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 id="2147483706" r:id="rId5"/>
  </p:sldMasterIdLst>
  <p:notesMasterIdLst>
    <p:notesMasterId r:id="rId21"/>
  </p:notesMasterIdLst>
  <p:sldIdLst>
    <p:sldId id="273" r:id="rId6"/>
    <p:sldId id="259" r:id="rId7"/>
    <p:sldId id="5336" r:id="rId8"/>
    <p:sldId id="5365" r:id="rId9"/>
    <p:sldId id="275" r:id="rId10"/>
    <p:sldId id="5340" r:id="rId11"/>
    <p:sldId id="5342" r:id="rId12"/>
    <p:sldId id="5343" r:id="rId13"/>
    <p:sldId id="5345" r:id="rId14"/>
    <p:sldId id="274" r:id="rId15"/>
    <p:sldId id="5347" r:id="rId16"/>
    <p:sldId id="5362" r:id="rId17"/>
    <p:sldId id="5353" r:id="rId18"/>
    <p:sldId id="5364"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Cole" initials="AC" lastIdx="2" clrIdx="0">
    <p:extLst>
      <p:ext uri="{19B8F6BF-5375-455C-9EA6-DF929625EA0E}">
        <p15:presenceInfo xmlns:p15="http://schemas.microsoft.com/office/powerpoint/2012/main" userId="S::ACole@fhi360.org::ceb5b29a-6635-477b-a161-a3ea8a61e47c" providerId="AD"/>
      </p:ext>
    </p:extLst>
  </p:cmAuthor>
  <p:cmAuthor id="2" name="Morgan Garcia" initials="MG" lastIdx="23" clrIdx="1">
    <p:extLst>
      <p:ext uri="{19B8F6BF-5375-455C-9EA6-DF929625EA0E}">
        <p15:presenceInfo xmlns:p15="http://schemas.microsoft.com/office/powerpoint/2012/main" userId="S::MGarcia@fhi360.org::df38321e-dbf4-4ff3-94ab-6142781cfadd" providerId="AD"/>
      </p:ext>
    </p:extLst>
  </p:cmAuthor>
  <p:cmAuthor id="3" name="Jill Vitick" initials="JV" lastIdx="5" clrIdx="2">
    <p:extLst>
      <p:ext uri="{19B8F6BF-5375-455C-9EA6-DF929625EA0E}">
        <p15:presenceInfo xmlns:p15="http://schemas.microsoft.com/office/powerpoint/2012/main" userId="S::jvitick@fhi360.org::631524e4-3753-49c9-b380-655a3b636a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AAC1CA"/>
    <a:srgbClr val="3A5962"/>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53A45D-9A59-42B6-B6CD-D368295895A6}" v="2" dt="2021-08-04T19:32:45.08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667" autoAdjust="0"/>
  </p:normalViewPr>
  <p:slideViewPr>
    <p:cSldViewPr snapToGrid="0">
      <p:cViewPr varScale="1">
        <p:scale>
          <a:sx n="76" d="100"/>
          <a:sy n="76" d="100"/>
        </p:scale>
        <p:origin x="19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Pedersen" userId="4f019961-27ec-47ea-9689-9fc54be45fa4" providerId="ADAL" clId="{51CECFD3-1F75-42D3-A6B2-396CB6D7D817}"/>
    <pc:docChg chg="custSel delSld modSld delMainMaster">
      <pc:chgData name="Brian Pedersen" userId="4f019961-27ec-47ea-9689-9fc54be45fa4" providerId="ADAL" clId="{51CECFD3-1F75-42D3-A6B2-396CB6D7D817}" dt="2021-06-17T18:59:20.790" v="45" actId="20577"/>
      <pc:docMkLst>
        <pc:docMk/>
      </pc:docMkLst>
      <pc:sldChg chg="delCm">
        <pc:chgData name="Brian Pedersen" userId="4f019961-27ec-47ea-9689-9fc54be45fa4" providerId="ADAL" clId="{51CECFD3-1F75-42D3-A6B2-396CB6D7D817}" dt="2021-06-17T18:41:15.846" v="3" actId="1592"/>
        <pc:sldMkLst>
          <pc:docMk/>
          <pc:sldMk cId="20645499" sldId="273"/>
        </pc:sldMkLst>
      </pc:sldChg>
      <pc:sldChg chg="modSp mod">
        <pc:chgData name="Brian Pedersen" userId="4f019961-27ec-47ea-9689-9fc54be45fa4" providerId="ADAL" clId="{51CECFD3-1F75-42D3-A6B2-396CB6D7D817}" dt="2021-06-17T18:59:20.790" v="45" actId="20577"/>
        <pc:sldMkLst>
          <pc:docMk/>
          <pc:sldMk cId="3633620832" sldId="5336"/>
        </pc:sldMkLst>
        <pc:graphicFrameChg chg="mod modGraphic">
          <ac:chgData name="Brian Pedersen" userId="4f019961-27ec-47ea-9689-9fc54be45fa4" providerId="ADAL" clId="{51CECFD3-1F75-42D3-A6B2-396CB6D7D817}" dt="2021-06-17T18:59:20.790" v="45" actId="20577"/>
          <ac:graphicFrameMkLst>
            <pc:docMk/>
            <pc:sldMk cId="3633620832" sldId="5336"/>
            <ac:graphicFrameMk id="2" creationId="{7DEB4B23-E427-4206-BB76-22B6066C872B}"/>
          </ac:graphicFrameMkLst>
        </pc:graphicFrameChg>
      </pc:sldChg>
      <pc:sldChg chg="delCm">
        <pc:chgData name="Brian Pedersen" userId="4f019961-27ec-47ea-9689-9fc54be45fa4" providerId="ADAL" clId="{51CECFD3-1F75-42D3-A6B2-396CB6D7D817}" dt="2021-06-17T18:41:11.718" v="2" actId="1592"/>
        <pc:sldMkLst>
          <pc:docMk/>
          <pc:sldMk cId="513283235" sldId="5365"/>
        </pc:sldMkLst>
      </pc:sldChg>
      <pc:sldChg chg="del">
        <pc:chgData name="Brian Pedersen" userId="4f019961-27ec-47ea-9689-9fc54be45fa4" providerId="ADAL" clId="{51CECFD3-1F75-42D3-A6B2-396CB6D7D817}" dt="2021-06-17T18:25:44.108" v="0" actId="47"/>
        <pc:sldMkLst>
          <pc:docMk/>
          <pc:sldMk cId="2367205587" sldId="5366"/>
        </pc:sldMkLst>
      </pc:sldChg>
      <pc:sldChg chg="del">
        <pc:chgData name="Brian Pedersen" userId="4f019961-27ec-47ea-9689-9fc54be45fa4" providerId="ADAL" clId="{51CECFD3-1F75-42D3-A6B2-396CB6D7D817}" dt="2021-06-17T18:40:51.917" v="1" actId="47"/>
        <pc:sldMkLst>
          <pc:docMk/>
          <pc:sldMk cId="2958562843" sldId="5367"/>
        </pc:sldMkLst>
      </pc:sldChg>
      <pc:sldMasterChg chg="del delSldLayout">
        <pc:chgData name="Brian Pedersen" userId="4f019961-27ec-47ea-9689-9fc54be45fa4" providerId="ADAL" clId="{51CECFD3-1F75-42D3-A6B2-396CB6D7D817}" dt="2021-06-17T18:40:51.917" v="1" actId="47"/>
        <pc:sldMasterMkLst>
          <pc:docMk/>
          <pc:sldMasterMk cId="2510627999" sldId="2147483660"/>
        </pc:sldMasterMkLst>
        <pc:sldLayoutChg chg="del">
          <pc:chgData name="Brian Pedersen" userId="4f019961-27ec-47ea-9689-9fc54be45fa4" providerId="ADAL" clId="{51CECFD3-1F75-42D3-A6B2-396CB6D7D817}" dt="2021-06-17T18:40:51.917" v="1" actId="47"/>
          <pc:sldLayoutMkLst>
            <pc:docMk/>
            <pc:sldMasterMk cId="2510627999" sldId="2147483660"/>
            <pc:sldLayoutMk cId="2293457003" sldId="2147483661"/>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2149208947" sldId="2147483662"/>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3364986604" sldId="2147483663"/>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1764372233" sldId="2147483664"/>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683920858" sldId="2147483665"/>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2320173957" sldId="2147483666"/>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1465407240" sldId="2147483667"/>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1108590140" sldId="2147483668"/>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2764311975" sldId="2147483669"/>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3116578355" sldId="2147483670"/>
          </pc:sldLayoutMkLst>
        </pc:sldLayoutChg>
        <pc:sldLayoutChg chg="del">
          <pc:chgData name="Brian Pedersen" userId="4f019961-27ec-47ea-9689-9fc54be45fa4" providerId="ADAL" clId="{51CECFD3-1F75-42D3-A6B2-396CB6D7D817}" dt="2021-06-17T18:40:51.917" v="1" actId="47"/>
          <pc:sldLayoutMkLst>
            <pc:docMk/>
            <pc:sldMasterMk cId="2510627999" sldId="2147483660"/>
            <pc:sldLayoutMk cId="2282778333" sldId="2147483671"/>
          </pc:sldLayoutMkLst>
        </pc:sldLayoutChg>
      </pc:sldMasterChg>
      <pc:sldMasterChg chg="del delSldLayout">
        <pc:chgData name="Brian Pedersen" userId="4f019961-27ec-47ea-9689-9fc54be45fa4" providerId="ADAL" clId="{51CECFD3-1F75-42D3-A6B2-396CB6D7D817}" dt="2021-06-17T18:25:44.108" v="0" actId="47"/>
        <pc:sldMasterMkLst>
          <pc:docMk/>
          <pc:sldMasterMk cId="709425499" sldId="2147483716"/>
        </pc:sldMasterMkLst>
        <pc:sldLayoutChg chg="del">
          <pc:chgData name="Brian Pedersen" userId="4f019961-27ec-47ea-9689-9fc54be45fa4" providerId="ADAL" clId="{51CECFD3-1F75-42D3-A6B2-396CB6D7D817}" dt="2021-06-17T18:25:44.108" v="0" actId="47"/>
          <pc:sldLayoutMkLst>
            <pc:docMk/>
            <pc:sldMasterMk cId="709425499" sldId="2147483716"/>
            <pc:sldLayoutMk cId="1747494139" sldId="2147483717"/>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3931212132" sldId="2147483718"/>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2428810524" sldId="2147483719"/>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1049243422" sldId="2147483720"/>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1796838560" sldId="2147483721"/>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3596693374" sldId="2147483722"/>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2611990584" sldId="2147483723"/>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2546975245" sldId="2147483724"/>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2731680743" sldId="2147483725"/>
          </pc:sldLayoutMkLst>
        </pc:sldLayoutChg>
        <pc:sldLayoutChg chg="del">
          <pc:chgData name="Brian Pedersen" userId="4f019961-27ec-47ea-9689-9fc54be45fa4" providerId="ADAL" clId="{51CECFD3-1F75-42D3-A6B2-396CB6D7D817}" dt="2021-06-17T18:25:44.108" v="0" actId="47"/>
          <pc:sldLayoutMkLst>
            <pc:docMk/>
            <pc:sldMasterMk cId="709425499" sldId="2147483716"/>
            <pc:sldLayoutMk cId="643895319" sldId="2147483726"/>
          </pc:sldLayoutMkLst>
        </pc:sldLayoutChg>
      </pc:sldMasterChg>
    </pc:docChg>
  </pc:docChgLst>
  <pc:docChgLst>
    <pc:chgData name="Brian Pedersen" userId="4f019961-27ec-47ea-9689-9fc54be45fa4" providerId="ADAL" clId="{DCDD8C3A-644C-41BB-A529-5A067291358D}"/>
    <pc:docChg chg="custSel modSld">
      <pc:chgData name="Brian Pedersen" userId="4f019961-27ec-47ea-9689-9fc54be45fa4" providerId="ADAL" clId="{DCDD8C3A-644C-41BB-A529-5A067291358D}" dt="2021-08-02T17:29:33.223" v="111" actId="20577"/>
      <pc:docMkLst>
        <pc:docMk/>
      </pc:docMkLst>
      <pc:sldChg chg="modSp mod">
        <pc:chgData name="Brian Pedersen" userId="4f019961-27ec-47ea-9689-9fc54be45fa4" providerId="ADAL" clId="{DCDD8C3A-644C-41BB-A529-5A067291358D}" dt="2021-08-02T17:28:12.766" v="101" actId="6549"/>
        <pc:sldMkLst>
          <pc:docMk/>
          <pc:sldMk cId="1016416312" sldId="259"/>
        </pc:sldMkLst>
        <pc:spChg chg="mod">
          <ac:chgData name="Brian Pedersen" userId="4f019961-27ec-47ea-9689-9fc54be45fa4" providerId="ADAL" clId="{DCDD8C3A-644C-41BB-A529-5A067291358D}" dt="2021-07-30T20:50:38.296" v="28" actId="6549"/>
          <ac:spMkLst>
            <pc:docMk/>
            <pc:sldMk cId="1016416312" sldId="259"/>
            <ac:spMk id="7" creationId="{349CD638-7451-4B34-BC94-5DB38D394CC2}"/>
          </ac:spMkLst>
        </pc:spChg>
        <pc:spChg chg="mod">
          <ac:chgData name="Brian Pedersen" userId="4f019961-27ec-47ea-9689-9fc54be45fa4" providerId="ADAL" clId="{DCDD8C3A-644C-41BB-A529-5A067291358D}" dt="2021-08-02T17:28:10.238" v="100" actId="6549"/>
          <ac:spMkLst>
            <pc:docMk/>
            <pc:sldMk cId="1016416312" sldId="259"/>
            <ac:spMk id="11" creationId="{E16EC8C3-76A6-4577-8075-339ECE853F84}"/>
          </ac:spMkLst>
        </pc:spChg>
        <pc:spChg chg="mod">
          <ac:chgData name="Brian Pedersen" userId="4f019961-27ec-47ea-9689-9fc54be45fa4" providerId="ADAL" clId="{DCDD8C3A-644C-41BB-A529-5A067291358D}" dt="2021-08-02T17:28:12.766" v="101" actId="6549"/>
          <ac:spMkLst>
            <pc:docMk/>
            <pc:sldMk cId="1016416312" sldId="259"/>
            <ac:spMk id="13" creationId="{BC0F1223-D2AA-48B7-80D2-0FAC6D268FA9}"/>
          </ac:spMkLst>
        </pc:spChg>
        <pc:spChg chg="mod">
          <ac:chgData name="Brian Pedersen" userId="4f019961-27ec-47ea-9689-9fc54be45fa4" providerId="ADAL" clId="{DCDD8C3A-644C-41BB-A529-5A067291358D}" dt="2021-07-30T20:50:52.196" v="50" actId="20577"/>
          <ac:spMkLst>
            <pc:docMk/>
            <pc:sldMk cId="1016416312" sldId="259"/>
            <ac:spMk id="17" creationId="{49DA2766-72A8-4FC6-8E86-9B25D98B41D3}"/>
          </ac:spMkLst>
        </pc:spChg>
        <pc:spChg chg="mod">
          <ac:chgData name="Brian Pedersen" userId="4f019961-27ec-47ea-9689-9fc54be45fa4" providerId="ADAL" clId="{DCDD8C3A-644C-41BB-A529-5A067291358D}" dt="2021-08-02T17:28:08.731" v="99" actId="6549"/>
          <ac:spMkLst>
            <pc:docMk/>
            <pc:sldMk cId="1016416312" sldId="259"/>
            <ac:spMk id="19" creationId="{B5B745B6-FA96-4600-BA52-BFE8FE8D8E6B}"/>
          </ac:spMkLst>
        </pc:spChg>
      </pc:sldChg>
      <pc:sldChg chg="modSp mod">
        <pc:chgData name="Brian Pedersen" userId="4f019961-27ec-47ea-9689-9fc54be45fa4" providerId="ADAL" clId="{DCDD8C3A-644C-41BB-A529-5A067291358D}" dt="2021-07-30T20:51:19.785" v="52" actId="6549"/>
        <pc:sldMkLst>
          <pc:docMk/>
          <pc:sldMk cId="522595537" sldId="267"/>
        </pc:sldMkLst>
        <pc:spChg chg="mod">
          <ac:chgData name="Brian Pedersen" userId="4f019961-27ec-47ea-9689-9fc54be45fa4" providerId="ADAL" clId="{DCDD8C3A-644C-41BB-A529-5A067291358D}" dt="2021-07-30T20:51:19.785" v="52" actId="6549"/>
          <ac:spMkLst>
            <pc:docMk/>
            <pc:sldMk cId="522595537" sldId="267"/>
            <ac:spMk id="13" creationId="{8A991A3D-774A-44D8-8E9C-A90289E23D72}"/>
          </ac:spMkLst>
        </pc:spChg>
      </pc:sldChg>
      <pc:sldChg chg="modSp mod">
        <pc:chgData name="Brian Pedersen" userId="4f019961-27ec-47ea-9689-9fc54be45fa4" providerId="ADAL" clId="{DCDD8C3A-644C-41BB-A529-5A067291358D}" dt="2021-07-30T20:50:31.829" v="27" actId="20577"/>
        <pc:sldMkLst>
          <pc:docMk/>
          <pc:sldMk cId="20645499" sldId="273"/>
        </pc:sldMkLst>
        <pc:spChg chg="mod">
          <ac:chgData name="Brian Pedersen" userId="4f019961-27ec-47ea-9689-9fc54be45fa4" providerId="ADAL" clId="{DCDD8C3A-644C-41BB-A529-5A067291358D}" dt="2021-07-30T20:50:20.052" v="12" actId="20577"/>
          <ac:spMkLst>
            <pc:docMk/>
            <pc:sldMk cId="20645499" sldId="273"/>
            <ac:spMk id="7" creationId="{349CD638-7451-4B34-BC94-5DB38D394CC2}"/>
          </ac:spMkLst>
        </pc:spChg>
        <pc:spChg chg="mod">
          <ac:chgData name="Brian Pedersen" userId="4f019961-27ec-47ea-9689-9fc54be45fa4" providerId="ADAL" clId="{DCDD8C3A-644C-41BB-A529-5A067291358D}" dt="2021-07-30T20:50:31.829" v="27" actId="20577"/>
          <ac:spMkLst>
            <pc:docMk/>
            <pc:sldMk cId="20645499" sldId="273"/>
            <ac:spMk id="8" creationId="{9257715D-6014-442C-9967-81675367AEAC}"/>
          </ac:spMkLst>
        </pc:spChg>
      </pc:sldChg>
      <pc:sldChg chg="modSp mod">
        <pc:chgData name="Brian Pedersen" userId="4f019961-27ec-47ea-9689-9fc54be45fa4" providerId="ADAL" clId="{DCDD8C3A-644C-41BB-A529-5A067291358D}" dt="2021-07-30T21:12:34.380" v="98" actId="6549"/>
        <pc:sldMkLst>
          <pc:docMk/>
          <pc:sldMk cId="897440983" sldId="5340"/>
        </pc:sldMkLst>
        <pc:spChg chg="mod">
          <ac:chgData name="Brian Pedersen" userId="4f019961-27ec-47ea-9689-9fc54be45fa4" providerId="ADAL" clId="{DCDD8C3A-644C-41BB-A529-5A067291358D}" dt="2021-07-30T21:12:34.380" v="98" actId="6549"/>
          <ac:spMkLst>
            <pc:docMk/>
            <pc:sldMk cId="897440983" sldId="5340"/>
            <ac:spMk id="8" creationId="{9257715D-6014-442C-9967-81675367AEAC}"/>
          </ac:spMkLst>
        </pc:spChg>
      </pc:sldChg>
      <pc:sldChg chg="modSp mod">
        <pc:chgData name="Brian Pedersen" userId="4f019961-27ec-47ea-9689-9fc54be45fa4" providerId="ADAL" clId="{DCDD8C3A-644C-41BB-A529-5A067291358D}" dt="2021-07-30T20:51:08.063" v="51" actId="6549"/>
        <pc:sldMkLst>
          <pc:docMk/>
          <pc:sldMk cId="1790362840" sldId="5342"/>
        </pc:sldMkLst>
        <pc:spChg chg="mod">
          <ac:chgData name="Brian Pedersen" userId="4f019961-27ec-47ea-9689-9fc54be45fa4" providerId="ADAL" clId="{DCDD8C3A-644C-41BB-A529-5A067291358D}" dt="2021-07-30T20:51:08.063" v="51" actId="6549"/>
          <ac:spMkLst>
            <pc:docMk/>
            <pc:sldMk cId="1790362840" sldId="5342"/>
            <ac:spMk id="8" creationId="{9257715D-6014-442C-9967-81675367AEAC}"/>
          </ac:spMkLst>
        </pc:spChg>
      </pc:sldChg>
      <pc:sldChg chg="modSp mod">
        <pc:chgData name="Brian Pedersen" userId="4f019961-27ec-47ea-9689-9fc54be45fa4" providerId="ADAL" clId="{DCDD8C3A-644C-41BB-A529-5A067291358D}" dt="2021-08-02T17:29:33.223" v="111" actId="20577"/>
        <pc:sldMkLst>
          <pc:docMk/>
          <pc:sldMk cId="1636332187" sldId="5364"/>
        </pc:sldMkLst>
        <pc:spChg chg="mod">
          <ac:chgData name="Brian Pedersen" userId="4f019961-27ec-47ea-9689-9fc54be45fa4" providerId="ADAL" clId="{DCDD8C3A-644C-41BB-A529-5A067291358D}" dt="2021-08-02T17:29:33.223" v="111" actId="20577"/>
          <ac:spMkLst>
            <pc:docMk/>
            <pc:sldMk cId="1636332187" sldId="5364"/>
            <ac:spMk id="13" creationId="{34A0489A-DAEC-4ACA-A3F2-6197768153BE}"/>
          </ac:spMkLst>
        </pc:spChg>
      </pc:sldChg>
      <pc:sldChg chg="modSp mod">
        <pc:chgData name="Brian Pedersen" userId="4f019961-27ec-47ea-9689-9fc54be45fa4" providerId="ADAL" clId="{DCDD8C3A-644C-41BB-A529-5A067291358D}" dt="2021-08-02T17:28:42.775" v="102" actId="6549"/>
        <pc:sldMkLst>
          <pc:docMk/>
          <pc:sldMk cId="513283235" sldId="5365"/>
        </pc:sldMkLst>
        <pc:spChg chg="mod">
          <ac:chgData name="Brian Pedersen" userId="4f019961-27ec-47ea-9689-9fc54be45fa4" providerId="ADAL" clId="{DCDD8C3A-644C-41BB-A529-5A067291358D}" dt="2021-08-02T17:28:42.775" v="102" actId="6549"/>
          <ac:spMkLst>
            <pc:docMk/>
            <pc:sldMk cId="513283235" sldId="5365"/>
            <ac:spMk id="4" creationId="{1CC6F923-F02B-4B20-B6EF-C8DF4D2EA9CC}"/>
          </ac:spMkLst>
        </pc:spChg>
        <pc:spChg chg="mod">
          <ac:chgData name="Brian Pedersen" userId="4f019961-27ec-47ea-9689-9fc54be45fa4" providerId="ADAL" clId="{DCDD8C3A-644C-41BB-A529-5A067291358D}" dt="2021-07-30T21:12:10.493" v="91" actId="20577"/>
          <ac:spMkLst>
            <pc:docMk/>
            <pc:sldMk cId="513283235" sldId="5365"/>
            <ac:spMk id="9" creationId="{18215BA5-9FA9-4448-A49D-250BA829B9A6}"/>
          </ac:spMkLst>
        </pc:spChg>
      </pc:sldChg>
    </pc:docChg>
  </pc:docChgLst>
  <pc:docChgLst>
    <pc:chgData name="Allison Cole" userId="ceb5b29a-6635-477b-a161-a3ea8a61e47c" providerId="ADAL" clId="{B2A2D75A-FB60-4EE9-B585-261FC3B78378}"/>
    <pc:docChg chg="addSld delSld modSld">
      <pc:chgData name="Allison Cole" userId="ceb5b29a-6635-477b-a161-a3ea8a61e47c" providerId="ADAL" clId="{B2A2D75A-FB60-4EE9-B585-261FC3B78378}" dt="2021-04-27T20:39:50.810" v="18" actId="20577"/>
      <pc:docMkLst>
        <pc:docMk/>
      </pc:docMkLst>
      <pc:sldChg chg="del">
        <pc:chgData name="Allison Cole" userId="ceb5b29a-6635-477b-a161-a3ea8a61e47c" providerId="ADAL" clId="{B2A2D75A-FB60-4EE9-B585-261FC3B78378}" dt="2021-04-27T20:37:38.048" v="2" actId="2696"/>
        <pc:sldMkLst>
          <pc:docMk/>
          <pc:sldMk cId="1437538128" sldId="5363"/>
        </pc:sldMkLst>
      </pc:sldChg>
      <pc:sldChg chg="modSp mod">
        <pc:chgData name="Allison Cole" userId="ceb5b29a-6635-477b-a161-a3ea8a61e47c" providerId="ADAL" clId="{B2A2D75A-FB60-4EE9-B585-261FC3B78378}" dt="2021-04-27T20:39:50.810" v="18" actId="20577"/>
        <pc:sldMkLst>
          <pc:docMk/>
          <pc:sldMk cId="513283235" sldId="5365"/>
        </pc:sldMkLst>
        <pc:spChg chg="mod">
          <ac:chgData name="Allison Cole" userId="ceb5b29a-6635-477b-a161-a3ea8a61e47c" providerId="ADAL" clId="{B2A2D75A-FB60-4EE9-B585-261FC3B78378}" dt="2021-04-27T20:39:50.810" v="18" actId="20577"/>
          <ac:spMkLst>
            <pc:docMk/>
            <pc:sldMk cId="513283235" sldId="5365"/>
            <ac:spMk id="4" creationId="{1CC6F923-F02B-4B20-B6EF-C8DF4D2EA9CC}"/>
          </ac:spMkLst>
        </pc:spChg>
      </pc:sldChg>
      <pc:sldChg chg="modSp add mod">
        <pc:chgData name="Allison Cole" userId="ceb5b29a-6635-477b-a161-a3ea8a61e47c" providerId="ADAL" clId="{B2A2D75A-FB60-4EE9-B585-261FC3B78378}" dt="2021-04-27T20:38:11.959" v="11" actId="113"/>
        <pc:sldMkLst>
          <pc:docMk/>
          <pc:sldMk cId="2958562843" sldId="5367"/>
        </pc:sldMkLst>
        <pc:spChg chg="mod">
          <ac:chgData name="Allison Cole" userId="ceb5b29a-6635-477b-a161-a3ea8a61e47c" providerId="ADAL" clId="{B2A2D75A-FB60-4EE9-B585-261FC3B78378}" dt="2021-04-27T20:38:11.959" v="11" actId="113"/>
          <ac:spMkLst>
            <pc:docMk/>
            <pc:sldMk cId="2958562843" sldId="5367"/>
            <ac:spMk id="8" creationId="{9257715D-6014-442C-9967-81675367AEAC}"/>
          </ac:spMkLst>
        </pc:spChg>
      </pc:sldChg>
    </pc:docChg>
  </pc:docChgLst>
  <pc:docChgLst>
    <pc:chgData name="Morgan Garcia" userId="df38321e-dbf4-4ff3-94ab-6142781cfadd" providerId="ADAL" clId="{005BA936-BFE0-4D1C-B3FA-B6F8D450BB34}"/>
    <pc:docChg chg="undo custSel delSld modSld modMainMaster">
      <pc:chgData name="Morgan Garcia" userId="df38321e-dbf4-4ff3-94ab-6142781cfadd" providerId="ADAL" clId="{005BA936-BFE0-4D1C-B3FA-B6F8D450BB34}" dt="2021-03-18T15:32:05.748" v="1960" actId="20577"/>
      <pc:docMkLst>
        <pc:docMk/>
      </pc:docMkLst>
      <pc:sldChg chg="modSp del mod addCm delCm modCm">
        <pc:chgData name="Morgan Garcia" userId="df38321e-dbf4-4ff3-94ab-6142781cfadd" providerId="ADAL" clId="{005BA936-BFE0-4D1C-B3FA-B6F8D450BB34}" dt="2021-03-18T15:28:53.700" v="1826" actId="47"/>
        <pc:sldMkLst>
          <pc:docMk/>
          <pc:sldMk cId="1159369552" sldId="256"/>
        </pc:sldMkLst>
        <pc:spChg chg="mod">
          <ac:chgData name="Morgan Garcia" userId="df38321e-dbf4-4ff3-94ab-6142781cfadd" providerId="ADAL" clId="{005BA936-BFE0-4D1C-B3FA-B6F8D450BB34}" dt="2021-03-18T14:36:58.825" v="18" actId="20577"/>
          <ac:spMkLst>
            <pc:docMk/>
            <pc:sldMk cId="1159369552" sldId="256"/>
            <ac:spMk id="47" creationId="{C9CB8E18-102B-4534-AFE5-0D6AD9C3B9D3}"/>
          </ac:spMkLst>
        </pc:spChg>
      </pc:sldChg>
      <pc:sldChg chg="addSp delSp modSp mod">
        <pc:chgData name="Morgan Garcia" userId="df38321e-dbf4-4ff3-94ab-6142781cfadd" providerId="ADAL" clId="{005BA936-BFE0-4D1C-B3FA-B6F8D450BB34}" dt="2021-03-18T14:48:10.533" v="497" actId="1076"/>
        <pc:sldMkLst>
          <pc:docMk/>
          <pc:sldMk cId="522595537" sldId="267"/>
        </pc:sldMkLst>
        <pc:picChg chg="del">
          <ac:chgData name="Morgan Garcia" userId="df38321e-dbf4-4ff3-94ab-6142781cfadd" providerId="ADAL" clId="{005BA936-BFE0-4D1C-B3FA-B6F8D450BB34}" dt="2021-03-18T14:47:50.659" v="489" actId="478"/>
          <ac:picMkLst>
            <pc:docMk/>
            <pc:sldMk cId="522595537" sldId="267"/>
            <ac:picMk id="2" creationId="{B96ECD64-9426-4B7F-AAB2-3905E83C0826}"/>
          </ac:picMkLst>
        </pc:picChg>
        <pc:picChg chg="add mod">
          <ac:chgData name="Morgan Garcia" userId="df38321e-dbf4-4ff3-94ab-6142781cfadd" providerId="ADAL" clId="{005BA936-BFE0-4D1C-B3FA-B6F8D450BB34}" dt="2021-03-18T14:48:10.533" v="497" actId="1076"/>
          <ac:picMkLst>
            <pc:docMk/>
            <pc:sldMk cId="522595537" sldId="267"/>
            <ac:picMk id="8" creationId="{F671E150-DF4D-435A-9F0F-31F9C7F0D887}"/>
          </ac:picMkLst>
        </pc:picChg>
      </pc:sldChg>
      <pc:sldChg chg="addCm modCm modNotesTx">
        <pc:chgData name="Morgan Garcia" userId="df38321e-dbf4-4ff3-94ab-6142781cfadd" providerId="ADAL" clId="{005BA936-BFE0-4D1C-B3FA-B6F8D450BB34}" dt="2021-03-18T15:30:12.524" v="1870"/>
        <pc:sldMkLst>
          <pc:docMk/>
          <pc:sldMk cId="20645499" sldId="273"/>
        </pc:sldMkLst>
      </pc:sldChg>
      <pc:sldChg chg="addSp delSp modSp mod delCm modNotesTx">
        <pc:chgData name="Morgan Garcia" userId="df38321e-dbf4-4ff3-94ab-6142781cfadd" providerId="ADAL" clId="{005BA936-BFE0-4D1C-B3FA-B6F8D450BB34}" dt="2021-03-18T14:46:57.826" v="481" actId="20577"/>
        <pc:sldMkLst>
          <pc:docMk/>
          <pc:sldMk cId="1800522766" sldId="275"/>
        </pc:sldMkLst>
        <pc:picChg chg="del">
          <ac:chgData name="Morgan Garcia" userId="df38321e-dbf4-4ff3-94ab-6142781cfadd" providerId="ADAL" clId="{005BA936-BFE0-4D1C-B3FA-B6F8D450BB34}" dt="2021-03-18T14:41:08.325" v="74" actId="478"/>
          <ac:picMkLst>
            <pc:docMk/>
            <pc:sldMk cId="1800522766" sldId="275"/>
            <ac:picMk id="4" creationId="{15A7A6CE-EE68-4D1F-9648-9C4D5ABD0EE3}"/>
          </ac:picMkLst>
        </pc:picChg>
        <pc:picChg chg="add mod">
          <ac:chgData name="Morgan Garcia" userId="df38321e-dbf4-4ff3-94ab-6142781cfadd" providerId="ADAL" clId="{005BA936-BFE0-4D1C-B3FA-B6F8D450BB34}" dt="2021-03-18T14:41:15.747" v="84" actId="1037"/>
          <ac:picMkLst>
            <pc:docMk/>
            <pc:sldMk cId="1800522766" sldId="275"/>
            <ac:picMk id="7" creationId="{72E9F8F4-129E-42A6-AF4B-1780EA3DFA5E}"/>
          </ac:picMkLst>
        </pc:picChg>
      </pc:sldChg>
      <pc:sldChg chg="modSp mod">
        <pc:chgData name="Morgan Garcia" userId="df38321e-dbf4-4ff3-94ab-6142781cfadd" providerId="ADAL" clId="{005BA936-BFE0-4D1C-B3FA-B6F8D450BB34}" dt="2021-03-18T14:42:51.637" v="117" actId="207"/>
        <pc:sldMkLst>
          <pc:docMk/>
          <pc:sldMk cId="897440983" sldId="5340"/>
        </pc:sldMkLst>
        <pc:spChg chg="mod">
          <ac:chgData name="Morgan Garcia" userId="df38321e-dbf4-4ff3-94ab-6142781cfadd" providerId="ADAL" clId="{005BA936-BFE0-4D1C-B3FA-B6F8D450BB34}" dt="2021-03-18T14:42:02.048" v="115" actId="20577"/>
          <ac:spMkLst>
            <pc:docMk/>
            <pc:sldMk cId="897440983" sldId="5340"/>
            <ac:spMk id="7" creationId="{349CD638-7451-4B34-BC94-5DB38D394CC2}"/>
          </ac:spMkLst>
        </pc:spChg>
        <pc:spChg chg="mod">
          <ac:chgData name="Morgan Garcia" userId="df38321e-dbf4-4ff3-94ab-6142781cfadd" providerId="ADAL" clId="{005BA936-BFE0-4D1C-B3FA-B6F8D450BB34}" dt="2021-03-18T14:42:51.637" v="117" actId="207"/>
          <ac:spMkLst>
            <pc:docMk/>
            <pc:sldMk cId="897440983" sldId="5340"/>
            <ac:spMk id="8" creationId="{9257715D-6014-442C-9967-81675367AEAC}"/>
          </ac:spMkLst>
        </pc:spChg>
      </pc:sldChg>
      <pc:sldChg chg="modSp mod">
        <pc:chgData name="Morgan Garcia" userId="df38321e-dbf4-4ff3-94ab-6142781cfadd" providerId="ADAL" clId="{005BA936-BFE0-4D1C-B3FA-B6F8D450BB34}" dt="2021-03-18T14:41:52.738" v="103" actId="1035"/>
        <pc:sldMkLst>
          <pc:docMk/>
          <pc:sldMk cId="1790362840" sldId="5342"/>
        </pc:sldMkLst>
        <pc:spChg chg="mod">
          <ac:chgData name="Morgan Garcia" userId="df38321e-dbf4-4ff3-94ab-6142781cfadd" providerId="ADAL" clId="{005BA936-BFE0-4D1C-B3FA-B6F8D450BB34}" dt="2021-03-18T14:41:52.738" v="103" actId="1035"/>
          <ac:spMkLst>
            <pc:docMk/>
            <pc:sldMk cId="1790362840" sldId="5342"/>
            <ac:spMk id="8" creationId="{9257715D-6014-442C-9967-81675367AEAC}"/>
          </ac:spMkLst>
        </pc:spChg>
      </pc:sldChg>
      <pc:sldChg chg="modSp mod">
        <pc:chgData name="Morgan Garcia" userId="df38321e-dbf4-4ff3-94ab-6142781cfadd" providerId="ADAL" clId="{005BA936-BFE0-4D1C-B3FA-B6F8D450BB34}" dt="2021-03-18T14:47:23.074" v="488" actId="20577"/>
        <pc:sldMkLst>
          <pc:docMk/>
          <pc:sldMk cId="2290606430" sldId="5343"/>
        </pc:sldMkLst>
        <pc:spChg chg="mod">
          <ac:chgData name="Morgan Garcia" userId="df38321e-dbf4-4ff3-94ab-6142781cfadd" providerId="ADAL" clId="{005BA936-BFE0-4D1C-B3FA-B6F8D450BB34}" dt="2021-03-18T14:47:23.074" v="488" actId="20577"/>
          <ac:spMkLst>
            <pc:docMk/>
            <pc:sldMk cId="2290606430" sldId="5343"/>
            <ac:spMk id="8" creationId="{9257715D-6014-442C-9967-81675367AEAC}"/>
          </ac:spMkLst>
        </pc:spChg>
      </pc:sldChg>
      <pc:sldChg chg="del">
        <pc:chgData name="Morgan Garcia" userId="df38321e-dbf4-4ff3-94ab-6142781cfadd" providerId="ADAL" clId="{005BA936-BFE0-4D1C-B3FA-B6F8D450BB34}" dt="2021-03-18T15:22:44.007" v="1745" actId="47"/>
        <pc:sldMkLst>
          <pc:docMk/>
          <pc:sldMk cId="2186194034" sldId="5361"/>
        </pc:sldMkLst>
      </pc:sldChg>
      <pc:sldChg chg="modSp mod">
        <pc:chgData name="Morgan Garcia" userId="df38321e-dbf4-4ff3-94ab-6142781cfadd" providerId="ADAL" clId="{005BA936-BFE0-4D1C-B3FA-B6F8D450BB34}" dt="2021-03-18T15:22:38.700" v="1744" actId="20577"/>
        <pc:sldMkLst>
          <pc:docMk/>
          <pc:sldMk cId="1437538128" sldId="5363"/>
        </pc:sldMkLst>
        <pc:spChg chg="mod">
          <ac:chgData name="Morgan Garcia" userId="df38321e-dbf4-4ff3-94ab-6142781cfadd" providerId="ADAL" clId="{005BA936-BFE0-4D1C-B3FA-B6F8D450BB34}" dt="2021-03-18T15:22:38.700" v="1744" actId="20577"/>
          <ac:spMkLst>
            <pc:docMk/>
            <pc:sldMk cId="1437538128" sldId="5363"/>
            <ac:spMk id="8" creationId="{9257715D-6014-442C-9967-81675367AEAC}"/>
          </ac:spMkLst>
        </pc:spChg>
      </pc:sldChg>
      <pc:sldChg chg="addSp delSp modSp mod setBg addCm modCm">
        <pc:chgData name="Morgan Garcia" userId="df38321e-dbf4-4ff3-94ab-6142781cfadd" providerId="ADAL" clId="{005BA936-BFE0-4D1C-B3FA-B6F8D450BB34}" dt="2021-03-18T15:21:55.842" v="1736" actId="1076"/>
        <pc:sldMkLst>
          <pc:docMk/>
          <pc:sldMk cId="513283235" sldId="5365"/>
        </pc:sldMkLst>
        <pc:spChg chg="add mod">
          <ac:chgData name="Morgan Garcia" userId="df38321e-dbf4-4ff3-94ab-6142781cfadd" providerId="ADAL" clId="{005BA936-BFE0-4D1C-B3FA-B6F8D450BB34}" dt="2021-03-18T15:17:13.044" v="1682" actId="207"/>
          <ac:spMkLst>
            <pc:docMk/>
            <pc:sldMk cId="513283235" sldId="5365"/>
            <ac:spMk id="4" creationId="{1CC6F923-F02B-4B20-B6EF-C8DF4D2EA9CC}"/>
          </ac:spMkLst>
        </pc:spChg>
        <pc:spChg chg="mod">
          <ac:chgData name="Morgan Garcia" userId="df38321e-dbf4-4ff3-94ab-6142781cfadd" providerId="ADAL" clId="{005BA936-BFE0-4D1C-B3FA-B6F8D450BB34}" dt="2021-03-18T15:21:55.842" v="1736" actId="1076"/>
          <ac:spMkLst>
            <pc:docMk/>
            <pc:sldMk cId="513283235" sldId="5365"/>
            <ac:spMk id="7" creationId="{349CD638-7451-4B34-BC94-5DB38D394CC2}"/>
          </ac:spMkLst>
        </pc:spChg>
        <pc:spChg chg="add mod">
          <ac:chgData name="Morgan Garcia" userId="df38321e-dbf4-4ff3-94ab-6142781cfadd" providerId="ADAL" clId="{005BA936-BFE0-4D1C-B3FA-B6F8D450BB34}" dt="2021-03-18T15:21:30.605" v="1715" actId="14100"/>
          <ac:spMkLst>
            <pc:docMk/>
            <pc:sldMk cId="513283235" sldId="5365"/>
            <ac:spMk id="9" creationId="{18215BA5-9FA9-4448-A49D-250BA829B9A6}"/>
          </ac:spMkLst>
        </pc:spChg>
        <pc:spChg chg="del mod">
          <ac:chgData name="Morgan Garcia" userId="df38321e-dbf4-4ff3-94ab-6142781cfadd" providerId="ADAL" clId="{005BA936-BFE0-4D1C-B3FA-B6F8D450BB34}" dt="2021-03-18T14:49:20.841" v="546" actId="478"/>
          <ac:spMkLst>
            <pc:docMk/>
            <pc:sldMk cId="513283235" sldId="5365"/>
            <ac:spMk id="11" creationId="{E16EC8C3-76A6-4577-8075-339ECE853F84}"/>
          </ac:spMkLst>
        </pc:spChg>
        <pc:spChg chg="del">
          <ac:chgData name="Morgan Garcia" userId="df38321e-dbf4-4ff3-94ab-6142781cfadd" providerId="ADAL" clId="{005BA936-BFE0-4D1C-B3FA-B6F8D450BB34}" dt="2021-03-18T14:49:19.218" v="544" actId="478"/>
          <ac:spMkLst>
            <pc:docMk/>
            <pc:sldMk cId="513283235" sldId="5365"/>
            <ac:spMk id="13" creationId="{BC0F1223-D2AA-48B7-80D2-0FAC6D268FA9}"/>
          </ac:spMkLst>
        </pc:spChg>
        <pc:spChg chg="del">
          <ac:chgData name="Morgan Garcia" userId="df38321e-dbf4-4ff3-94ab-6142781cfadd" providerId="ADAL" clId="{005BA936-BFE0-4D1C-B3FA-B6F8D450BB34}" dt="2021-03-18T14:49:22.673" v="548" actId="478"/>
          <ac:spMkLst>
            <pc:docMk/>
            <pc:sldMk cId="513283235" sldId="5365"/>
            <ac:spMk id="17" creationId="{49DA2766-72A8-4FC6-8E86-9B25D98B41D3}"/>
          </ac:spMkLst>
        </pc:spChg>
        <pc:spChg chg="del">
          <ac:chgData name="Morgan Garcia" userId="df38321e-dbf4-4ff3-94ab-6142781cfadd" providerId="ADAL" clId="{005BA936-BFE0-4D1C-B3FA-B6F8D450BB34}" dt="2021-03-18T14:49:21.541" v="547" actId="478"/>
          <ac:spMkLst>
            <pc:docMk/>
            <pc:sldMk cId="513283235" sldId="5365"/>
            <ac:spMk id="19" creationId="{B5B745B6-FA96-4600-BA52-BFE8FE8D8E6B}"/>
          </ac:spMkLst>
        </pc:spChg>
        <pc:graphicFrameChg chg="add mod modGraphic">
          <ac:chgData name="Morgan Garcia" userId="df38321e-dbf4-4ff3-94ab-6142781cfadd" providerId="ADAL" clId="{005BA936-BFE0-4D1C-B3FA-B6F8D450BB34}" dt="2021-03-18T15:20:36.630" v="1701" actId="14100"/>
          <ac:graphicFrameMkLst>
            <pc:docMk/>
            <pc:sldMk cId="513283235" sldId="5365"/>
            <ac:graphicFrameMk id="2" creationId="{675BE281-7D31-4BA0-8DF6-9DAA46329F56}"/>
          </ac:graphicFrameMkLst>
        </pc:graphicFrameChg>
        <pc:picChg chg="del">
          <ac:chgData name="Morgan Garcia" userId="df38321e-dbf4-4ff3-94ab-6142781cfadd" providerId="ADAL" clId="{005BA936-BFE0-4D1C-B3FA-B6F8D450BB34}" dt="2021-03-18T14:56:56.173" v="1004" actId="478"/>
          <ac:picMkLst>
            <pc:docMk/>
            <pc:sldMk cId="513283235" sldId="5365"/>
            <ac:picMk id="6" creationId="{18659B1D-73C1-4B4C-85E4-26B4800719B2}"/>
          </ac:picMkLst>
        </pc:picChg>
        <pc:picChg chg="add mod">
          <ac:chgData name="Morgan Garcia" userId="df38321e-dbf4-4ff3-94ab-6142781cfadd" providerId="ADAL" clId="{005BA936-BFE0-4D1C-B3FA-B6F8D450BB34}" dt="2021-03-18T15:21:20.421" v="1714" actId="14100"/>
          <ac:picMkLst>
            <pc:docMk/>
            <pc:sldMk cId="513283235" sldId="5365"/>
            <ac:picMk id="14" creationId="{49A944F7-2C69-4D11-AD27-DFBA4052618B}"/>
          </ac:picMkLst>
        </pc:picChg>
        <pc:picChg chg="del">
          <ac:chgData name="Morgan Garcia" userId="df38321e-dbf4-4ff3-94ab-6142781cfadd" providerId="ADAL" clId="{005BA936-BFE0-4D1C-B3FA-B6F8D450BB34}" dt="2021-03-18T14:49:23.470" v="549" actId="478"/>
          <ac:picMkLst>
            <pc:docMk/>
            <pc:sldMk cId="513283235" sldId="5365"/>
            <ac:picMk id="15" creationId="{444B772A-1513-48AB-94B8-FA08A402AB7B}"/>
          </ac:picMkLst>
        </pc:picChg>
        <pc:cxnChg chg="del mod">
          <ac:chgData name="Morgan Garcia" userId="df38321e-dbf4-4ff3-94ab-6142781cfadd" providerId="ADAL" clId="{005BA936-BFE0-4D1C-B3FA-B6F8D450BB34}" dt="2021-03-18T14:49:24.683" v="551" actId="478"/>
          <ac:cxnSpMkLst>
            <pc:docMk/>
            <pc:sldMk cId="513283235" sldId="5365"/>
            <ac:cxnSpMk id="3" creationId="{F80C620D-7582-476B-A25E-B9A7B4C0B18B}"/>
          </ac:cxnSpMkLst>
        </pc:cxnChg>
        <pc:cxnChg chg="del mod">
          <ac:chgData name="Morgan Garcia" userId="df38321e-dbf4-4ff3-94ab-6142781cfadd" providerId="ADAL" clId="{005BA936-BFE0-4D1C-B3FA-B6F8D450BB34}" dt="2021-03-18T14:49:24.150" v="550" actId="478"/>
          <ac:cxnSpMkLst>
            <pc:docMk/>
            <pc:sldMk cId="513283235" sldId="5365"/>
            <ac:cxnSpMk id="8" creationId="{225144E0-C38E-4482-9935-C899A7268DB7}"/>
          </ac:cxnSpMkLst>
        </pc:cxnChg>
        <pc:cxnChg chg="del mod">
          <ac:chgData name="Morgan Garcia" userId="df38321e-dbf4-4ff3-94ab-6142781cfadd" providerId="ADAL" clId="{005BA936-BFE0-4D1C-B3FA-B6F8D450BB34}" dt="2021-03-18T14:49:25.694" v="552" actId="478"/>
          <ac:cxnSpMkLst>
            <pc:docMk/>
            <pc:sldMk cId="513283235" sldId="5365"/>
            <ac:cxnSpMk id="10" creationId="{86614E1D-6194-4300-941A-F383C9F1D4E1}"/>
          </ac:cxnSpMkLst>
        </pc:cxnChg>
        <pc:cxnChg chg="del mod">
          <ac:chgData name="Morgan Garcia" userId="df38321e-dbf4-4ff3-94ab-6142781cfadd" providerId="ADAL" clId="{005BA936-BFE0-4D1C-B3FA-B6F8D450BB34}" dt="2021-03-18T14:49:26.496" v="553" actId="478"/>
          <ac:cxnSpMkLst>
            <pc:docMk/>
            <pc:sldMk cId="513283235" sldId="5365"/>
            <ac:cxnSpMk id="24" creationId="{B0001F90-109B-492E-B660-35A0B79B7F24}"/>
          </ac:cxnSpMkLst>
        </pc:cxnChg>
      </pc:sldChg>
      <pc:sldChg chg="addSp delSp modSp mod addCm delCm modCm">
        <pc:chgData name="Morgan Garcia" userId="df38321e-dbf4-4ff3-94ab-6142781cfadd" providerId="ADAL" clId="{005BA936-BFE0-4D1C-B3FA-B6F8D450BB34}" dt="2021-03-18T15:32:05.748" v="1960" actId="20577"/>
        <pc:sldMkLst>
          <pc:docMk/>
          <pc:sldMk cId="2367205587" sldId="5366"/>
        </pc:sldMkLst>
        <pc:spChg chg="mod">
          <ac:chgData name="Morgan Garcia" userId="df38321e-dbf4-4ff3-94ab-6142781cfadd" providerId="ADAL" clId="{005BA936-BFE0-4D1C-B3FA-B6F8D450BB34}" dt="2021-03-18T15:29:42.809" v="1868" actId="1035"/>
          <ac:spMkLst>
            <pc:docMk/>
            <pc:sldMk cId="2367205587" sldId="5366"/>
            <ac:spMk id="6" creationId="{CF670661-34BE-4C5A-A72F-894F16E32657}"/>
          </ac:spMkLst>
        </pc:spChg>
        <pc:spChg chg="add mod">
          <ac:chgData name="Morgan Garcia" userId="df38321e-dbf4-4ff3-94ab-6142781cfadd" providerId="ADAL" clId="{005BA936-BFE0-4D1C-B3FA-B6F8D450BB34}" dt="2021-03-18T15:31:07.342" v="1893" actId="403"/>
          <ac:spMkLst>
            <pc:docMk/>
            <pc:sldMk cId="2367205587" sldId="5366"/>
            <ac:spMk id="10" creationId="{A7748649-3A17-4CFD-B98E-F76882B414B5}"/>
          </ac:spMkLst>
        </pc:spChg>
        <pc:spChg chg="mod">
          <ac:chgData name="Morgan Garcia" userId="df38321e-dbf4-4ff3-94ab-6142781cfadd" providerId="ADAL" clId="{005BA936-BFE0-4D1C-B3FA-B6F8D450BB34}" dt="2021-03-18T15:29:42.809" v="1868" actId="1035"/>
          <ac:spMkLst>
            <pc:docMk/>
            <pc:sldMk cId="2367205587" sldId="5366"/>
            <ac:spMk id="11" creationId="{34542E70-4159-4333-A4DE-345C5A18D785}"/>
          </ac:spMkLst>
        </pc:spChg>
        <pc:spChg chg="del mod">
          <ac:chgData name="Morgan Garcia" userId="df38321e-dbf4-4ff3-94ab-6142781cfadd" providerId="ADAL" clId="{005BA936-BFE0-4D1C-B3FA-B6F8D450BB34}" dt="2021-03-18T15:31:49.065" v="1897" actId="478"/>
          <ac:spMkLst>
            <pc:docMk/>
            <pc:sldMk cId="2367205587" sldId="5366"/>
            <ac:spMk id="12" creationId="{7486ECF4-6B52-48EE-9786-AF39C575D2BA}"/>
          </ac:spMkLst>
        </pc:spChg>
        <pc:spChg chg="mod">
          <ac:chgData name="Morgan Garcia" userId="df38321e-dbf4-4ff3-94ab-6142781cfadd" providerId="ADAL" clId="{005BA936-BFE0-4D1C-B3FA-B6F8D450BB34}" dt="2021-03-18T15:31:57.717" v="1931" actId="1037"/>
          <ac:spMkLst>
            <pc:docMk/>
            <pc:sldMk cId="2367205587" sldId="5366"/>
            <ac:spMk id="47" creationId="{C9CB8E18-102B-4534-AFE5-0D6AD9C3B9D3}"/>
          </ac:spMkLst>
        </pc:spChg>
        <pc:spChg chg="mod">
          <ac:chgData name="Morgan Garcia" userId="df38321e-dbf4-4ff3-94ab-6142781cfadd" providerId="ADAL" clId="{005BA936-BFE0-4D1C-B3FA-B6F8D450BB34}" dt="2021-03-18T15:32:05.748" v="1960" actId="20577"/>
          <ac:spMkLst>
            <pc:docMk/>
            <pc:sldMk cId="2367205587" sldId="5366"/>
            <ac:spMk id="48" creationId="{DA77B38C-62A5-47FD-8DC8-43BBCB3A4A46}"/>
          </ac:spMkLst>
        </pc:spChg>
      </pc:sldChg>
      <pc:sldMasterChg chg="modSldLayout">
        <pc:chgData name="Morgan Garcia" userId="df38321e-dbf4-4ff3-94ab-6142781cfadd" providerId="ADAL" clId="{005BA936-BFE0-4D1C-B3FA-B6F8D450BB34}" dt="2021-03-18T15:31:30.665" v="1894" actId="478"/>
        <pc:sldMasterMkLst>
          <pc:docMk/>
          <pc:sldMasterMk cId="709425499" sldId="2147483716"/>
        </pc:sldMasterMkLst>
        <pc:sldLayoutChg chg="delSp modSp mod">
          <pc:chgData name="Morgan Garcia" userId="df38321e-dbf4-4ff3-94ab-6142781cfadd" providerId="ADAL" clId="{005BA936-BFE0-4D1C-B3FA-B6F8D450BB34}" dt="2021-03-18T15:31:30.665" v="1894" actId="478"/>
          <pc:sldLayoutMkLst>
            <pc:docMk/>
            <pc:sldMasterMk cId="709425499" sldId="2147483716"/>
            <pc:sldLayoutMk cId="1747494139" sldId="2147483717"/>
          </pc:sldLayoutMkLst>
          <pc:spChg chg="del mod">
            <ac:chgData name="Morgan Garcia" userId="df38321e-dbf4-4ff3-94ab-6142781cfadd" providerId="ADAL" clId="{005BA936-BFE0-4D1C-B3FA-B6F8D450BB34}" dt="2021-03-18T15:30:51.614" v="1888" actId="21"/>
            <ac:spMkLst>
              <pc:docMk/>
              <pc:sldMasterMk cId="709425499" sldId="2147483716"/>
              <pc:sldLayoutMk cId="1747494139" sldId="2147483717"/>
              <ac:spMk id="5" creationId="{E6850201-A492-4789-8B0D-0F06E6343E39}"/>
            </ac:spMkLst>
          </pc:spChg>
          <pc:spChg chg="del">
            <ac:chgData name="Morgan Garcia" userId="df38321e-dbf4-4ff3-94ab-6142781cfadd" providerId="ADAL" clId="{005BA936-BFE0-4D1C-B3FA-B6F8D450BB34}" dt="2021-03-18T15:30:32.718" v="1872" actId="478"/>
            <ac:spMkLst>
              <pc:docMk/>
              <pc:sldMasterMk cId="709425499" sldId="2147483716"/>
              <pc:sldLayoutMk cId="1747494139" sldId="2147483717"/>
              <ac:spMk id="9" creationId="{93823E91-A07A-4C26-9B0D-8436B12F6F31}"/>
            </ac:spMkLst>
          </pc:spChg>
          <pc:spChg chg="del">
            <ac:chgData name="Morgan Garcia" userId="df38321e-dbf4-4ff3-94ab-6142781cfadd" providerId="ADAL" clId="{005BA936-BFE0-4D1C-B3FA-B6F8D450BB34}" dt="2021-03-18T15:31:30.665" v="1894" actId="478"/>
            <ac:spMkLst>
              <pc:docMk/>
              <pc:sldMasterMk cId="709425499" sldId="2147483716"/>
              <pc:sldLayoutMk cId="1747494139" sldId="2147483717"/>
              <ac:spMk id="10" creationId="{F549514A-F670-490C-961C-DBB764731B1E}"/>
            </ac:spMkLst>
          </pc:spChg>
          <pc:spChg chg="del">
            <ac:chgData name="Morgan Garcia" userId="df38321e-dbf4-4ff3-94ab-6142781cfadd" providerId="ADAL" clId="{005BA936-BFE0-4D1C-B3FA-B6F8D450BB34}" dt="2021-03-18T15:30:30.738" v="1871" actId="478"/>
            <ac:spMkLst>
              <pc:docMk/>
              <pc:sldMasterMk cId="709425499" sldId="2147483716"/>
              <pc:sldLayoutMk cId="1747494139" sldId="2147483717"/>
              <ac:spMk id="27" creationId="{179FC92F-462C-45B2-B78A-146AAC2D6F4C}"/>
            </ac:spMkLst>
          </pc:spChg>
          <pc:spChg chg="del">
            <ac:chgData name="Morgan Garcia" userId="df38321e-dbf4-4ff3-94ab-6142781cfadd" providerId="ADAL" clId="{005BA936-BFE0-4D1C-B3FA-B6F8D450BB34}" dt="2021-03-18T15:30:33.851" v="1873" actId="478"/>
            <ac:spMkLst>
              <pc:docMk/>
              <pc:sldMasterMk cId="709425499" sldId="2147483716"/>
              <pc:sldLayoutMk cId="1747494139" sldId="2147483717"/>
              <ac:spMk id="28" creationId="{033DE6F8-1C5B-4443-8AD7-9329072670DB}"/>
            </ac:spMkLst>
          </pc:spChg>
          <pc:spChg chg="del">
            <ac:chgData name="Morgan Garcia" userId="df38321e-dbf4-4ff3-94ab-6142781cfadd" providerId="ADAL" clId="{005BA936-BFE0-4D1C-B3FA-B6F8D450BB34}" dt="2021-03-18T15:30:35.086" v="1874" actId="478"/>
            <ac:spMkLst>
              <pc:docMk/>
              <pc:sldMasterMk cId="709425499" sldId="2147483716"/>
              <pc:sldLayoutMk cId="1747494139" sldId="2147483717"/>
              <ac:spMk id="42" creationId="{B1B288F3-A3AB-46AC-B206-9A99B8C11970}"/>
            </ac:spMkLst>
          </pc:spChg>
        </pc:sldLayoutChg>
      </pc:sldMasterChg>
    </pc:docChg>
  </pc:docChgLst>
  <pc:docChgLst>
    <pc:chgData name="Brian Pedersen" userId="4f019961-27ec-47ea-9689-9fc54be45fa4" providerId="ADAL" clId="{3353A45D-9A59-42B6-B6CD-D368295895A6}"/>
    <pc:docChg chg="undo custSel modSld">
      <pc:chgData name="Brian Pedersen" userId="4f019961-27ec-47ea-9689-9fc54be45fa4" providerId="ADAL" clId="{3353A45D-9A59-42B6-B6CD-D368295895A6}" dt="2021-08-04T19:33:40.848" v="105" actId="1592"/>
      <pc:docMkLst>
        <pc:docMk/>
      </pc:docMkLst>
      <pc:sldChg chg="delCm">
        <pc:chgData name="Brian Pedersen" userId="4f019961-27ec-47ea-9689-9fc54be45fa4" providerId="ADAL" clId="{3353A45D-9A59-42B6-B6CD-D368295895A6}" dt="2021-08-03T17:09:32.480" v="2" actId="1592"/>
        <pc:sldMkLst>
          <pc:docMk/>
          <pc:sldMk cId="1016416312" sldId="259"/>
        </pc:sldMkLst>
      </pc:sldChg>
      <pc:sldChg chg="delCm">
        <pc:chgData name="Brian Pedersen" userId="4f019961-27ec-47ea-9689-9fc54be45fa4" providerId="ADAL" clId="{3353A45D-9A59-42B6-B6CD-D368295895A6}" dt="2021-08-03T17:15:29.228" v="48" actId="1592"/>
        <pc:sldMkLst>
          <pc:docMk/>
          <pc:sldMk cId="20645499" sldId="273"/>
        </pc:sldMkLst>
      </pc:sldChg>
      <pc:sldChg chg="delCm">
        <pc:chgData name="Brian Pedersen" userId="4f019961-27ec-47ea-9689-9fc54be45fa4" providerId="ADAL" clId="{3353A45D-9A59-42B6-B6CD-D368295895A6}" dt="2021-08-03T17:14:50.771" v="26" actId="1592"/>
        <pc:sldMkLst>
          <pc:docMk/>
          <pc:sldMk cId="1075333929" sldId="274"/>
        </pc:sldMkLst>
      </pc:sldChg>
      <pc:sldChg chg="delCm">
        <pc:chgData name="Brian Pedersen" userId="4f019961-27ec-47ea-9689-9fc54be45fa4" providerId="ADAL" clId="{3353A45D-9A59-42B6-B6CD-D368295895A6}" dt="2021-08-03T17:09:41.759" v="4" actId="1592"/>
        <pc:sldMkLst>
          <pc:docMk/>
          <pc:sldMk cId="3633620832" sldId="5336"/>
        </pc:sldMkLst>
      </pc:sldChg>
      <pc:sldChg chg="modSp mod delCm">
        <pc:chgData name="Brian Pedersen" userId="4f019961-27ec-47ea-9689-9fc54be45fa4" providerId="ADAL" clId="{3353A45D-9A59-42B6-B6CD-D368295895A6}" dt="2021-08-03T17:11:54.964" v="19" actId="6549"/>
        <pc:sldMkLst>
          <pc:docMk/>
          <pc:sldMk cId="897440983" sldId="5340"/>
        </pc:sldMkLst>
        <pc:spChg chg="mod">
          <ac:chgData name="Brian Pedersen" userId="4f019961-27ec-47ea-9689-9fc54be45fa4" providerId="ADAL" clId="{3353A45D-9A59-42B6-B6CD-D368295895A6}" dt="2021-08-03T17:11:54.964" v="19" actId="6549"/>
          <ac:spMkLst>
            <pc:docMk/>
            <pc:sldMk cId="897440983" sldId="5340"/>
            <ac:spMk id="8" creationId="{9257715D-6014-442C-9967-81675367AEAC}"/>
          </ac:spMkLst>
        </pc:spChg>
      </pc:sldChg>
      <pc:sldChg chg="delCm">
        <pc:chgData name="Brian Pedersen" userId="4f019961-27ec-47ea-9689-9fc54be45fa4" providerId="ADAL" clId="{3353A45D-9A59-42B6-B6CD-D368295895A6}" dt="2021-08-03T17:12:02.190" v="20" actId="1592"/>
        <pc:sldMkLst>
          <pc:docMk/>
          <pc:sldMk cId="1790362840" sldId="5342"/>
        </pc:sldMkLst>
      </pc:sldChg>
      <pc:sldChg chg="modSp mod delCm">
        <pc:chgData name="Brian Pedersen" userId="4f019961-27ec-47ea-9689-9fc54be45fa4" providerId="ADAL" clId="{3353A45D-9A59-42B6-B6CD-D368295895A6}" dt="2021-08-03T17:12:36.880" v="24" actId="1592"/>
        <pc:sldMkLst>
          <pc:docMk/>
          <pc:sldMk cId="2290606430" sldId="5343"/>
        </pc:sldMkLst>
        <pc:spChg chg="mod">
          <ac:chgData name="Brian Pedersen" userId="4f019961-27ec-47ea-9689-9fc54be45fa4" providerId="ADAL" clId="{3353A45D-9A59-42B6-B6CD-D368295895A6}" dt="2021-08-03T17:12:34.663" v="23" actId="404"/>
          <ac:spMkLst>
            <pc:docMk/>
            <pc:sldMk cId="2290606430" sldId="5343"/>
            <ac:spMk id="8" creationId="{9257715D-6014-442C-9967-81675367AEAC}"/>
          </ac:spMkLst>
        </pc:spChg>
      </pc:sldChg>
      <pc:sldChg chg="delCm">
        <pc:chgData name="Brian Pedersen" userId="4f019961-27ec-47ea-9689-9fc54be45fa4" providerId="ADAL" clId="{3353A45D-9A59-42B6-B6CD-D368295895A6}" dt="2021-08-03T17:12:42.061" v="25" actId="1592"/>
        <pc:sldMkLst>
          <pc:docMk/>
          <pc:sldMk cId="35216140" sldId="5345"/>
        </pc:sldMkLst>
      </pc:sldChg>
      <pc:sldChg chg="modSp mod delCm">
        <pc:chgData name="Brian Pedersen" userId="4f019961-27ec-47ea-9689-9fc54be45fa4" providerId="ADAL" clId="{3353A45D-9A59-42B6-B6CD-D368295895A6}" dt="2021-08-03T17:15:18.694" v="47" actId="20577"/>
        <pc:sldMkLst>
          <pc:docMk/>
          <pc:sldMk cId="1084457390" sldId="5353"/>
        </pc:sldMkLst>
        <pc:spChg chg="mod">
          <ac:chgData name="Brian Pedersen" userId="4f019961-27ec-47ea-9689-9fc54be45fa4" providerId="ADAL" clId="{3353A45D-9A59-42B6-B6CD-D368295895A6}" dt="2021-08-03T17:15:18.694" v="47" actId="20577"/>
          <ac:spMkLst>
            <pc:docMk/>
            <pc:sldMk cId="1084457390" sldId="5353"/>
            <ac:spMk id="10" creationId="{0672B174-71EE-4F17-9BB5-DF927045DACC}"/>
          </ac:spMkLst>
        </pc:spChg>
      </pc:sldChg>
      <pc:sldChg chg="delCm">
        <pc:chgData name="Brian Pedersen" userId="4f019961-27ec-47ea-9689-9fc54be45fa4" providerId="ADAL" clId="{3353A45D-9A59-42B6-B6CD-D368295895A6}" dt="2021-08-03T17:15:06.881" v="28" actId="1592"/>
        <pc:sldMkLst>
          <pc:docMk/>
          <pc:sldMk cId="1636332187" sldId="5364"/>
        </pc:sldMkLst>
      </pc:sldChg>
      <pc:sldChg chg="modSp mod delCm">
        <pc:chgData name="Brian Pedersen" userId="4f019961-27ec-47ea-9689-9fc54be45fa4" providerId="ADAL" clId="{3353A45D-9A59-42B6-B6CD-D368295895A6}" dt="2021-08-04T19:33:40.848" v="105" actId="1592"/>
        <pc:sldMkLst>
          <pc:docMk/>
          <pc:sldMk cId="513283235" sldId="5365"/>
        </pc:sldMkLst>
        <pc:spChg chg="mod">
          <ac:chgData name="Brian Pedersen" userId="4f019961-27ec-47ea-9689-9fc54be45fa4" providerId="ADAL" clId="{3353A45D-9A59-42B6-B6CD-D368295895A6}" dt="2021-08-04T19:33:29.046" v="104" actId="207"/>
          <ac:spMkLst>
            <pc:docMk/>
            <pc:sldMk cId="513283235" sldId="5365"/>
            <ac:spMk id="4" creationId="{1CC6F923-F02B-4B20-B6EF-C8DF4D2EA9CC}"/>
          </ac:spMkLst>
        </pc:spChg>
        <pc:spChg chg="mod">
          <ac:chgData name="Brian Pedersen" userId="4f019961-27ec-47ea-9689-9fc54be45fa4" providerId="ADAL" clId="{3353A45D-9A59-42B6-B6CD-D368295895A6}" dt="2021-08-03T17:19:24.599" v="51" actId="1076"/>
          <ac:spMkLst>
            <pc:docMk/>
            <pc:sldMk cId="513283235" sldId="5365"/>
            <ac:spMk id="9" creationId="{18215BA5-9FA9-4448-A49D-250BA829B9A6}"/>
          </ac:spMkLst>
        </pc:spChg>
        <pc:graphicFrameChg chg="mod">
          <ac:chgData name="Brian Pedersen" userId="4f019961-27ec-47ea-9689-9fc54be45fa4" providerId="ADAL" clId="{3353A45D-9A59-42B6-B6CD-D368295895A6}" dt="2021-08-03T17:19:11.909" v="49" actId="14100"/>
          <ac:graphicFrameMkLst>
            <pc:docMk/>
            <pc:sldMk cId="513283235" sldId="5365"/>
            <ac:graphicFrameMk id="2" creationId="{675BE281-7D31-4BA0-8DF6-9DAA46329F56}"/>
          </ac:graphicFrameMkLst>
        </pc:graphicFrameChg>
        <pc:picChg chg="mod">
          <ac:chgData name="Brian Pedersen" userId="4f019961-27ec-47ea-9689-9fc54be45fa4" providerId="ADAL" clId="{3353A45D-9A59-42B6-B6CD-D368295895A6}" dt="2021-08-03T17:19:30.895" v="52" actId="1076"/>
          <ac:picMkLst>
            <pc:docMk/>
            <pc:sldMk cId="513283235" sldId="5365"/>
            <ac:picMk id="14" creationId="{49A944F7-2C69-4D11-AD27-DFBA4052618B}"/>
          </ac:picMkLst>
        </pc:picChg>
      </pc:sldChg>
    </pc:docChg>
  </pc:docChgLst>
  <pc:docChgLst>
    <pc:chgData name="Brian Pedersen" userId="4f019961-27ec-47ea-9689-9fc54be45fa4" providerId="ADAL" clId="{677371A7-F432-410D-9F7C-B755C10D41AA}"/>
    <pc:docChg chg="modSld">
      <pc:chgData name="Brian Pedersen" userId="4f019961-27ec-47ea-9689-9fc54be45fa4" providerId="ADAL" clId="{677371A7-F432-410D-9F7C-B755C10D41AA}" dt="2021-03-18T16:11:50.837" v="2" actId="20577"/>
      <pc:docMkLst>
        <pc:docMk/>
      </pc:docMkLst>
      <pc:sldChg chg="modNotesTx">
        <pc:chgData name="Brian Pedersen" userId="4f019961-27ec-47ea-9689-9fc54be45fa4" providerId="ADAL" clId="{677371A7-F432-410D-9F7C-B755C10D41AA}" dt="2021-03-18T16:11:50.837" v="2" actId="20577"/>
        <pc:sldMkLst>
          <pc:docMk/>
          <pc:sldMk cId="20645499" sldId="273"/>
        </pc:sldMkLst>
      </pc:sldChg>
      <pc:sldChg chg="modSp mod">
        <pc:chgData name="Brian Pedersen" userId="4f019961-27ec-47ea-9689-9fc54be45fa4" providerId="ADAL" clId="{677371A7-F432-410D-9F7C-B755C10D41AA}" dt="2021-03-18T16:11:34.684" v="1" actId="20577"/>
        <pc:sldMkLst>
          <pc:docMk/>
          <pc:sldMk cId="2367205587" sldId="5366"/>
        </pc:sldMkLst>
        <pc:spChg chg="mod">
          <ac:chgData name="Brian Pedersen" userId="4f019961-27ec-47ea-9689-9fc54be45fa4" providerId="ADAL" clId="{677371A7-F432-410D-9F7C-B755C10D41AA}" dt="2021-03-18T16:11:34.684" v="1" actId="20577"/>
          <ac:spMkLst>
            <pc:docMk/>
            <pc:sldMk cId="2367205587" sldId="5366"/>
            <ac:spMk id="10" creationId="{A7748649-3A17-4CFD-B98E-F76882B414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3EC248-A455-4950-A028-63C57F39BAB6}" type="doc">
      <dgm:prSet loTypeId="urn:microsoft.com/office/officeart/2005/8/layout/hProcess9" loCatId="process" qsTypeId="urn:microsoft.com/office/officeart/2005/8/quickstyle/simple1" qsCatId="simple" csTypeId="urn:microsoft.com/office/officeart/2005/8/colors/accent4_1" csCatId="accent4" phldr="1"/>
      <dgm:spPr/>
    </dgm:pt>
    <dgm:pt modelId="{240245C3-E921-49DE-B12F-963ADDBC39F6}">
      <dgm:prSet phldrT="[Text]"/>
      <dgm:spPr>
        <a:solidFill>
          <a:schemeClr val="accent2">
            <a:lumMod val="40000"/>
            <a:lumOff val="60000"/>
          </a:schemeClr>
        </a:solidFill>
      </dgm:spPr>
      <dgm:t>
        <a:bodyPr/>
        <a:lstStyle/>
        <a:p>
          <a:r>
            <a:rPr lang="en-US" b="1" dirty="0"/>
            <a:t>Positive Opinion:</a:t>
          </a:r>
        </a:p>
        <a:p>
          <a:r>
            <a:rPr lang="en-US" dirty="0"/>
            <a:t>European Medicines Agency</a:t>
          </a:r>
        </a:p>
        <a:p>
          <a:r>
            <a:rPr lang="en-US" dirty="0"/>
            <a:t>July 2020</a:t>
          </a:r>
        </a:p>
      </dgm:t>
    </dgm:pt>
    <dgm:pt modelId="{F48C7A0C-B8C2-4843-B99C-3309ADB10572}" type="parTrans" cxnId="{D38E8E8C-455F-46CB-9BF7-6FE6D4024A25}">
      <dgm:prSet/>
      <dgm:spPr/>
      <dgm:t>
        <a:bodyPr/>
        <a:lstStyle/>
        <a:p>
          <a:endParaRPr lang="en-US"/>
        </a:p>
      </dgm:t>
    </dgm:pt>
    <dgm:pt modelId="{CB8CD037-7DCB-421B-BA66-27A048324D3C}" type="sibTrans" cxnId="{D38E8E8C-455F-46CB-9BF7-6FE6D4024A25}">
      <dgm:prSet/>
      <dgm:spPr/>
      <dgm:t>
        <a:bodyPr/>
        <a:lstStyle/>
        <a:p>
          <a:endParaRPr lang="en-US"/>
        </a:p>
      </dgm:t>
    </dgm:pt>
    <dgm:pt modelId="{F8B7D837-AEC4-4D88-9714-75594405A36C}">
      <dgm:prSet phldrT="[Text]"/>
      <dgm:spPr>
        <a:solidFill>
          <a:srgbClr val="AAC1CA"/>
        </a:solidFill>
      </dgm:spPr>
      <dgm:t>
        <a:bodyPr/>
        <a:lstStyle/>
        <a:p>
          <a:r>
            <a:rPr lang="en-US" b="1"/>
            <a:t>Recommendation:</a:t>
          </a:r>
        </a:p>
        <a:p>
          <a:r>
            <a:rPr lang="en-US"/>
            <a:t>World Health Organization</a:t>
          </a:r>
        </a:p>
        <a:p>
          <a:r>
            <a:rPr lang="en-US"/>
            <a:t>January 2021</a:t>
          </a:r>
          <a:endParaRPr lang="en-US" dirty="0"/>
        </a:p>
      </dgm:t>
    </dgm:pt>
    <dgm:pt modelId="{605E1F8D-7A58-4601-8EC5-6631835DD1E9}" type="parTrans" cxnId="{AA780EBA-DD2A-4BF5-BD99-D3B72D1D010C}">
      <dgm:prSet/>
      <dgm:spPr/>
      <dgm:t>
        <a:bodyPr/>
        <a:lstStyle/>
        <a:p>
          <a:endParaRPr lang="en-US"/>
        </a:p>
      </dgm:t>
    </dgm:pt>
    <dgm:pt modelId="{5AE6C5F1-342B-49FB-A6B2-3C1B4CB22B1B}" type="sibTrans" cxnId="{AA780EBA-DD2A-4BF5-BD99-D3B72D1D010C}">
      <dgm:prSet/>
      <dgm:spPr/>
      <dgm:t>
        <a:bodyPr/>
        <a:lstStyle/>
        <a:p>
          <a:endParaRPr lang="en-US"/>
        </a:p>
      </dgm:t>
    </dgm:pt>
    <dgm:pt modelId="{F75D051B-41FA-4119-A27B-5E8CE138BB6D}">
      <dgm:prSet phldrT="[Text]"/>
      <dgm:spPr>
        <a:solidFill>
          <a:srgbClr val="AAC1CA"/>
        </a:solidFill>
      </dgm:spPr>
      <dgm:t>
        <a:bodyPr/>
        <a:lstStyle/>
        <a:p>
          <a:r>
            <a:rPr lang="en-US" b="1" dirty="0"/>
            <a:t>Inclusion in HIV Prevention Guidelines:</a:t>
          </a:r>
        </a:p>
        <a:p>
          <a:r>
            <a:rPr lang="en-US" dirty="0"/>
            <a:t>World Health Organization</a:t>
          </a:r>
        </a:p>
        <a:p>
          <a:r>
            <a:rPr lang="en-US" dirty="0"/>
            <a:t>March 2021</a:t>
          </a:r>
        </a:p>
      </dgm:t>
    </dgm:pt>
    <dgm:pt modelId="{679130EB-F948-4E18-8002-AB93667CE0D5}" type="parTrans" cxnId="{A2727743-2A9D-42B5-9F61-121DEEDCA585}">
      <dgm:prSet/>
      <dgm:spPr/>
      <dgm:t>
        <a:bodyPr/>
        <a:lstStyle/>
        <a:p>
          <a:endParaRPr lang="en-US"/>
        </a:p>
      </dgm:t>
    </dgm:pt>
    <dgm:pt modelId="{100C9CE7-489C-49BC-85DB-59A3582A5475}" type="sibTrans" cxnId="{A2727743-2A9D-42B5-9F61-121DEEDCA585}">
      <dgm:prSet/>
      <dgm:spPr/>
      <dgm:t>
        <a:bodyPr/>
        <a:lstStyle/>
        <a:p>
          <a:endParaRPr lang="en-US"/>
        </a:p>
      </dgm:t>
    </dgm:pt>
    <dgm:pt modelId="{EE36A74E-608D-4D47-85DD-FA4512B45584}">
      <dgm:prSet phldrT="[Text]"/>
      <dgm:spPr>
        <a:solidFill>
          <a:srgbClr val="AAC1CA"/>
        </a:solidFill>
      </dgm:spPr>
      <dgm:t>
        <a:bodyPr/>
        <a:lstStyle/>
        <a:p>
          <a:r>
            <a:rPr lang="en-US" b="1" i="0" dirty="0"/>
            <a:t>Added to prequalification list:</a:t>
          </a:r>
        </a:p>
        <a:p>
          <a:r>
            <a:rPr lang="en-US" dirty="0"/>
            <a:t>World Health Organization </a:t>
          </a:r>
        </a:p>
        <a:p>
          <a:r>
            <a:rPr lang="en-US" dirty="0"/>
            <a:t>November 2020</a:t>
          </a:r>
        </a:p>
      </dgm:t>
    </dgm:pt>
    <dgm:pt modelId="{00387136-2591-49D7-9990-8385B178C095}" type="parTrans" cxnId="{C8A9E8F8-9D24-4D94-BA26-3314998E497C}">
      <dgm:prSet/>
      <dgm:spPr/>
      <dgm:t>
        <a:bodyPr/>
        <a:lstStyle/>
        <a:p>
          <a:endParaRPr lang="en-US"/>
        </a:p>
      </dgm:t>
    </dgm:pt>
    <dgm:pt modelId="{EEED8918-FEC8-45A4-9A54-2A0B932728E1}" type="sibTrans" cxnId="{C8A9E8F8-9D24-4D94-BA26-3314998E497C}">
      <dgm:prSet/>
      <dgm:spPr/>
      <dgm:t>
        <a:bodyPr/>
        <a:lstStyle/>
        <a:p>
          <a:endParaRPr lang="en-US"/>
        </a:p>
      </dgm:t>
    </dgm:pt>
    <dgm:pt modelId="{E3210CC7-A670-4F5B-8EE4-C16C3B56CC51}" type="pres">
      <dgm:prSet presAssocID="{523EC248-A455-4950-A028-63C57F39BAB6}" presName="CompostProcess" presStyleCnt="0">
        <dgm:presLayoutVars>
          <dgm:dir/>
          <dgm:resizeHandles val="exact"/>
        </dgm:presLayoutVars>
      </dgm:prSet>
      <dgm:spPr/>
    </dgm:pt>
    <dgm:pt modelId="{800637B0-9606-4B18-AB0B-044A7F4B53DD}" type="pres">
      <dgm:prSet presAssocID="{523EC248-A455-4950-A028-63C57F39BAB6}" presName="arrow" presStyleLbl="bgShp" presStyleIdx="0" presStyleCnt="1"/>
      <dgm:spPr/>
    </dgm:pt>
    <dgm:pt modelId="{EB4A76C0-424E-42EA-835A-495B71C64591}" type="pres">
      <dgm:prSet presAssocID="{523EC248-A455-4950-A028-63C57F39BAB6}" presName="linearProcess" presStyleCnt="0"/>
      <dgm:spPr/>
    </dgm:pt>
    <dgm:pt modelId="{81A29F0C-2360-43BF-AC04-42F43CC9A617}" type="pres">
      <dgm:prSet presAssocID="{240245C3-E921-49DE-B12F-963ADDBC39F6}" presName="textNode" presStyleLbl="node1" presStyleIdx="0" presStyleCnt="4">
        <dgm:presLayoutVars>
          <dgm:bulletEnabled val="1"/>
        </dgm:presLayoutVars>
      </dgm:prSet>
      <dgm:spPr/>
    </dgm:pt>
    <dgm:pt modelId="{2CCBF6C1-0238-4C5A-87E5-EF20BF9C148B}" type="pres">
      <dgm:prSet presAssocID="{CB8CD037-7DCB-421B-BA66-27A048324D3C}" presName="sibTrans" presStyleCnt="0"/>
      <dgm:spPr/>
    </dgm:pt>
    <dgm:pt modelId="{FAA282DA-198D-42DE-9430-2BA5649F14D9}" type="pres">
      <dgm:prSet presAssocID="{EE36A74E-608D-4D47-85DD-FA4512B45584}" presName="textNode" presStyleLbl="node1" presStyleIdx="1" presStyleCnt="4">
        <dgm:presLayoutVars>
          <dgm:bulletEnabled val="1"/>
        </dgm:presLayoutVars>
      </dgm:prSet>
      <dgm:spPr/>
    </dgm:pt>
    <dgm:pt modelId="{0BB77267-3489-43D1-A064-F43E7B775A14}" type="pres">
      <dgm:prSet presAssocID="{EEED8918-FEC8-45A4-9A54-2A0B932728E1}" presName="sibTrans" presStyleCnt="0"/>
      <dgm:spPr/>
    </dgm:pt>
    <dgm:pt modelId="{E9D50558-0611-4AAB-8C62-AE8DB9C6A841}" type="pres">
      <dgm:prSet presAssocID="{F8B7D837-AEC4-4D88-9714-75594405A36C}" presName="textNode" presStyleLbl="node1" presStyleIdx="2" presStyleCnt="4">
        <dgm:presLayoutVars>
          <dgm:bulletEnabled val="1"/>
        </dgm:presLayoutVars>
      </dgm:prSet>
      <dgm:spPr/>
    </dgm:pt>
    <dgm:pt modelId="{EB82ABC1-AD8F-4028-ADF1-43BDD7B00EC8}" type="pres">
      <dgm:prSet presAssocID="{5AE6C5F1-342B-49FB-A6B2-3C1B4CB22B1B}" presName="sibTrans" presStyleCnt="0"/>
      <dgm:spPr/>
    </dgm:pt>
    <dgm:pt modelId="{FEACA462-8B59-4926-BB67-ACF4B63FC43B}" type="pres">
      <dgm:prSet presAssocID="{F75D051B-41FA-4119-A27B-5E8CE138BB6D}" presName="textNode" presStyleLbl="node1" presStyleIdx="3" presStyleCnt="4">
        <dgm:presLayoutVars>
          <dgm:bulletEnabled val="1"/>
        </dgm:presLayoutVars>
      </dgm:prSet>
      <dgm:spPr/>
    </dgm:pt>
  </dgm:ptLst>
  <dgm:cxnLst>
    <dgm:cxn modelId="{04390A05-04B4-4839-8DBC-9EC0151A4E33}" type="presOf" srcId="{240245C3-E921-49DE-B12F-963ADDBC39F6}" destId="{81A29F0C-2360-43BF-AC04-42F43CC9A617}" srcOrd="0" destOrd="0" presId="urn:microsoft.com/office/officeart/2005/8/layout/hProcess9"/>
    <dgm:cxn modelId="{29656F17-FC22-4306-A760-08DAF0878C0F}" type="presOf" srcId="{EE36A74E-608D-4D47-85DD-FA4512B45584}" destId="{FAA282DA-198D-42DE-9430-2BA5649F14D9}" srcOrd="0" destOrd="0" presId="urn:microsoft.com/office/officeart/2005/8/layout/hProcess9"/>
    <dgm:cxn modelId="{A2727743-2A9D-42B5-9F61-121DEEDCA585}" srcId="{523EC248-A455-4950-A028-63C57F39BAB6}" destId="{F75D051B-41FA-4119-A27B-5E8CE138BB6D}" srcOrd="3" destOrd="0" parTransId="{679130EB-F948-4E18-8002-AB93667CE0D5}" sibTransId="{100C9CE7-489C-49BC-85DB-59A3582A5475}"/>
    <dgm:cxn modelId="{37E17F68-CB50-45E5-AE71-DD887E4BE6DB}" type="presOf" srcId="{523EC248-A455-4950-A028-63C57F39BAB6}" destId="{E3210CC7-A670-4F5B-8EE4-C16C3B56CC51}" srcOrd="0" destOrd="0" presId="urn:microsoft.com/office/officeart/2005/8/layout/hProcess9"/>
    <dgm:cxn modelId="{C4DB9070-53BB-4DC9-B5CC-FF28DDE1534C}" type="presOf" srcId="{F8B7D837-AEC4-4D88-9714-75594405A36C}" destId="{E9D50558-0611-4AAB-8C62-AE8DB9C6A841}" srcOrd="0" destOrd="0" presId="urn:microsoft.com/office/officeart/2005/8/layout/hProcess9"/>
    <dgm:cxn modelId="{E4FD8252-CA95-4E70-BF3C-4267D9D75AB8}" type="presOf" srcId="{F75D051B-41FA-4119-A27B-5E8CE138BB6D}" destId="{FEACA462-8B59-4926-BB67-ACF4B63FC43B}" srcOrd="0" destOrd="0" presId="urn:microsoft.com/office/officeart/2005/8/layout/hProcess9"/>
    <dgm:cxn modelId="{D38E8E8C-455F-46CB-9BF7-6FE6D4024A25}" srcId="{523EC248-A455-4950-A028-63C57F39BAB6}" destId="{240245C3-E921-49DE-B12F-963ADDBC39F6}" srcOrd="0" destOrd="0" parTransId="{F48C7A0C-B8C2-4843-B99C-3309ADB10572}" sibTransId="{CB8CD037-7DCB-421B-BA66-27A048324D3C}"/>
    <dgm:cxn modelId="{AA780EBA-DD2A-4BF5-BD99-D3B72D1D010C}" srcId="{523EC248-A455-4950-A028-63C57F39BAB6}" destId="{F8B7D837-AEC4-4D88-9714-75594405A36C}" srcOrd="2" destOrd="0" parTransId="{605E1F8D-7A58-4601-8EC5-6631835DD1E9}" sibTransId="{5AE6C5F1-342B-49FB-A6B2-3C1B4CB22B1B}"/>
    <dgm:cxn modelId="{C8A9E8F8-9D24-4D94-BA26-3314998E497C}" srcId="{523EC248-A455-4950-A028-63C57F39BAB6}" destId="{EE36A74E-608D-4D47-85DD-FA4512B45584}" srcOrd="1" destOrd="0" parTransId="{00387136-2591-49D7-9990-8385B178C095}" sibTransId="{EEED8918-FEC8-45A4-9A54-2A0B932728E1}"/>
    <dgm:cxn modelId="{FAC84EA0-F830-4AF7-AD0D-A0AAF5334125}" type="presParOf" srcId="{E3210CC7-A670-4F5B-8EE4-C16C3B56CC51}" destId="{800637B0-9606-4B18-AB0B-044A7F4B53DD}" srcOrd="0" destOrd="0" presId="urn:microsoft.com/office/officeart/2005/8/layout/hProcess9"/>
    <dgm:cxn modelId="{72760BCF-01C7-44BC-B9E3-95E4A7EF051B}" type="presParOf" srcId="{E3210CC7-A670-4F5B-8EE4-C16C3B56CC51}" destId="{EB4A76C0-424E-42EA-835A-495B71C64591}" srcOrd="1" destOrd="0" presId="urn:microsoft.com/office/officeart/2005/8/layout/hProcess9"/>
    <dgm:cxn modelId="{5EB7CC32-E640-430C-B594-28CCBFD53F87}" type="presParOf" srcId="{EB4A76C0-424E-42EA-835A-495B71C64591}" destId="{81A29F0C-2360-43BF-AC04-42F43CC9A617}" srcOrd="0" destOrd="0" presId="urn:microsoft.com/office/officeart/2005/8/layout/hProcess9"/>
    <dgm:cxn modelId="{7D67A20B-CBB8-4897-B9C7-D0EEBEF63C0C}" type="presParOf" srcId="{EB4A76C0-424E-42EA-835A-495B71C64591}" destId="{2CCBF6C1-0238-4C5A-87E5-EF20BF9C148B}" srcOrd="1" destOrd="0" presId="urn:microsoft.com/office/officeart/2005/8/layout/hProcess9"/>
    <dgm:cxn modelId="{69B4EE45-3694-41A8-8557-DE065FF73756}" type="presParOf" srcId="{EB4A76C0-424E-42EA-835A-495B71C64591}" destId="{FAA282DA-198D-42DE-9430-2BA5649F14D9}" srcOrd="2" destOrd="0" presId="urn:microsoft.com/office/officeart/2005/8/layout/hProcess9"/>
    <dgm:cxn modelId="{9B119CA7-23B1-4CF1-9485-CDD8A0B3EA44}" type="presParOf" srcId="{EB4A76C0-424E-42EA-835A-495B71C64591}" destId="{0BB77267-3489-43D1-A064-F43E7B775A14}" srcOrd="3" destOrd="0" presId="urn:microsoft.com/office/officeart/2005/8/layout/hProcess9"/>
    <dgm:cxn modelId="{66A02F45-AE9A-4D64-9F36-948FB3F7A3BD}" type="presParOf" srcId="{EB4A76C0-424E-42EA-835A-495B71C64591}" destId="{E9D50558-0611-4AAB-8C62-AE8DB9C6A841}" srcOrd="4" destOrd="0" presId="urn:microsoft.com/office/officeart/2005/8/layout/hProcess9"/>
    <dgm:cxn modelId="{975BA3BF-6B05-476B-82FA-35A40D76D49F}" type="presParOf" srcId="{EB4A76C0-424E-42EA-835A-495B71C64591}" destId="{EB82ABC1-AD8F-4028-ADF1-43BDD7B00EC8}" srcOrd="5" destOrd="0" presId="urn:microsoft.com/office/officeart/2005/8/layout/hProcess9"/>
    <dgm:cxn modelId="{F5611056-0E79-4DA0-ABAE-1171FB9B63B3}" type="presParOf" srcId="{EB4A76C0-424E-42EA-835A-495B71C64591}" destId="{FEACA462-8B59-4926-BB67-ACF4B63FC4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37B0-9606-4B18-AB0B-044A7F4B53DD}">
      <dsp:nvSpPr>
        <dsp:cNvPr id="0" name=""/>
        <dsp:cNvSpPr/>
      </dsp:nvSpPr>
      <dsp:spPr>
        <a:xfrm>
          <a:off x="890344" y="0"/>
          <a:ext cx="10090571" cy="3084635"/>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29F0C-2360-43BF-AC04-42F43CC9A617}">
      <dsp:nvSpPr>
        <dsp:cNvPr id="0" name=""/>
        <dsp:cNvSpPr/>
      </dsp:nvSpPr>
      <dsp:spPr>
        <a:xfrm>
          <a:off x="10143" y="925390"/>
          <a:ext cx="2840147" cy="1233854"/>
        </a:xfrm>
        <a:prstGeom prst="roundRect">
          <a:avLst/>
        </a:prstGeom>
        <a:solidFill>
          <a:schemeClr val="accent2">
            <a:lumMod val="40000"/>
            <a:lumOff val="6000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Positive Opinion:</a:t>
          </a:r>
        </a:p>
        <a:p>
          <a:pPr marL="0" lvl="0" indent="0" algn="ctr" defTabSz="622300">
            <a:lnSpc>
              <a:spcPct val="90000"/>
            </a:lnSpc>
            <a:spcBef>
              <a:spcPct val="0"/>
            </a:spcBef>
            <a:spcAft>
              <a:spcPct val="35000"/>
            </a:spcAft>
            <a:buNone/>
          </a:pPr>
          <a:r>
            <a:rPr lang="en-US" sz="1400" kern="1200" dirty="0"/>
            <a:t>European Medicines Agency</a:t>
          </a:r>
        </a:p>
        <a:p>
          <a:pPr marL="0" lvl="0" indent="0" algn="ctr" defTabSz="622300">
            <a:lnSpc>
              <a:spcPct val="90000"/>
            </a:lnSpc>
            <a:spcBef>
              <a:spcPct val="0"/>
            </a:spcBef>
            <a:spcAft>
              <a:spcPct val="35000"/>
            </a:spcAft>
            <a:buNone/>
          </a:pPr>
          <a:r>
            <a:rPr lang="en-US" sz="1400" kern="1200" dirty="0"/>
            <a:t>July 2020</a:t>
          </a:r>
        </a:p>
      </dsp:txBody>
      <dsp:txXfrm>
        <a:off x="70375" y="985622"/>
        <a:ext cx="2719683" cy="1113390"/>
      </dsp:txXfrm>
    </dsp:sp>
    <dsp:sp modelId="{FAA282DA-198D-42DE-9430-2BA5649F14D9}">
      <dsp:nvSpPr>
        <dsp:cNvPr id="0" name=""/>
        <dsp:cNvSpPr/>
      </dsp:nvSpPr>
      <dsp:spPr>
        <a:xfrm>
          <a:off x="3013752" y="925390"/>
          <a:ext cx="2840147" cy="1233854"/>
        </a:xfrm>
        <a:prstGeom prst="roundRect">
          <a:avLst/>
        </a:prstGeom>
        <a:solidFill>
          <a:srgbClr val="AAC1CA"/>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0" kern="1200" dirty="0"/>
            <a:t>Added to prequalification list:</a:t>
          </a:r>
        </a:p>
        <a:p>
          <a:pPr marL="0" lvl="0" indent="0" algn="ctr" defTabSz="622300">
            <a:lnSpc>
              <a:spcPct val="90000"/>
            </a:lnSpc>
            <a:spcBef>
              <a:spcPct val="0"/>
            </a:spcBef>
            <a:spcAft>
              <a:spcPct val="35000"/>
            </a:spcAft>
            <a:buNone/>
          </a:pPr>
          <a:r>
            <a:rPr lang="en-US" sz="1400" kern="1200" dirty="0"/>
            <a:t>World Health Organization </a:t>
          </a:r>
        </a:p>
        <a:p>
          <a:pPr marL="0" lvl="0" indent="0" algn="ctr" defTabSz="622300">
            <a:lnSpc>
              <a:spcPct val="90000"/>
            </a:lnSpc>
            <a:spcBef>
              <a:spcPct val="0"/>
            </a:spcBef>
            <a:spcAft>
              <a:spcPct val="35000"/>
            </a:spcAft>
            <a:buNone/>
          </a:pPr>
          <a:r>
            <a:rPr lang="en-US" sz="1400" kern="1200" dirty="0"/>
            <a:t>November 2020</a:t>
          </a:r>
        </a:p>
      </dsp:txBody>
      <dsp:txXfrm>
        <a:off x="3073984" y="985622"/>
        <a:ext cx="2719683" cy="1113390"/>
      </dsp:txXfrm>
    </dsp:sp>
    <dsp:sp modelId="{E9D50558-0611-4AAB-8C62-AE8DB9C6A841}">
      <dsp:nvSpPr>
        <dsp:cNvPr id="0" name=""/>
        <dsp:cNvSpPr/>
      </dsp:nvSpPr>
      <dsp:spPr>
        <a:xfrm>
          <a:off x="6017361" y="925390"/>
          <a:ext cx="2840147" cy="1233854"/>
        </a:xfrm>
        <a:prstGeom prst="roundRect">
          <a:avLst/>
        </a:prstGeom>
        <a:solidFill>
          <a:srgbClr val="AAC1CA"/>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Recommendation:</a:t>
          </a:r>
        </a:p>
        <a:p>
          <a:pPr marL="0" lvl="0" indent="0" algn="ctr" defTabSz="622300">
            <a:lnSpc>
              <a:spcPct val="90000"/>
            </a:lnSpc>
            <a:spcBef>
              <a:spcPct val="0"/>
            </a:spcBef>
            <a:spcAft>
              <a:spcPct val="35000"/>
            </a:spcAft>
            <a:buNone/>
          </a:pPr>
          <a:r>
            <a:rPr lang="en-US" sz="1400" kern="1200"/>
            <a:t>World Health Organization</a:t>
          </a:r>
        </a:p>
        <a:p>
          <a:pPr marL="0" lvl="0" indent="0" algn="ctr" defTabSz="622300">
            <a:lnSpc>
              <a:spcPct val="90000"/>
            </a:lnSpc>
            <a:spcBef>
              <a:spcPct val="0"/>
            </a:spcBef>
            <a:spcAft>
              <a:spcPct val="35000"/>
            </a:spcAft>
            <a:buNone/>
          </a:pPr>
          <a:r>
            <a:rPr lang="en-US" sz="1400" kern="1200"/>
            <a:t>January 2021</a:t>
          </a:r>
          <a:endParaRPr lang="en-US" sz="1400" kern="1200" dirty="0"/>
        </a:p>
      </dsp:txBody>
      <dsp:txXfrm>
        <a:off x="6077593" y="985622"/>
        <a:ext cx="2719683" cy="1113390"/>
      </dsp:txXfrm>
    </dsp:sp>
    <dsp:sp modelId="{FEACA462-8B59-4926-BB67-ACF4B63FC43B}">
      <dsp:nvSpPr>
        <dsp:cNvPr id="0" name=""/>
        <dsp:cNvSpPr/>
      </dsp:nvSpPr>
      <dsp:spPr>
        <a:xfrm>
          <a:off x="9020970" y="925390"/>
          <a:ext cx="2840147" cy="1233854"/>
        </a:xfrm>
        <a:prstGeom prst="roundRect">
          <a:avLst/>
        </a:prstGeom>
        <a:solidFill>
          <a:srgbClr val="AAC1CA"/>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Inclusion in HIV Prevention Guidelines:</a:t>
          </a:r>
        </a:p>
        <a:p>
          <a:pPr marL="0" lvl="0" indent="0" algn="ctr" defTabSz="622300">
            <a:lnSpc>
              <a:spcPct val="90000"/>
            </a:lnSpc>
            <a:spcBef>
              <a:spcPct val="0"/>
            </a:spcBef>
            <a:spcAft>
              <a:spcPct val="35000"/>
            </a:spcAft>
            <a:buNone/>
          </a:pPr>
          <a:r>
            <a:rPr lang="en-US" sz="1400" kern="1200" dirty="0"/>
            <a:t>World Health Organization</a:t>
          </a:r>
        </a:p>
        <a:p>
          <a:pPr marL="0" lvl="0" indent="0" algn="ctr" defTabSz="622300">
            <a:lnSpc>
              <a:spcPct val="90000"/>
            </a:lnSpc>
            <a:spcBef>
              <a:spcPct val="0"/>
            </a:spcBef>
            <a:spcAft>
              <a:spcPct val="35000"/>
            </a:spcAft>
            <a:buNone/>
          </a:pPr>
          <a:r>
            <a:rPr lang="en-US" sz="1400" kern="1200" dirty="0"/>
            <a:t>March 2021</a:t>
          </a:r>
        </a:p>
      </dsp:txBody>
      <dsp:txXfrm>
        <a:off x="9081202" y="985622"/>
        <a:ext cx="2719683" cy="111339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C45EB-894E-4502-8EBC-74E69AF64A18}" type="datetimeFigureOut">
              <a:rPr lang="en-US" smtClean="0"/>
              <a:t>8/4/2021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FBAB32-AC9E-418A-8A5B-4F4E73D022FB}" type="slidenum">
              <a:rPr lang="en-US" smtClean="0"/>
              <a:t>‹#›</a:t>
            </a:fld>
            <a:endParaRPr lang="en-US"/>
          </a:p>
        </p:txBody>
      </p:sp>
    </p:spTree>
    <p:extLst>
      <p:ext uri="{BB962C8B-B14F-4D97-AF65-F5344CB8AC3E}">
        <p14:creationId xmlns:p14="http://schemas.microsoft.com/office/powerpoint/2010/main" val="1145627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ring provides protection from HIV-1 infection.</a:t>
            </a:r>
          </a:p>
        </p:txBody>
      </p:sp>
      <p:sp>
        <p:nvSpPr>
          <p:cNvPr id="4" name="Slide Number Placeholder 3"/>
          <p:cNvSpPr>
            <a:spLocks noGrp="1"/>
          </p:cNvSpPr>
          <p:nvPr>
            <p:ph type="sldNum" sz="quarter" idx="5"/>
          </p:nvPr>
        </p:nvSpPr>
        <p:spPr/>
        <p:txBody>
          <a:bodyPr/>
          <a:lstStyle/>
          <a:p>
            <a:fld id="{20FBAB32-AC9E-418A-8A5B-4F4E73D022FB}" type="slidenum">
              <a:rPr lang="en-US" smtClean="0"/>
              <a:t>1</a:t>
            </a:fld>
            <a:endParaRPr lang="en-US"/>
          </a:p>
        </p:txBody>
      </p:sp>
    </p:spTree>
    <p:extLst>
      <p:ext uri="{BB962C8B-B14F-4D97-AF65-F5344CB8AC3E}">
        <p14:creationId xmlns:p14="http://schemas.microsoft.com/office/powerpoint/2010/main" val="3876115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BAB32-AC9E-418A-8A5B-4F4E73D022FB}" type="slidenum">
              <a:rPr lang="en-US" smtClean="0"/>
              <a:t>3</a:t>
            </a:fld>
            <a:endParaRPr lang="en-US"/>
          </a:p>
        </p:txBody>
      </p:sp>
    </p:spTree>
    <p:extLst>
      <p:ext uri="{BB962C8B-B14F-4D97-AF65-F5344CB8AC3E}">
        <p14:creationId xmlns:p14="http://schemas.microsoft.com/office/powerpoint/2010/main" val="87140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BAB32-AC9E-418A-8A5B-4F4E73D022FB}" type="slidenum">
              <a:rPr lang="en-US" smtClean="0"/>
              <a:t>4</a:t>
            </a:fld>
            <a:endParaRPr lang="en-US"/>
          </a:p>
        </p:txBody>
      </p:sp>
    </p:spTree>
    <p:extLst>
      <p:ext uri="{BB962C8B-B14F-4D97-AF65-F5344CB8AC3E}">
        <p14:creationId xmlns:p14="http://schemas.microsoft.com/office/powerpoint/2010/main" val="2507520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In the HOPE Open-Label Study, participants were able to choose whether they would use the ring, and the HIV risk calculations include all participants – those who did and did not use the ring. This is the reason for the difference in estimated HIV risk reduction between HOPE and DREAM. </a:t>
            </a:r>
          </a:p>
        </p:txBody>
      </p:sp>
      <p:sp>
        <p:nvSpPr>
          <p:cNvPr id="4" name="Slide Number Placeholder 3"/>
          <p:cNvSpPr>
            <a:spLocks noGrp="1"/>
          </p:cNvSpPr>
          <p:nvPr>
            <p:ph type="sldNum" sz="quarter" idx="5"/>
          </p:nvPr>
        </p:nvSpPr>
        <p:spPr/>
        <p:txBody>
          <a:bodyPr/>
          <a:lstStyle/>
          <a:p>
            <a:fld id="{20FBAB32-AC9E-418A-8A5B-4F4E73D022FB}" type="slidenum">
              <a:rPr lang="en-US" smtClean="0"/>
              <a:t>5</a:t>
            </a:fld>
            <a:endParaRPr lang="en-US"/>
          </a:p>
        </p:txBody>
      </p:sp>
    </p:spTree>
    <p:extLst>
      <p:ext uri="{BB962C8B-B14F-4D97-AF65-F5344CB8AC3E}">
        <p14:creationId xmlns:p14="http://schemas.microsoft.com/office/powerpoint/2010/main" val="1934022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BAB32-AC9E-418A-8A5B-4F4E73D022FB}" type="slidenum">
              <a:rPr lang="en-US" smtClean="0"/>
              <a:t>11</a:t>
            </a:fld>
            <a:endParaRPr lang="en-US"/>
          </a:p>
        </p:txBody>
      </p:sp>
    </p:spTree>
    <p:extLst>
      <p:ext uri="{BB962C8B-B14F-4D97-AF65-F5344CB8AC3E}">
        <p14:creationId xmlns:p14="http://schemas.microsoft.com/office/powerpoint/2010/main" val="27175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BAB32-AC9E-418A-8A5B-4F4E73D022FB}" type="slidenum">
              <a:rPr lang="en-US" smtClean="0"/>
              <a:t>13</a:t>
            </a:fld>
            <a:endParaRPr lang="en-US"/>
          </a:p>
        </p:txBody>
      </p:sp>
    </p:spTree>
    <p:extLst>
      <p:ext uri="{BB962C8B-B14F-4D97-AF65-F5344CB8AC3E}">
        <p14:creationId xmlns:p14="http://schemas.microsoft.com/office/powerpoint/2010/main" val="80671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FBAB32-AC9E-418A-8A5B-4F4E73D022FB}" type="slidenum">
              <a:rPr lang="en-US" smtClean="0"/>
              <a:t>14</a:t>
            </a:fld>
            <a:endParaRPr lang="en-US"/>
          </a:p>
        </p:txBody>
      </p:sp>
    </p:spTree>
    <p:extLst>
      <p:ext uri="{BB962C8B-B14F-4D97-AF65-F5344CB8AC3E}">
        <p14:creationId xmlns:p14="http://schemas.microsoft.com/office/powerpoint/2010/main" val="3081147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385BB-47CF-4D83-84BC-34F7F9F3B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442687-5985-4BB9-9A75-E37C2697D2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10D0A2-449B-4D3A-8E02-CEEE70E72C15}"/>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90CC8F35-09D3-4F3C-BEFE-10B1F4EF5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6F2EE-CC8B-4E4C-988A-90DFF4FD9A8F}"/>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172911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84BA-5130-4E69-A647-13EAD77119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FE34AD-BEC1-4630-8079-AE609DDFCF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8603B-248F-4DBB-A6D0-DB81E81A1983}"/>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5C2B0D04-F04F-4A4C-966F-B9937EDD2D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27D94-4926-45FC-A749-DD7682ED6FFE}"/>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358668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9DE6E5-F3F7-4B2B-BAEF-9F198961AA1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176779-FC1B-4E6B-A036-C2A409AC6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5B6058-C571-4B63-8E42-CCABA5BFAD2F}"/>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8CBE51B4-3EF4-4734-AE38-A621EE8F0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0772EA-25C3-4A6B-9401-715BC1FF0B48}"/>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1014814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_whit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18124" y="511761"/>
            <a:ext cx="10928425" cy="606851"/>
          </a:xfrm>
          <a:prstGeom prst="rect">
            <a:avLst/>
          </a:prstGeom>
        </p:spPr>
        <p:txBody>
          <a:bodyPr/>
          <a:lstStyle>
            <a:lvl1pPr>
              <a:defRPr sz="3200" b="1">
                <a:solidFill>
                  <a:srgbClr val="15406B"/>
                </a:solidFill>
              </a:defRPr>
            </a:lvl1pPr>
          </a:lstStyle>
          <a:p>
            <a:endParaRPr lang="en-US"/>
          </a:p>
        </p:txBody>
      </p:sp>
      <p:sp>
        <p:nvSpPr>
          <p:cNvPr id="7" name="Content Placeholder 2"/>
          <p:cNvSpPr>
            <a:spLocks noGrp="1"/>
          </p:cNvSpPr>
          <p:nvPr>
            <p:ph idx="10"/>
          </p:nvPr>
        </p:nvSpPr>
        <p:spPr>
          <a:xfrm>
            <a:off x="618124" y="1584000"/>
            <a:ext cx="10928425" cy="4020317"/>
          </a:xfrm>
          <a:prstGeom prst="rect">
            <a:avLst/>
          </a:prstGeom>
        </p:spPr>
        <p:txBody>
          <a:bodyPr/>
          <a:lstStyle>
            <a:lvl1pPr>
              <a:defRPr sz="2400" b="1">
                <a:solidFill>
                  <a:srgbClr val="15406B"/>
                </a:solidFill>
                <a:latin typeface="Arial" charset="0"/>
                <a:ea typeface="Arial" charset="0"/>
                <a:cs typeface="Arial" charset="0"/>
              </a:defRPr>
            </a:lvl1pPr>
            <a:lvl2pPr>
              <a:defRPr sz="2400">
                <a:solidFill>
                  <a:srgbClr val="15406B"/>
                </a:solidFill>
                <a:latin typeface="Arial" charset="0"/>
                <a:ea typeface="Arial" charset="0"/>
                <a:cs typeface="Arial" charset="0"/>
              </a:defRPr>
            </a:lvl2pPr>
            <a:lvl3pPr>
              <a:defRPr sz="2400">
                <a:solidFill>
                  <a:srgbClr val="15406B"/>
                </a:solidFill>
                <a:latin typeface="Arial" charset="0"/>
                <a:ea typeface="Arial" charset="0"/>
                <a:cs typeface="Arial" charset="0"/>
              </a:defRPr>
            </a:lvl3pPr>
            <a:lvl4pPr>
              <a:defRPr sz="2400">
                <a:solidFill>
                  <a:srgbClr val="15406B"/>
                </a:solidFill>
                <a:latin typeface="Arial" charset="0"/>
                <a:ea typeface="Arial" charset="0"/>
                <a:cs typeface="Arial" charset="0"/>
              </a:defRPr>
            </a:lvl4pPr>
            <a:lvl5pPr>
              <a:defRPr sz="2400">
                <a:solidFill>
                  <a:srgbClr val="15406B"/>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8BB850CC-284F-48BC-AE6D-83DC58E55991}"/>
              </a:ext>
            </a:extLst>
          </p:cNvPr>
          <p:cNvSpPr txBox="1">
            <a:spLocks/>
          </p:cNvSpPr>
          <p:nvPr userDrawn="1"/>
        </p:nvSpPr>
        <p:spPr>
          <a:xfrm>
            <a:off x="624000" y="6351600"/>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8CAF06-E370-42DE-BAE7-66275748B70B}" type="slidenum">
              <a:rPr lang="en-US" sz="900" smtClean="0">
                <a:solidFill>
                  <a:srgbClr val="15406B"/>
                </a:solidFill>
                <a:latin typeface="Arial"/>
                <a:cs typeface="Arial"/>
              </a:rPr>
              <a:t>‹#›</a:t>
            </a:fld>
            <a:r>
              <a:rPr lang="en-US" sz="900">
                <a:solidFill>
                  <a:srgbClr val="15406B"/>
                </a:solidFill>
                <a:latin typeface="Arial"/>
                <a:cs typeface="Arial"/>
              </a:rPr>
              <a:t>  </a:t>
            </a:r>
            <a:r>
              <a:rPr lang="en-US" sz="900" baseline="0">
                <a:solidFill>
                  <a:srgbClr val="15406B"/>
                </a:solidFill>
                <a:latin typeface="Arial"/>
                <a:cs typeface="Arial"/>
              </a:rPr>
              <a:t>|   </a:t>
            </a:r>
            <a:r>
              <a:rPr lang="en-US" sz="900">
                <a:solidFill>
                  <a:srgbClr val="15406B"/>
                </a:solidFill>
                <a:latin typeface="Arial"/>
                <a:cs typeface="Arial"/>
              </a:rPr>
              <a:t>September 2020</a:t>
            </a:r>
          </a:p>
        </p:txBody>
      </p:sp>
    </p:spTree>
    <p:extLst>
      <p:ext uri="{BB962C8B-B14F-4D97-AF65-F5344CB8AC3E}">
        <p14:creationId xmlns:p14="http://schemas.microsoft.com/office/powerpoint/2010/main" val="529268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_white background_with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p:nvPr>
        </p:nvSpPr>
        <p:spPr>
          <a:xfrm>
            <a:off x="618124" y="511761"/>
            <a:ext cx="10928425" cy="606851"/>
          </a:xfrm>
          <a:prstGeom prst="rect">
            <a:avLst/>
          </a:prstGeom>
        </p:spPr>
        <p:txBody>
          <a:bodyPr/>
          <a:lstStyle>
            <a:lvl1pPr>
              <a:defRPr sz="3200" b="1">
                <a:solidFill>
                  <a:srgbClr val="15406B"/>
                </a:solidFill>
              </a:defRPr>
            </a:lvl1pPr>
          </a:lstStyle>
          <a:p>
            <a:endParaRPr lang="en-US"/>
          </a:p>
        </p:txBody>
      </p:sp>
      <p:sp>
        <p:nvSpPr>
          <p:cNvPr id="8" name="Content Placeholder 2"/>
          <p:cNvSpPr>
            <a:spLocks noGrp="1"/>
          </p:cNvSpPr>
          <p:nvPr>
            <p:ph idx="10"/>
          </p:nvPr>
        </p:nvSpPr>
        <p:spPr>
          <a:xfrm>
            <a:off x="618124" y="1584000"/>
            <a:ext cx="10928425" cy="4020317"/>
          </a:xfrm>
          <a:prstGeom prst="rect">
            <a:avLst/>
          </a:prstGeom>
        </p:spPr>
        <p:txBody>
          <a:bodyPr/>
          <a:lstStyle>
            <a:lvl1pPr>
              <a:defRPr sz="2400" b="1">
                <a:solidFill>
                  <a:srgbClr val="15406B"/>
                </a:solidFill>
                <a:latin typeface="Arial" charset="0"/>
                <a:ea typeface="Arial" charset="0"/>
                <a:cs typeface="Arial" charset="0"/>
              </a:defRPr>
            </a:lvl1pPr>
            <a:lvl2pPr>
              <a:defRPr sz="2400">
                <a:solidFill>
                  <a:srgbClr val="15406B"/>
                </a:solidFill>
                <a:latin typeface="Arial" charset="0"/>
                <a:ea typeface="Arial" charset="0"/>
                <a:cs typeface="Arial" charset="0"/>
              </a:defRPr>
            </a:lvl2pPr>
            <a:lvl3pPr>
              <a:defRPr sz="2400">
                <a:solidFill>
                  <a:srgbClr val="15406B"/>
                </a:solidFill>
                <a:latin typeface="Arial" charset="0"/>
                <a:ea typeface="Arial" charset="0"/>
                <a:cs typeface="Arial" charset="0"/>
              </a:defRPr>
            </a:lvl3pPr>
            <a:lvl4pPr>
              <a:defRPr sz="2400">
                <a:solidFill>
                  <a:srgbClr val="15406B"/>
                </a:solidFill>
                <a:latin typeface="Arial" charset="0"/>
                <a:ea typeface="Arial" charset="0"/>
                <a:cs typeface="Arial" charset="0"/>
              </a:defRPr>
            </a:lvl4pPr>
            <a:lvl5pPr>
              <a:defRPr sz="2400">
                <a:solidFill>
                  <a:srgbClr val="15406B"/>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EC5D6D69-5464-4A43-9036-31A5D177B740}"/>
              </a:ext>
            </a:extLst>
          </p:cNvPr>
          <p:cNvSpPr txBox="1">
            <a:spLocks/>
          </p:cNvSpPr>
          <p:nvPr userDrawn="1"/>
        </p:nvSpPr>
        <p:spPr>
          <a:xfrm>
            <a:off x="624000" y="6351600"/>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8CAF06-E370-42DE-BAE7-66275748B70B}" type="slidenum">
              <a:rPr lang="en-US" sz="900" smtClean="0">
                <a:solidFill>
                  <a:srgbClr val="15406B"/>
                </a:solidFill>
                <a:latin typeface="Arial"/>
                <a:cs typeface="Arial"/>
              </a:rPr>
              <a:t>‹#›</a:t>
            </a:fld>
            <a:r>
              <a:rPr lang="en-US" sz="900">
                <a:solidFill>
                  <a:srgbClr val="15406B"/>
                </a:solidFill>
                <a:latin typeface="Arial"/>
                <a:cs typeface="Arial"/>
              </a:rPr>
              <a:t>  </a:t>
            </a:r>
            <a:r>
              <a:rPr lang="en-US" sz="900" baseline="0">
                <a:solidFill>
                  <a:srgbClr val="15406B"/>
                </a:solidFill>
                <a:latin typeface="Arial"/>
                <a:cs typeface="Arial"/>
              </a:rPr>
              <a:t>|   </a:t>
            </a:r>
            <a:r>
              <a:rPr lang="en-US" sz="900">
                <a:solidFill>
                  <a:srgbClr val="15406B"/>
                </a:solidFill>
                <a:latin typeface="Arial"/>
                <a:cs typeface="Arial"/>
              </a:rPr>
              <a:t>September 2020</a:t>
            </a:r>
          </a:p>
        </p:txBody>
      </p:sp>
    </p:spTree>
    <p:extLst>
      <p:ext uri="{BB962C8B-B14F-4D97-AF65-F5344CB8AC3E}">
        <p14:creationId xmlns:p14="http://schemas.microsoft.com/office/powerpoint/2010/main" val="2079301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618124" y="511761"/>
            <a:ext cx="10928425" cy="606851"/>
          </a:xfrm>
          <a:prstGeom prst="rect">
            <a:avLst/>
          </a:prstGeom>
        </p:spPr>
        <p:txBody>
          <a:bodyPr/>
          <a:lstStyle>
            <a:lvl1pPr>
              <a:defRPr sz="3200" b="1">
                <a:solidFill>
                  <a:srgbClr val="15406B"/>
                </a:solidFill>
              </a:defRPr>
            </a:lvl1pPr>
          </a:lstStyle>
          <a:p>
            <a:endParaRPr lang="en-US"/>
          </a:p>
        </p:txBody>
      </p:sp>
      <p:sp>
        <p:nvSpPr>
          <p:cNvPr id="6" name="Content Placeholder 2"/>
          <p:cNvSpPr>
            <a:spLocks noGrp="1"/>
          </p:cNvSpPr>
          <p:nvPr>
            <p:ph idx="10"/>
          </p:nvPr>
        </p:nvSpPr>
        <p:spPr>
          <a:xfrm>
            <a:off x="618124" y="1584000"/>
            <a:ext cx="10928425" cy="4020317"/>
          </a:xfrm>
          <a:prstGeom prst="rect">
            <a:avLst/>
          </a:prstGeom>
        </p:spPr>
        <p:txBody>
          <a:bodyPr/>
          <a:lstStyle>
            <a:lvl1pPr>
              <a:defRPr sz="2400" b="1">
                <a:solidFill>
                  <a:srgbClr val="15406B"/>
                </a:solidFill>
                <a:latin typeface="Arial" charset="0"/>
                <a:ea typeface="Arial" charset="0"/>
                <a:cs typeface="Arial" charset="0"/>
              </a:defRPr>
            </a:lvl1pPr>
            <a:lvl2pPr>
              <a:defRPr sz="2400">
                <a:solidFill>
                  <a:srgbClr val="15406B"/>
                </a:solidFill>
                <a:latin typeface="Arial" charset="0"/>
                <a:ea typeface="Arial" charset="0"/>
                <a:cs typeface="Arial" charset="0"/>
              </a:defRPr>
            </a:lvl2pPr>
            <a:lvl3pPr>
              <a:defRPr sz="2400">
                <a:solidFill>
                  <a:srgbClr val="15406B"/>
                </a:solidFill>
                <a:latin typeface="Arial" charset="0"/>
                <a:ea typeface="Arial" charset="0"/>
                <a:cs typeface="Arial" charset="0"/>
              </a:defRPr>
            </a:lvl3pPr>
            <a:lvl4pPr>
              <a:defRPr sz="2400">
                <a:solidFill>
                  <a:srgbClr val="15406B"/>
                </a:solidFill>
                <a:latin typeface="Arial" charset="0"/>
                <a:ea typeface="Arial" charset="0"/>
                <a:cs typeface="Arial" charset="0"/>
              </a:defRPr>
            </a:lvl4pPr>
            <a:lvl5pPr>
              <a:defRPr sz="2400">
                <a:solidFill>
                  <a:srgbClr val="15406B"/>
                </a:solidFill>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A2FA695-F48B-4AF2-AE6D-00FF70F1C76C}"/>
              </a:ext>
            </a:extLst>
          </p:cNvPr>
          <p:cNvSpPr txBox="1">
            <a:spLocks/>
          </p:cNvSpPr>
          <p:nvPr userDrawn="1"/>
        </p:nvSpPr>
        <p:spPr>
          <a:xfrm>
            <a:off x="624000" y="6351600"/>
            <a:ext cx="2844800" cy="365125"/>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8CAF06-E370-42DE-BAE7-66275748B70B}" type="slidenum">
              <a:rPr lang="en-US" sz="900" smtClean="0">
                <a:solidFill>
                  <a:srgbClr val="15406B"/>
                </a:solidFill>
                <a:latin typeface="Arial"/>
                <a:cs typeface="Arial"/>
              </a:rPr>
              <a:t>‹#›</a:t>
            </a:fld>
            <a:r>
              <a:rPr lang="en-US" sz="900">
                <a:solidFill>
                  <a:srgbClr val="15406B"/>
                </a:solidFill>
                <a:latin typeface="Arial"/>
                <a:cs typeface="Arial"/>
              </a:rPr>
              <a:t>  </a:t>
            </a:r>
            <a:r>
              <a:rPr lang="en-US" sz="900" baseline="0">
                <a:solidFill>
                  <a:srgbClr val="15406B"/>
                </a:solidFill>
                <a:latin typeface="Arial"/>
                <a:cs typeface="Arial"/>
              </a:rPr>
              <a:t>|   </a:t>
            </a:r>
            <a:r>
              <a:rPr lang="en-US" sz="900">
                <a:solidFill>
                  <a:srgbClr val="15406B"/>
                </a:solidFill>
                <a:latin typeface="Arial"/>
                <a:cs typeface="Arial"/>
              </a:rPr>
              <a:t>September 2020</a:t>
            </a:r>
          </a:p>
        </p:txBody>
      </p:sp>
    </p:spTree>
    <p:extLst>
      <p:ext uri="{BB962C8B-B14F-4D97-AF65-F5344CB8AC3E}">
        <p14:creationId xmlns:p14="http://schemas.microsoft.com/office/powerpoint/2010/main" val="130347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CDE02-ED73-44E3-BB4A-2BE3C6028A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CA5DDE-DC83-4631-9C31-AFDB23FF86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4AF0C1-F048-4764-823E-C81C280B3C2A}"/>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467A4252-7590-4330-822C-29CDAB89C6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A8E5F-41DA-4179-93C5-3BEF22E8CDA7}"/>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359755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174A-756A-4050-9C21-7947420325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C515E2-FFE9-4297-A9D8-AC901C84ED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F3AEAB-7B85-4C8E-9DBF-E19A7F275886}"/>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ADA2D4EB-4FC3-4165-9AA7-4982BDB405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971014-6ADA-47BD-9C6B-597744259310}"/>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2762373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F0F7-D314-419A-AB30-A3E32C335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8F527B-0056-4C38-960D-A62DE9C086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EBE039-9370-419F-8609-058ED68A4D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4079C0-B09A-4ED8-9740-D7E3EE843B05}"/>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6" name="Footer Placeholder 5">
            <a:extLst>
              <a:ext uri="{FF2B5EF4-FFF2-40B4-BE49-F238E27FC236}">
                <a16:creationId xmlns:a16="http://schemas.microsoft.com/office/drawing/2014/main" id="{B2C86D63-293F-47E8-BA04-3C3BCDFB61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BEE09-7EB9-4F1C-A6AA-3045F78F958D}"/>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54356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873A-0AFC-427B-A1C1-0052C22ED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674B52-43C8-4B82-B2D5-40EC957D8D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9300EF-FA69-4C86-9598-1BEA494BE0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AB1A358-58AA-4220-9ADE-CAB737A506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40FBB-8942-4F5D-829B-E664B9D57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780503-D349-451B-B7A6-E18347882050}"/>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8" name="Footer Placeholder 7">
            <a:extLst>
              <a:ext uri="{FF2B5EF4-FFF2-40B4-BE49-F238E27FC236}">
                <a16:creationId xmlns:a16="http://schemas.microsoft.com/office/drawing/2014/main" id="{E1C49F73-FC7F-4581-8A73-D99CB6291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94EE8-69E6-4912-AF66-BBBF39EB26C1}"/>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3827524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B1E7-BC76-426A-8BAC-0E3ECE92D0A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226E0B-59D1-4E84-8C09-C6C67F6AC6E8}"/>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4" name="Footer Placeholder 3">
            <a:extLst>
              <a:ext uri="{FF2B5EF4-FFF2-40B4-BE49-F238E27FC236}">
                <a16:creationId xmlns:a16="http://schemas.microsoft.com/office/drawing/2014/main" id="{8714E3E1-CA7F-46EF-BD27-D7A206523F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DBCA11-B74F-4606-A66E-8C14EB14C21F}"/>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1242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CE3103-1D7A-4D54-BC83-21D22919FFFC}"/>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3" name="Footer Placeholder 2">
            <a:extLst>
              <a:ext uri="{FF2B5EF4-FFF2-40B4-BE49-F238E27FC236}">
                <a16:creationId xmlns:a16="http://schemas.microsoft.com/office/drawing/2014/main" id="{9DD2D657-4B11-4AB6-AF45-BA33DC1D2A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6F8480-9BC9-49BA-95D5-A6495DCEA74C}"/>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551117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3B4D-788F-4731-BBD4-8594E1EB54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664DBE-017D-4453-985F-381AE1B30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28296B-F521-4A2B-B318-6C115BF444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B7E39C-95C1-4BE9-B11D-A980155F0CEA}"/>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6" name="Footer Placeholder 5">
            <a:extLst>
              <a:ext uri="{FF2B5EF4-FFF2-40B4-BE49-F238E27FC236}">
                <a16:creationId xmlns:a16="http://schemas.microsoft.com/office/drawing/2014/main" id="{9B9FC38F-65FF-4DF5-AC93-5CFF0B0CB9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8C5D94-5A9A-4598-889C-EF44416FF502}"/>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1768805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F582-B6BF-4D28-BC3A-1B6DF8EA9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35F89-C127-4A1E-898B-785FB3F6D0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DB2CDB1-F4C7-4CF2-85F8-2258E78A6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FE43A-D621-4E57-84A1-64183965F28B}"/>
              </a:ext>
            </a:extLst>
          </p:cNvPr>
          <p:cNvSpPr>
            <a:spLocks noGrp="1"/>
          </p:cNvSpPr>
          <p:nvPr>
            <p:ph type="dt" sz="half" idx="10"/>
          </p:nvPr>
        </p:nvSpPr>
        <p:spPr/>
        <p:txBody>
          <a:bodyPr/>
          <a:lstStyle/>
          <a:p>
            <a:fld id="{15C97141-9E20-4AC4-90B9-14CBAC59023B}" type="datetimeFigureOut">
              <a:rPr lang="en-US" smtClean="0"/>
              <a:t>8/4/2021</a:t>
            </a:fld>
            <a:endParaRPr lang="en-US"/>
          </a:p>
        </p:txBody>
      </p:sp>
      <p:sp>
        <p:nvSpPr>
          <p:cNvPr id="6" name="Footer Placeholder 5">
            <a:extLst>
              <a:ext uri="{FF2B5EF4-FFF2-40B4-BE49-F238E27FC236}">
                <a16:creationId xmlns:a16="http://schemas.microsoft.com/office/drawing/2014/main" id="{6D7F699F-1242-4933-91CF-9A2F80C7B2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A3B2A8-A58F-4A98-933F-30C9BF4A3F6C}"/>
              </a:ext>
            </a:extLst>
          </p:cNvPr>
          <p:cNvSpPr>
            <a:spLocks noGrp="1"/>
          </p:cNvSpPr>
          <p:nvPr>
            <p:ph type="sldNum" sz="quarter" idx="12"/>
          </p:nvPr>
        </p:nvSpPr>
        <p:spPr/>
        <p:txBody>
          <a:bodyPr/>
          <a:lstStyle/>
          <a:p>
            <a:fld id="{E5876AF1-3F35-4EB2-848E-B5437D251959}" type="slidenum">
              <a:rPr lang="en-US" smtClean="0"/>
              <a:t>‹#›</a:t>
            </a:fld>
            <a:endParaRPr lang="en-US"/>
          </a:p>
        </p:txBody>
      </p:sp>
    </p:spTree>
    <p:extLst>
      <p:ext uri="{BB962C8B-B14F-4D97-AF65-F5344CB8AC3E}">
        <p14:creationId xmlns:p14="http://schemas.microsoft.com/office/powerpoint/2010/main" val="215052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8808D7-15CD-4545-99D1-FEE3F4DEDB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03159C-E770-40EF-B7C0-105968621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D06C0A-5CDD-4AE3-AFD1-840CD2C788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C97141-9E20-4AC4-90B9-14CBAC59023B}" type="datetimeFigureOut">
              <a:rPr lang="en-US" smtClean="0"/>
              <a:t>8/4/2021</a:t>
            </a:fld>
            <a:endParaRPr lang="en-US"/>
          </a:p>
        </p:txBody>
      </p:sp>
      <p:sp>
        <p:nvSpPr>
          <p:cNvPr id="5" name="Footer Placeholder 4">
            <a:extLst>
              <a:ext uri="{FF2B5EF4-FFF2-40B4-BE49-F238E27FC236}">
                <a16:creationId xmlns:a16="http://schemas.microsoft.com/office/drawing/2014/main" id="{E8940165-DCB8-4AA1-A14B-F34FFAA1F2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2F387A-300A-4DB7-90FA-DAA93566E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76AF1-3F35-4EB2-848E-B5437D251959}" type="slidenum">
              <a:rPr lang="en-US" smtClean="0"/>
              <a:t>‹#›</a:t>
            </a:fld>
            <a:endParaRPr lang="en-US"/>
          </a:p>
        </p:txBody>
      </p:sp>
    </p:spTree>
    <p:extLst>
      <p:ext uri="{BB962C8B-B14F-4D97-AF65-F5344CB8AC3E}">
        <p14:creationId xmlns:p14="http://schemas.microsoft.com/office/powerpoint/2010/main" val="42687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430363"/>
      </p:ext>
    </p:extLst>
  </p:cSld>
  <p:clrMap bg1="lt1" tx1="dk1" bg2="lt2" tx2="dk2" accent1="accent1" accent2="accent2" accent3="accent3" accent4="accent4" accent5="accent5" accent6="accent6" hlink="hlink" folHlink="folHlink"/>
  <p:sldLayoutIdLst>
    <p:sldLayoutId id="2147483715" r:id="rId1"/>
    <p:sldLayoutId id="2147483714" r:id="rId2"/>
    <p:sldLayoutId id="2147483709" r:id="rId3"/>
  </p:sldLayoutIdLst>
  <p:hf hdr="0" ftr="0" dt="0"/>
  <p:txStyles>
    <p:titleStyle>
      <a:lvl1pPr algn="l" defTabSz="457200" rtl="0" eaLnBrk="1" latinLnBrk="0" hangingPunct="1">
        <a:spcBef>
          <a:spcPct val="0"/>
        </a:spcBef>
        <a:buNone/>
        <a:defRPr sz="3400" b="0"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4.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3">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806245" y="2630946"/>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r>
              <a:rPr lang="en-US" sz="3400" dirty="0" err="1">
                <a:solidFill>
                  <a:srgbClr val="01526C"/>
                </a:solidFill>
                <a:latin typeface="+mn-lt"/>
              </a:rPr>
              <a:t>Dapivirine</a:t>
            </a:r>
            <a:r>
              <a:rPr lang="en-US" sz="3400" dirty="0">
                <a:solidFill>
                  <a:srgbClr val="01526C"/>
                </a:solidFill>
                <a:latin typeface="+mn-lt"/>
              </a:rPr>
              <a:t> Vaginal Ring (“the ring”)</a:t>
            </a:r>
            <a:endParaRPr lang="en-US" sz="3400" dirty="0">
              <a:latin typeface="+mn-lt"/>
            </a:endParaRP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806245" y="3490828"/>
            <a:ext cx="7947570" cy="1488857"/>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0" indent="0">
              <a:buNone/>
            </a:pPr>
            <a:r>
              <a:rPr lang="en-US" sz="1800" b="1" dirty="0">
                <a:solidFill>
                  <a:schemeClr val="accent1">
                    <a:lumMod val="50000"/>
                  </a:schemeClr>
                </a:solidFill>
                <a:latin typeface="+mn-lt"/>
              </a:rPr>
              <a:t>An additional, user-controlled HIV* prevention option for those who cannot or choose not to use oral PrEP</a:t>
            </a:r>
            <a:endParaRPr lang="en-US" sz="1800" dirty="0">
              <a:solidFill>
                <a:schemeClr val="accent1">
                  <a:lumMod val="50000"/>
                </a:schemeClr>
              </a:solidFill>
              <a:latin typeface="+mn-lt"/>
            </a:endParaRPr>
          </a:p>
        </p:txBody>
      </p:sp>
      <p:pic>
        <p:nvPicPr>
          <p:cNvPr id="2" name="Picture 1">
            <a:extLst>
              <a:ext uri="{FF2B5EF4-FFF2-40B4-BE49-F238E27FC236}">
                <a16:creationId xmlns:a16="http://schemas.microsoft.com/office/drawing/2014/main" id="{77413F0A-C42D-40E5-B3CE-A2D35E81B2D5}"/>
              </a:ext>
            </a:extLst>
          </p:cNvPr>
          <p:cNvPicPr>
            <a:picLocks noChangeAspect="1"/>
          </p:cNvPicPr>
          <p:nvPr/>
        </p:nvPicPr>
        <p:blipFill rotWithShape="1">
          <a:blip r:embed="rId4"/>
          <a:srcRect l="21861" t="15506" r="7674"/>
          <a:stretch/>
        </p:blipFill>
        <p:spPr>
          <a:xfrm>
            <a:off x="8753815" y="407384"/>
            <a:ext cx="3359888" cy="6043232"/>
          </a:xfrm>
          <a:prstGeom prst="rect">
            <a:avLst/>
          </a:prstGeom>
        </p:spPr>
      </p:pic>
    </p:spTree>
    <p:extLst>
      <p:ext uri="{BB962C8B-B14F-4D97-AF65-F5344CB8AC3E}">
        <p14:creationId xmlns:p14="http://schemas.microsoft.com/office/powerpoint/2010/main" val="20645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321624" y="358922"/>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4400" dirty="0">
                <a:solidFill>
                  <a:srgbClr val="01526C"/>
                </a:solidFill>
                <a:latin typeface="+mn-lt"/>
              </a:rPr>
              <a:t>The Ring: Ease of Use</a:t>
            </a:r>
            <a:endParaRPr lang="en-US" sz="4400" dirty="0">
              <a:latin typeface="+mn-lt"/>
            </a:endParaRP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1321624" y="1599390"/>
            <a:ext cx="9548751" cy="1488857"/>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kumimoji="0" lang="en-US" sz="2800" b="0" i="0" u="none" strike="noStrike" kern="1200" cap="none" spc="0" normalizeH="0" baseline="0" noProof="0" dirty="0">
                <a:ln>
                  <a:noFill/>
                </a:ln>
                <a:solidFill>
                  <a:srgbClr val="535352"/>
                </a:solidFill>
                <a:effectLst/>
                <a:uLnTx/>
                <a:uFillTx/>
                <a:latin typeface="+mn-lt"/>
                <a:ea typeface="+mn-ea"/>
              </a:rPr>
              <a:t>The ring can be inserted without help from a health care provider</a:t>
            </a:r>
          </a:p>
          <a:p>
            <a:pPr marL="605775" marR="0" lvl="1" indent="-205725" algn="l" defTabSz="457200" rtl="0" eaLnBrk="1" fontAlgn="auto" latinLnBrk="0" hangingPunct="1">
              <a:lnSpc>
                <a:spcPct val="100000"/>
              </a:lnSpc>
              <a:spcBef>
                <a:spcPts val="450"/>
              </a:spcBef>
              <a:spcAft>
                <a:spcPts val="0"/>
              </a:spcAft>
              <a:buClr>
                <a:srgbClr val="178793"/>
              </a:buClr>
              <a:buSzTx/>
              <a:buFont typeface="Arial"/>
              <a:buChar char="–"/>
              <a:tabLst/>
              <a:defRPr/>
            </a:pPr>
            <a:r>
              <a:rPr kumimoji="0" lang="en-US" sz="2600" b="0" i="0" u="none" strike="noStrike" kern="1200" cap="none" spc="0" normalizeH="0" baseline="0" noProof="0" dirty="0">
                <a:ln>
                  <a:noFill/>
                </a:ln>
                <a:solidFill>
                  <a:srgbClr val="535352"/>
                </a:solidFill>
                <a:effectLst/>
                <a:uLnTx/>
                <a:uFillTx/>
                <a:latin typeface="+mn-lt"/>
                <a:ea typeface="+mn-ea"/>
              </a:rPr>
              <a:t>A health care provider may insert the first ring, if wanted, to ensure that the </a:t>
            </a:r>
            <a:r>
              <a:rPr lang="en-US" sz="2600" dirty="0">
                <a:solidFill>
                  <a:srgbClr val="535352"/>
                </a:solidFill>
                <a:latin typeface="+mn-lt"/>
              </a:rPr>
              <a:t>user</a:t>
            </a:r>
            <a:r>
              <a:rPr kumimoji="0" lang="en-US" sz="2600" b="0" i="0" u="none" strike="noStrike" kern="1200" cap="none" spc="0" normalizeH="0" baseline="0" noProof="0" dirty="0">
                <a:ln>
                  <a:noFill/>
                </a:ln>
                <a:solidFill>
                  <a:srgbClr val="535352"/>
                </a:solidFill>
                <a:effectLst/>
                <a:uLnTx/>
                <a:uFillTx/>
                <a:latin typeface="+mn-lt"/>
                <a:ea typeface="+mn-ea"/>
              </a:rPr>
              <a:t> is familiar with how the ring should be inserted</a:t>
            </a:r>
          </a:p>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mn-lt"/>
                <a:ea typeface="+mn-ea"/>
              </a:rPr>
              <a:t>Studies have found that the ring has little to no impact on sexual activity – many women and their partners reported that they could not feel the ring during sex</a:t>
            </a:r>
            <a:endParaRPr kumimoji="0" lang="en-US" sz="2800" b="1" i="0" u="none" strike="noStrike" kern="1200" cap="none" spc="0" normalizeH="0" baseline="0" noProof="0" dirty="0">
              <a:ln>
                <a:noFill/>
              </a:ln>
              <a:solidFill>
                <a:prstClr val="black">
                  <a:lumMod val="65000"/>
                  <a:lumOff val="35000"/>
                </a:prstClr>
              </a:solidFill>
              <a:effectLst/>
              <a:uLnTx/>
              <a:uFillTx/>
              <a:latin typeface="+mn-lt"/>
              <a:ea typeface="+mn-ea"/>
            </a:endParaRPr>
          </a:p>
          <a:p>
            <a:pPr marL="0" indent="0" algn="ctr">
              <a:buNone/>
            </a:pPr>
            <a:endParaRPr lang="en-US" sz="1600" dirty="0">
              <a:solidFill>
                <a:schemeClr val="accent2"/>
              </a:solidFill>
            </a:endParaRPr>
          </a:p>
        </p:txBody>
      </p:sp>
    </p:spTree>
    <p:extLst>
      <p:ext uri="{BB962C8B-B14F-4D97-AF65-F5344CB8AC3E}">
        <p14:creationId xmlns:p14="http://schemas.microsoft.com/office/powerpoint/2010/main" val="1075333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5">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382139" y="400099"/>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4400" dirty="0">
                <a:solidFill>
                  <a:srgbClr val="01526C"/>
                </a:solidFill>
                <a:latin typeface="+mn-lt"/>
              </a:rPr>
              <a:t>The Ring: Long-Acting </a:t>
            </a:r>
            <a:endParaRPr lang="en-US" sz="4400" dirty="0">
              <a:latin typeface="+mn-lt"/>
            </a:endParaRPr>
          </a:p>
        </p:txBody>
      </p:sp>
      <p:sp>
        <p:nvSpPr>
          <p:cNvPr id="11" name="Rectangular Callout 32">
            <a:extLst>
              <a:ext uri="{FF2B5EF4-FFF2-40B4-BE49-F238E27FC236}">
                <a16:creationId xmlns:a16="http://schemas.microsoft.com/office/drawing/2014/main" id="{8054BA7A-BD3B-4CEB-9B79-044A1B0C660D}"/>
              </a:ext>
            </a:extLst>
          </p:cNvPr>
          <p:cNvSpPr/>
          <p:nvPr>
            <p:custDataLst>
              <p:tags r:id="rId1"/>
            </p:custDataLst>
          </p:nvPr>
        </p:nvSpPr>
        <p:spPr>
          <a:xfrm>
            <a:off x="6656413" y="1852448"/>
            <a:ext cx="4153448" cy="2855514"/>
          </a:xfrm>
          <a:prstGeom prst="wedgeRectCallout">
            <a:avLst>
              <a:gd name="adj1" fmla="val -12981"/>
              <a:gd name="adj2" fmla="val 40339"/>
            </a:avLst>
          </a:prstGeom>
          <a:solidFill>
            <a:schemeClr val="tx2">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800" dirty="0">
                <a:solidFill>
                  <a:schemeClr val="tx2">
                    <a:lumMod val="75000"/>
                  </a:schemeClr>
                </a:solidFill>
              </a:rPr>
              <a:t>Low maintenance means less burden on the user to remember doses, and may encourage more consistent use</a:t>
            </a:r>
          </a:p>
        </p:txBody>
      </p:sp>
      <p:sp>
        <p:nvSpPr>
          <p:cNvPr id="13" name="Rectangular Callout 34">
            <a:extLst>
              <a:ext uri="{FF2B5EF4-FFF2-40B4-BE49-F238E27FC236}">
                <a16:creationId xmlns:a16="http://schemas.microsoft.com/office/drawing/2014/main" id="{A3CB6928-BE42-49D7-B60C-728A0EE783A4}"/>
              </a:ext>
            </a:extLst>
          </p:cNvPr>
          <p:cNvSpPr/>
          <p:nvPr>
            <p:custDataLst>
              <p:tags r:id="rId2"/>
            </p:custDataLst>
          </p:nvPr>
        </p:nvSpPr>
        <p:spPr>
          <a:xfrm>
            <a:off x="1590903" y="1770695"/>
            <a:ext cx="3899227" cy="2937267"/>
          </a:xfrm>
          <a:prstGeom prst="wedgeRectCallout">
            <a:avLst>
              <a:gd name="adj1" fmla="val 43270"/>
              <a:gd name="adj2" fmla="val -12330"/>
            </a:avLst>
          </a:prstGeom>
          <a:solidFill>
            <a:srgbClr val="E5F3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marL="34176" fontAlgn="base">
              <a:spcBef>
                <a:spcPts val="900"/>
              </a:spcBef>
              <a:buSzPct val="81000"/>
              <a:defRPr/>
            </a:pPr>
            <a:r>
              <a:rPr lang="en-US" sz="2800" dirty="0">
                <a:solidFill>
                  <a:schemeClr val="tx2">
                    <a:lumMod val="75000"/>
                  </a:schemeClr>
                </a:solidFill>
                <a:cs typeface="Calibri" panose="020F0502020204030204" pitchFamily="34" charset="0"/>
              </a:rPr>
              <a:t>The dapivirine ring provides steady release of drug over one month without the need for maintenance </a:t>
            </a:r>
          </a:p>
        </p:txBody>
      </p:sp>
      <p:sp>
        <p:nvSpPr>
          <p:cNvPr id="14" name="Arrow: Right 13">
            <a:extLst>
              <a:ext uri="{FF2B5EF4-FFF2-40B4-BE49-F238E27FC236}">
                <a16:creationId xmlns:a16="http://schemas.microsoft.com/office/drawing/2014/main" id="{3B2F5FC5-14A9-4FF7-A972-85C8A411DEB6}"/>
              </a:ext>
            </a:extLst>
          </p:cNvPr>
          <p:cNvSpPr/>
          <p:nvPr/>
        </p:nvSpPr>
        <p:spPr>
          <a:xfrm>
            <a:off x="5701682" y="3001429"/>
            <a:ext cx="531627" cy="308344"/>
          </a:xfrm>
          <a:prstGeom prst="right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47560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321624" y="308548"/>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4400" dirty="0">
                <a:solidFill>
                  <a:srgbClr val="01526C"/>
                </a:solidFill>
                <a:latin typeface="+mn-lt"/>
              </a:rPr>
              <a:t>The Ring: Privacy</a:t>
            </a:r>
            <a:endParaRPr lang="en-US" sz="4400" dirty="0">
              <a:latin typeface="+mn-lt"/>
            </a:endParaRPr>
          </a:p>
        </p:txBody>
      </p:sp>
      <p:sp>
        <p:nvSpPr>
          <p:cNvPr id="9" name="Content Placeholder 5">
            <a:extLst>
              <a:ext uri="{FF2B5EF4-FFF2-40B4-BE49-F238E27FC236}">
                <a16:creationId xmlns:a16="http://schemas.microsoft.com/office/drawing/2014/main" id="{C9876988-ECB7-4924-A09C-565EF83F05F5}"/>
              </a:ext>
            </a:extLst>
          </p:cNvPr>
          <p:cNvSpPr txBox="1">
            <a:spLocks/>
          </p:cNvSpPr>
          <p:nvPr/>
        </p:nvSpPr>
        <p:spPr>
          <a:xfrm>
            <a:off x="1513299" y="968005"/>
            <a:ext cx="9165400" cy="4921989"/>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spcBef>
                <a:spcPts val="450"/>
              </a:spcBef>
              <a:buFont typeface="Arial" panose="020B0604020202020204" pitchFamily="34" charset="0"/>
              <a:buChar char="•"/>
            </a:pPr>
            <a:r>
              <a:rPr lang="en-US" sz="3200" dirty="0">
                <a:solidFill>
                  <a:srgbClr val="3A5962"/>
                </a:solidFill>
              </a:rPr>
              <a:t>The ring can be inserted and removed in private</a:t>
            </a:r>
          </a:p>
          <a:p>
            <a:pPr marL="457200" indent="-457200">
              <a:spcBef>
                <a:spcPts val="450"/>
              </a:spcBef>
              <a:buFont typeface="Arial" panose="020B0604020202020204" pitchFamily="34" charset="0"/>
              <a:buChar char="•"/>
            </a:pPr>
            <a:r>
              <a:rPr lang="en-US" sz="3200" dirty="0">
                <a:solidFill>
                  <a:srgbClr val="3A5962"/>
                </a:solidFill>
              </a:rPr>
              <a:t>During clinical trials, it was rarely felt by women or male partners</a:t>
            </a:r>
          </a:p>
          <a:p>
            <a:pPr marL="742950" lvl="1" indent="-342900">
              <a:spcBef>
                <a:spcPts val="450"/>
              </a:spcBef>
              <a:buFont typeface="Arial" panose="020B0604020202020204" pitchFamily="34" charset="0"/>
              <a:buChar char="•"/>
            </a:pPr>
            <a:r>
              <a:rPr lang="en-US" sz="3200" dirty="0">
                <a:solidFill>
                  <a:srgbClr val="3A5962"/>
                </a:solidFill>
              </a:rPr>
              <a:t>Most women in clinical trials reported that they could not feel the ring when it was inserted correctly</a:t>
            </a:r>
          </a:p>
          <a:p>
            <a:pPr marL="742950" lvl="1" indent="-342900">
              <a:spcBef>
                <a:spcPts val="450"/>
              </a:spcBef>
              <a:buFont typeface="Arial" panose="020B0604020202020204" pitchFamily="34" charset="0"/>
              <a:buChar char="•"/>
            </a:pPr>
            <a:r>
              <a:rPr lang="en-US" sz="3200" dirty="0">
                <a:solidFill>
                  <a:srgbClr val="3A5962"/>
                </a:solidFill>
              </a:rPr>
              <a:t>Many women in clinical trials reported that they and their partners could not feel the ring during sex</a:t>
            </a:r>
          </a:p>
        </p:txBody>
      </p:sp>
    </p:spTree>
    <p:extLst>
      <p:ext uri="{BB962C8B-B14F-4D97-AF65-F5344CB8AC3E}">
        <p14:creationId xmlns:p14="http://schemas.microsoft.com/office/powerpoint/2010/main" val="3100099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7">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321624" y="211247"/>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dirty="0">
                <a:solidFill>
                  <a:srgbClr val="01526C"/>
                </a:solidFill>
                <a:latin typeface="+mn-lt"/>
              </a:rPr>
              <a:t>What did women have to say?</a:t>
            </a:r>
            <a:endParaRPr lang="en-US" dirty="0">
              <a:latin typeface="+mn-lt"/>
            </a:endParaRPr>
          </a:p>
        </p:txBody>
      </p:sp>
      <p:sp>
        <p:nvSpPr>
          <p:cNvPr id="8" name="Rectangle: Rounded Corners 7">
            <a:extLst>
              <a:ext uri="{FF2B5EF4-FFF2-40B4-BE49-F238E27FC236}">
                <a16:creationId xmlns:a16="http://schemas.microsoft.com/office/drawing/2014/main" id="{D47C6010-9468-4388-93BC-3B37C2276049}"/>
              </a:ext>
            </a:extLst>
          </p:cNvPr>
          <p:cNvSpPr/>
          <p:nvPr/>
        </p:nvSpPr>
        <p:spPr>
          <a:xfrm>
            <a:off x="2243788" y="1163314"/>
            <a:ext cx="7805723" cy="5005794"/>
          </a:xfrm>
          <a:prstGeom prst="round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ea typeface="+mn-ea"/>
              <a:cs typeface="+mn-cs"/>
            </a:endParaRPr>
          </a:p>
        </p:txBody>
      </p:sp>
      <p:sp>
        <p:nvSpPr>
          <p:cNvPr id="9" name="Rectangular Callout 32">
            <a:extLst>
              <a:ext uri="{FF2B5EF4-FFF2-40B4-BE49-F238E27FC236}">
                <a16:creationId xmlns:a16="http://schemas.microsoft.com/office/drawing/2014/main" id="{7CE8ADB1-85FC-4B9E-9EC4-40B605142977}"/>
              </a:ext>
            </a:extLst>
          </p:cNvPr>
          <p:cNvSpPr/>
          <p:nvPr>
            <p:custDataLst>
              <p:tags r:id="rId1"/>
            </p:custDataLst>
          </p:nvPr>
        </p:nvSpPr>
        <p:spPr>
          <a:xfrm>
            <a:off x="2560962" y="3210981"/>
            <a:ext cx="7171376" cy="1313790"/>
          </a:xfrm>
          <a:prstGeom prst="wedgeRectCallout">
            <a:avLst>
              <a:gd name="adj1" fmla="val -23162"/>
              <a:gd name="adj2" fmla="val 66555"/>
            </a:avLst>
          </a:prstGeom>
          <a:solidFill>
            <a:srgbClr val="005AAA">
              <a:lumMod val="20000"/>
              <a:lumOff val="80000"/>
            </a:srgbClr>
          </a:solidFill>
          <a:ln w="9525" cap="flat" cmpd="sng" algn="ctr">
            <a:noFill/>
            <a:prstDash val="solid"/>
          </a:ln>
          <a:effectLst/>
        </p:spPr>
        <p:txBody>
          <a:bodyPr lIns="91427" tIns="45713" rIns="91427"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75000"/>
                    <a:lumOff val="25000"/>
                  </a:prstClr>
                </a:solidFill>
                <a:effectLst/>
                <a:uLnTx/>
                <a:uFillTx/>
                <a:ea typeface="+mn-ea"/>
                <a:cs typeface="+mn-cs"/>
              </a:rPr>
              <a:t>It wasn’t difficult, I got enough education before using it because I was really scared when I first saw it… But during education I learned that the ring was soft, I thought the ring was hard and painful. They showed that to insert the ring you need to twist it like 8 and when I tried it, it was easy and doable.”</a:t>
            </a:r>
            <a:r>
              <a:rPr kumimoji="0" lang="en-US" sz="1600" b="0" i="1" u="none" strike="noStrike" kern="0" cap="none" spc="0" normalizeH="0" baseline="30000" noProof="0" dirty="0">
                <a:ln>
                  <a:noFill/>
                </a:ln>
                <a:solidFill>
                  <a:prstClr val="black">
                    <a:lumMod val="75000"/>
                    <a:lumOff val="25000"/>
                  </a:prstClr>
                </a:solidFill>
                <a:effectLst/>
                <a:uLnTx/>
                <a:uFillTx/>
                <a:ea typeface="+mn-ea"/>
                <a:cs typeface="+mn-cs"/>
              </a:rPr>
              <a:t> 1</a:t>
            </a:r>
            <a:endParaRPr kumimoji="0" lang="en-US" sz="1600" b="0" i="1" u="none" strike="noStrike" kern="0" cap="none" spc="0" normalizeH="0" baseline="0" noProof="0" dirty="0">
              <a:ln>
                <a:noFill/>
              </a:ln>
              <a:solidFill>
                <a:prstClr val="black">
                  <a:lumMod val="75000"/>
                  <a:lumOff val="25000"/>
                </a:prstClr>
              </a:solidFill>
              <a:effectLst/>
              <a:uLnTx/>
              <a:uFillTx/>
              <a:ea typeface="+mn-ea"/>
              <a:cs typeface="Calibri" panose="020F0502020204030204" pitchFamily="34" charset="0"/>
            </a:endParaRPr>
          </a:p>
        </p:txBody>
      </p:sp>
      <p:sp>
        <p:nvSpPr>
          <p:cNvPr id="10" name="TextBox 9">
            <a:extLst>
              <a:ext uri="{FF2B5EF4-FFF2-40B4-BE49-F238E27FC236}">
                <a16:creationId xmlns:a16="http://schemas.microsoft.com/office/drawing/2014/main" id="{0672B174-71EE-4F17-9BB5-DF927045DACC}"/>
              </a:ext>
            </a:extLst>
          </p:cNvPr>
          <p:cNvSpPr txBox="1"/>
          <p:nvPr>
            <p:custDataLst>
              <p:tags r:id="rId2"/>
            </p:custDataLst>
          </p:nvPr>
        </p:nvSpPr>
        <p:spPr>
          <a:xfrm>
            <a:off x="2560962" y="1334168"/>
            <a:ext cx="7171376" cy="461651"/>
          </a:xfrm>
          <a:prstGeom prst="rect">
            <a:avLst/>
          </a:prstGeom>
          <a:pattFill prst="ltDnDiag">
            <a:fgClr>
              <a:sysClr val="window" lastClr="FFFFFF">
                <a:lumMod val="85000"/>
              </a:sysClr>
            </a:fgClr>
            <a:bgClr>
              <a:sysClr val="window" lastClr="FFFFFF"/>
            </a:bgClr>
          </a:pattFill>
        </p:spPr>
        <p:txBody>
          <a:bodyPr wrap="square" lIns="91427" tIns="45713" rIns="91427" bIns="45713" anchor="ctr">
            <a:spAutoFit/>
          </a:bodyPr>
          <a:lstStyle>
            <a:defPPr>
              <a:defRPr lang="en-US"/>
            </a:defPPr>
            <a:lvl1pPr>
              <a:spcAft>
                <a:spcPts val="600"/>
              </a:spcAft>
              <a:defRPr sz="1600" b="1">
                <a:solidFill>
                  <a:schemeClr val="tx1">
                    <a:lumMod val="65000"/>
                    <a:lumOff val="35000"/>
                  </a:schemeClr>
                </a:solidFill>
              </a:defRPr>
            </a:lvl1pPr>
          </a:lstStyle>
          <a:p>
            <a:pPr marL="0" marR="0" lvl="0" indent="0" algn="ctr" defTabSz="91440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dirty="0">
                <a:ln>
                  <a:noFill/>
                </a:ln>
                <a:solidFill>
                  <a:prstClr val="black">
                    <a:lumMod val="75000"/>
                    <a:lumOff val="25000"/>
                  </a:prstClr>
                </a:solidFill>
                <a:effectLst/>
                <a:uLnTx/>
                <a:uFillTx/>
              </a:rPr>
              <a:t>Study participants report…</a:t>
            </a:r>
          </a:p>
        </p:txBody>
      </p:sp>
      <p:sp>
        <p:nvSpPr>
          <p:cNvPr id="11" name="Rectangular Callout 34">
            <a:extLst>
              <a:ext uri="{FF2B5EF4-FFF2-40B4-BE49-F238E27FC236}">
                <a16:creationId xmlns:a16="http://schemas.microsoft.com/office/drawing/2014/main" id="{068FFCB0-7C17-45C6-B0EB-33CB3A868155}"/>
              </a:ext>
            </a:extLst>
          </p:cNvPr>
          <p:cNvSpPr/>
          <p:nvPr>
            <p:custDataLst>
              <p:tags r:id="rId3"/>
            </p:custDataLst>
          </p:nvPr>
        </p:nvSpPr>
        <p:spPr>
          <a:xfrm>
            <a:off x="2560962" y="1889283"/>
            <a:ext cx="7171376" cy="1017643"/>
          </a:xfrm>
          <a:prstGeom prst="wedgeRectCallout">
            <a:avLst/>
          </a:prstGeom>
          <a:solidFill>
            <a:srgbClr val="E5F3FF"/>
          </a:solidFill>
          <a:ln w="9525" cap="flat" cmpd="sng" algn="ctr">
            <a:noFill/>
            <a:prstDash val="solid"/>
          </a:ln>
          <a:effectLst/>
        </p:spPr>
        <p:txBody>
          <a:bodyPr lIns="91427" tIns="45713" rIns="91427"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75000"/>
                    <a:lumOff val="25000"/>
                  </a:prstClr>
                </a:solidFill>
                <a:effectLst/>
                <a:uLnTx/>
                <a:uFillTx/>
                <a:ea typeface="+mn-ea"/>
                <a:cs typeface="+mn-cs"/>
              </a:rPr>
              <a:t>I like that the ring stays inside you and nobody can see it…. you don’t have to disclose ring use to others if you want. My family doesn’t know that I am using the ring. … And the partner can’t feel it as well.</a:t>
            </a:r>
            <a:r>
              <a:rPr kumimoji="0" lang="en-US" sz="1600" b="0" i="1" u="none" strike="noStrike" kern="0" cap="none" spc="0" normalizeH="0" baseline="30000" noProof="0" dirty="0">
                <a:ln>
                  <a:noFill/>
                </a:ln>
                <a:solidFill>
                  <a:prstClr val="black">
                    <a:lumMod val="75000"/>
                    <a:lumOff val="25000"/>
                  </a:prstClr>
                </a:solidFill>
                <a:effectLst/>
                <a:uLnTx/>
                <a:uFillTx/>
                <a:ea typeface="+mn-ea"/>
                <a:cs typeface="+mn-cs"/>
              </a:rPr>
              <a:t> 1</a:t>
            </a:r>
            <a:endParaRPr kumimoji="0" lang="en-US" sz="1600" b="0" i="1" u="none" strike="noStrike" kern="0" cap="none" spc="0" normalizeH="0" baseline="0" noProof="0" dirty="0">
              <a:ln>
                <a:noFill/>
              </a:ln>
              <a:solidFill>
                <a:prstClr val="black">
                  <a:lumMod val="75000"/>
                  <a:lumOff val="25000"/>
                </a:prstClr>
              </a:solidFill>
              <a:effectLst/>
              <a:uLnTx/>
              <a:uFillTx/>
              <a:ea typeface="+mn-ea"/>
              <a:cs typeface="Calibri" panose="020F0502020204030204" pitchFamily="34" charset="0"/>
            </a:endParaRPr>
          </a:p>
        </p:txBody>
      </p:sp>
      <p:sp>
        <p:nvSpPr>
          <p:cNvPr id="12" name="Rectangular Callout 13">
            <a:extLst>
              <a:ext uri="{FF2B5EF4-FFF2-40B4-BE49-F238E27FC236}">
                <a16:creationId xmlns:a16="http://schemas.microsoft.com/office/drawing/2014/main" id="{4E6E888E-DA13-4925-83BB-65FB50ADEDB2}"/>
              </a:ext>
            </a:extLst>
          </p:cNvPr>
          <p:cNvSpPr/>
          <p:nvPr>
            <p:custDataLst>
              <p:tags r:id="rId4"/>
            </p:custDataLst>
          </p:nvPr>
        </p:nvSpPr>
        <p:spPr>
          <a:xfrm>
            <a:off x="2560962" y="4828827"/>
            <a:ext cx="7171376" cy="916119"/>
          </a:xfrm>
          <a:prstGeom prst="wedgeRectCallout">
            <a:avLst/>
          </a:prstGeom>
          <a:solidFill>
            <a:srgbClr val="E5F3FF"/>
          </a:solidFill>
          <a:ln w="9525" cap="flat" cmpd="sng" algn="ctr">
            <a:noFill/>
            <a:prstDash val="solid"/>
          </a:ln>
          <a:effectLst/>
        </p:spPr>
        <p:txBody>
          <a:bodyPr lIns="91427" tIns="45713" rIns="91427" bIns="45713"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lumMod val="75000"/>
                    <a:lumOff val="25000"/>
                  </a:prstClr>
                </a:solidFill>
                <a:effectLst/>
                <a:uLnTx/>
                <a:uFillTx/>
                <a:ea typeface="+mn-ea"/>
                <a:cs typeface="+mn-cs"/>
              </a:rPr>
              <a:t>I don’t feel the ring when it is inside me, I only feel it during insertion. I don’t feel it though when I’m seated or walking. The ring has never fallen; it’s not painful… the ring is not felt when you are walking or sleeping; it doesn’t even move</a:t>
            </a:r>
            <a:r>
              <a:rPr kumimoji="0" lang="en-US" sz="1600" b="0" i="1" u="none" strike="noStrike" kern="0" cap="none" spc="0" normalizeH="0" baseline="30000" noProof="0" dirty="0">
                <a:ln>
                  <a:noFill/>
                </a:ln>
                <a:solidFill>
                  <a:prstClr val="black">
                    <a:lumMod val="75000"/>
                    <a:lumOff val="25000"/>
                  </a:prstClr>
                </a:solidFill>
                <a:effectLst/>
                <a:uLnTx/>
                <a:uFillTx/>
                <a:ea typeface="+mn-ea"/>
                <a:cs typeface="+mn-cs"/>
              </a:rPr>
              <a:t>2</a:t>
            </a:r>
            <a:endParaRPr kumimoji="0" lang="en-US" sz="1600" b="0" i="1" u="none" strike="noStrike" kern="0" cap="none" spc="0" normalizeH="0" baseline="30000" noProof="0" dirty="0">
              <a:ln>
                <a:noFill/>
              </a:ln>
              <a:solidFill>
                <a:prstClr val="black">
                  <a:lumMod val="75000"/>
                  <a:lumOff val="25000"/>
                </a:prstClr>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1084457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3">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284520" y="287699"/>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dirty="0">
                <a:solidFill>
                  <a:srgbClr val="3A5962"/>
                </a:solidFill>
                <a:latin typeface="+mn-lt"/>
              </a:rPr>
              <a:t>Potential Public Health Impact</a:t>
            </a:r>
          </a:p>
        </p:txBody>
      </p:sp>
      <p:sp>
        <p:nvSpPr>
          <p:cNvPr id="13" name="Content Placeholder 2">
            <a:extLst>
              <a:ext uri="{FF2B5EF4-FFF2-40B4-BE49-F238E27FC236}">
                <a16:creationId xmlns:a16="http://schemas.microsoft.com/office/drawing/2014/main" id="{34A0489A-DAEC-4ACA-A3F2-6197768153BE}"/>
              </a:ext>
            </a:extLst>
          </p:cNvPr>
          <p:cNvSpPr txBox="1">
            <a:spLocks/>
          </p:cNvSpPr>
          <p:nvPr/>
        </p:nvSpPr>
        <p:spPr>
          <a:xfrm>
            <a:off x="1317932" y="1268122"/>
            <a:ext cx="8349577" cy="4321755"/>
          </a:xfrm>
          <a:prstGeom prst="rect">
            <a:avLst/>
          </a:prstGeom>
        </p:spPr>
        <p:txBody>
          <a:bodyPr>
            <a:noAutofit/>
          </a:bodyPr>
          <a:lstStyle>
            <a:lvl1pPr marL="342900" indent="-342900" algn="l" defTabSz="457200" rtl="0" eaLnBrk="1" latinLnBrk="0" hangingPunct="1">
              <a:spcBef>
                <a:spcPct val="20000"/>
              </a:spcBef>
              <a:buFont typeface="Arial"/>
              <a:buChar char="•"/>
              <a:defRPr sz="2400" b="1" kern="1200">
                <a:solidFill>
                  <a:srgbClr val="15406B"/>
                </a:solidFill>
                <a:latin typeface="Arial" charset="0"/>
                <a:ea typeface="Arial" charset="0"/>
                <a:cs typeface="Arial" charset="0"/>
              </a:defRPr>
            </a:lvl1pPr>
            <a:lvl2pPr marL="742950" indent="-285750" algn="l" defTabSz="457200" rtl="0" eaLnBrk="1" latinLnBrk="0" hangingPunct="1">
              <a:spcBef>
                <a:spcPct val="20000"/>
              </a:spcBef>
              <a:buFont typeface="Arial"/>
              <a:buChar char="–"/>
              <a:defRPr sz="2400" kern="1200">
                <a:solidFill>
                  <a:srgbClr val="15406B"/>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400" kern="1200">
                <a:solidFill>
                  <a:srgbClr val="15406B"/>
                </a:solidFill>
                <a:latin typeface="Arial" charset="0"/>
                <a:ea typeface="Arial" charset="0"/>
                <a:cs typeface="Arial" charset="0"/>
              </a:defRPr>
            </a:lvl3pPr>
            <a:lvl4pPr marL="1600200" indent="-228600" algn="l" defTabSz="457200" rtl="0" eaLnBrk="1" latinLnBrk="0" hangingPunct="1">
              <a:spcBef>
                <a:spcPct val="20000"/>
              </a:spcBef>
              <a:buFont typeface="Arial"/>
              <a:buChar char="–"/>
              <a:defRPr sz="2400" kern="1200">
                <a:solidFill>
                  <a:srgbClr val="15406B"/>
                </a:solidFill>
                <a:latin typeface="Arial" charset="0"/>
                <a:ea typeface="Arial" charset="0"/>
                <a:cs typeface="Arial" charset="0"/>
              </a:defRPr>
            </a:lvl4pPr>
            <a:lvl5pPr marL="2057400" indent="-228600" algn="l" defTabSz="457200" rtl="0" eaLnBrk="1" latinLnBrk="0" hangingPunct="1">
              <a:spcBef>
                <a:spcPct val="20000"/>
              </a:spcBef>
              <a:buFont typeface="Arial"/>
              <a:buChar char="»"/>
              <a:defRPr sz="2400" kern="1200">
                <a:solidFill>
                  <a:srgbClr val="15406B"/>
                </a:solidFill>
                <a:latin typeface="Arial" charset="0"/>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3A5962"/>
                </a:solidFill>
                <a:latin typeface="+mn-lt"/>
                <a:cs typeface="Arial" panose="020B0604020202020204" pitchFamily="34" charset="0"/>
              </a:rPr>
              <a:t>Modeling data show that:</a:t>
            </a:r>
          </a:p>
          <a:p>
            <a:pPr>
              <a:spcAft>
                <a:spcPts val="300"/>
              </a:spcAft>
            </a:pPr>
            <a:r>
              <a:rPr lang="en-US" b="0" dirty="0">
                <a:solidFill>
                  <a:srgbClr val="3A5962"/>
                </a:solidFill>
                <a:latin typeface="+mn-lt"/>
                <a:cs typeface="Arial" panose="020B0604020202020204" pitchFamily="34" charset="0"/>
              </a:rPr>
              <a:t>A range of prevention options alongside scaled-up treatment is needed to achieve epidemic control</a:t>
            </a:r>
          </a:p>
          <a:p>
            <a:pPr>
              <a:spcAft>
                <a:spcPts val="300"/>
              </a:spcAft>
            </a:pPr>
            <a:r>
              <a:rPr lang="en-US" b="0" dirty="0">
                <a:solidFill>
                  <a:srgbClr val="3A5962"/>
                </a:solidFill>
                <a:latin typeface="+mn-lt"/>
                <a:cs typeface="Arial" panose="020B0604020202020204" pitchFamily="34" charset="0"/>
              </a:rPr>
              <a:t>Prevention methods with even modest efficacy would have a meaningful impact as part of a comprehensive strategy that could avert millions of HIV infections over time </a:t>
            </a:r>
          </a:p>
          <a:p>
            <a:pPr>
              <a:spcAft>
                <a:spcPts val="300"/>
              </a:spcAft>
            </a:pPr>
            <a:r>
              <a:rPr lang="en-US" b="0" dirty="0">
                <a:solidFill>
                  <a:srgbClr val="3A5962"/>
                </a:solidFill>
                <a:latin typeface="+mn-lt"/>
                <a:cs typeface="Arial" panose="020B0604020202020204" pitchFamily="34" charset="0"/>
              </a:rPr>
              <a:t>The ring would prevent acquisitions among women that would otherwise not be averted by any other method</a:t>
            </a:r>
            <a:endParaRPr lang="en-US" dirty="0">
              <a:solidFill>
                <a:srgbClr val="3A5962"/>
              </a:solidFill>
              <a:latin typeface="+mn-lt"/>
              <a:cs typeface="Arial" panose="020B0604020202020204" pitchFamily="34" charset="0"/>
            </a:endParaRPr>
          </a:p>
          <a:p>
            <a:pPr marL="0" indent="0" algn="ctr">
              <a:buFont typeface="Arial"/>
              <a:buNone/>
            </a:pPr>
            <a:r>
              <a:rPr lang="en-US" dirty="0">
                <a:solidFill>
                  <a:srgbClr val="3A5962"/>
                </a:solidFill>
                <a:latin typeface="+mn-lt"/>
                <a:cs typeface="Arial" panose="020B0604020202020204" pitchFamily="34" charset="0"/>
              </a:rPr>
              <a:t>New, user-centered options like the ring </a:t>
            </a:r>
            <a:br>
              <a:rPr lang="en-US" dirty="0">
                <a:solidFill>
                  <a:srgbClr val="3A5962"/>
                </a:solidFill>
                <a:latin typeface="+mn-lt"/>
                <a:cs typeface="Arial" panose="020B0604020202020204" pitchFamily="34" charset="0"/>
              </a:rPr>
            </a:br>
            <a:r>
              <a:rPr lang="en-US" dirty="0">
                <a:solidFill>
                  <a:srgbClr val="3A5962"/>
                </a:solidFill>
                <a:latin typeface="+mn-lt"/>
                <a:cs typeface="Arial" panose="020B0604020202020204" pitchFamily="34" charset="0"/>
              </a:rPr>
              <a:t>will be crucial to achieving epidemic control</a:t>
            </a:r>
          </a:p>
          <a:p>
            <a:pPr marL="0" indent="0">
              <a:buFont typeface="Arial"/>
              <a:buNone/>
            </a:pPr>
            <a:endParaRPr lang="en-US" b="0" dirty="0">
              <a:latin typeface="Arial" panose="020B0604020202020204" pitchFamily="34" charset="0"/>
              <a:cs typeface="Arial" panose="020B0604020202020204" pitchFamily="34" charset="0"/>
            </a:endParaRPr>
          </a:p>
        </p:txBody>
      </p:sp>
      <p:pic>
        <p:nvPicPr>
          <p:cNvPr id="4" name="Picture 3" descr="A picture containing person, child, orange&#10;&#10;Description automatically generated">
            <a:extLst>
              <a:ext uri="{FF2B5EF4-FFF2-40B4-BE49-F238E27FC236}">
                <a16:creationId xmlns:a16="http://schemas.microsoft.com/office/drawing/2014/main" id="{67ACEF4F-3303-42AF-B9C2-041197FEB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67510" y="2468006"/>
            <a:ext cx="2524489" cy="4102295"/>
          </a:xfrm>
          <a:prstGeom prst="rect">
            <a:avLst/>
          </a:prstGeom>
        </p:spPr>
      </p:pic>
    </p:spTree>
    <p:extLst>
      <p:ext uri="{BB962C8B-B14F-4D97-AF65-F5344CB8AC3E}">
        <p14:creationId xmlns:p14="http://schemas.microsoft.com/office/powerpoint/2010/main" val="163633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724747" y="375163"/>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dirty="0">
                <a:solidFill>
                  <a:srgbClr val="01526C"/>
                </a:solidFill>
                <a:latin typeface="+mn-lt"/>
              </a:rPr>
              <a:t>Ongoing Trials</a:t>
            </a:r>
            <a:endParaRPr lang="en-US" dirty="0">
              <a:latin typeface="+mn-lt"/>
            </a:endParaRPr>
          </a:p>
        </p:txBody>
      </p:sp>
      <p:pic>
        <p:nvPicPr>
          <p:cNvPr id="3" name="Picture 2" descr="A close up of text on a black background&#10;&#10;Description generated with high confidence">
            <a:extLst>
              <a:ext uri="{FF2B5EF4-FFF2-40B4-BE49-F238E27FC236}">
                <a16:creationId xmlns:a16="http://schemas.microsoft.com/office/drawing/2014/main" id="{9E578165-31A8-4D97-95FE-6D836A2F53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9139" y="3665001"/>
            <a:ext cx="2256165" cy="2070031"/>
          </a:xfrm>
          <a:prstGeom prst="rect">
            <a:avLst/>
          </a:prstGeom>
        </p:spPr>
      </p:pic>
      <p:pic>
        <p:nvPicPr>
          <p:cNvPr id="11" name="Picture 10" descr="A close up of a logo&#10;&#10;Description generated with high confidence">
            <a:extLst>
              <a:ext uri="{FF2B5EF4-FFF2-40B4-BE49-F238E27FC236}">
                <a16:creationId xmlns:a16="http://schemas.microsoft.com/office/drawing/2014/main" id="{DD1B311F-EC82-4D3E-811A-55113AD0D1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188" y="1070015"/>
            <a:ext cx="1656025" cy="2070031"/>
          </a:xfrm>
          <a:prstGeom prst="rect">
            <a:avLst/>
          </a:prstGeom>
        </p:spPr>
      </p:pic>
      <p:sp>
        <p:nvSpPr>
          <p:cNvPr id="13" name="Text Placeholder 1">
            <a:extLst>
              <a:ext uri="{FF2B5EF4-FFF2-40B4-BE49-F238E27FC236}">
                <a16:creationId xmlns:a16="http://schemas.microsoft.com/office/drawing/2014/main" id="{8A991A3D-774A-44D8-8E9C-A90289E23D72}"/>
              </a:ext>
            </a:extLst>
          </p:cNvPr>
          <p:cNvSpPr txBox="1">
            <a:spLocks/>
          </p:cNvSpPr>
          <p:nvPr/>
        </p:nvSpPr>
        <p:spPr>
          <a:xfrm>
            <a:off x="1387787" y="1595205"/>
            <a:ext cx="4206768" cy="2335160"/>
          </a:xfrm>
          <a:prstGeom prst="rect">
            <a:avLst/>
          </a:prstGeom>
        </p:spPr>
        <p:txBody>
          <a:bodyPr vert="horz"/>
          <a:lstStyle>
            <a:lvl1pPr marL="342900" indent="-228600" algn="l" defTabSz="457200" rtl="0" eaLnBrk="1" latinLnBrk="0" hangingPunct="1">
              <a:spcBef>
                <a:spcPct val="20000"/>
              </a:spcBef>
              <a:buClr>
                <a:srgbClr val="178793"/>
              </a:buClr>
              <a:buSzPct val="100000"/>
              <a:buFont typeface="Arial"/>
              <a:buChar char="•"/>
              <a:defRPr sz="2000" b="0" kern="1200" spc="0">
                <a:solidFill>
                  <a:srgbClr val="535352"/>
                </a:solidFill>
                <a:latin typeface="Gill Sans MT" panose="020B0502020104020203" pitchFamily="34" charset="0"/>
                <a:ea typeface="+mn-ea"/>
                <a:cs typeface="Gill Sans MT" panose="020B0502020104020203" pitchFamily="34" charset="0"/>
              </a:defRPr>
            </a:lvl1pPr>
            <a:lvl2pPr marL="742950" indent="-228600" algn="l" defTabSz="457200" rtl="0" eaLnBrk="1" latinLnBrk="0" hangingPunct="1">
              <a:spcBef>
                <a:spcPct val="20000"/>
              </a:spcBef>
              <a:buClr>
                <a:srgbClr val="178793"/>
              </a:buClr>
              <a:buFont typeface="Arial"/>
              <a:buChar char="–"/>
              <a:defRPr sz="1800" kern="1200">
                <a:solidFill>
                  <a:srgbClr val="535352"/>
                </a:solidFill>
                <a:latin typeface="Gill Sans MT" panose="020B0502020104020203" pitchFamily="34" charset="0"/>
                <a:ea typeface="+mn-ea"/>
                <a:cs typeface="Gill Sans MT" panose="020B0502020104020203" pitchFamily="34" charset="0"/>
              </a:defRPr>
            </a:lvl2pPr>
            <a:lvl3pPr marL="1143000" indent="-228600" algn="l" defTabSz="457200" rtl="0" eaLnBrk="1" latinLnBrk="0" hangingPunct="1">
              <a:spcBef>
                <a:spcPct val="20000"/>
              </a:spcBef>
              <a:buClr>
                <a:srgbClr val="178793"/>
              </a:buClr>
              <a:buSzPct val="83000"/>
              <a:buFont typeface="Courier New"/>
              <a:buChar char="o"/>
              <a:defRPr sz="1600" kern="1200">
                <a:solidFill>
                  <a:srgbClr val="535352"/>
                </a:solidFill>
                <a:latin typeface="Gill Sans MT" panose="020B0502020104020203" pitchFamily="34" charset="0"/>
                <a:ea typeface="+mn-ea"/>
                <a:cs typeface="Gill Sans MT" panose="020B0502020104020203" pitchFamily="34" charset="0"/>
              </a:defRPr>
            </a:lvl3pPr>
            <a:lvl4pPr marL="1600200" indent="-228600" algn="l" defTabSz="457200" rtl="0" eaLnBrk="1" latinLnBrk="0" hangingPunct="1">
              <a:spcBef>
                <a:spcPct val="20000"/>
              </a:spcBef>
              <a:buFont typeface="Arial"/>
              <a:buChar char="–"/>
              <a:defRPr sz="18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18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kumimoji="0" lang="en-US" sz="2400" b="0" i="0" u="none" strike="noStrike" kern="1200" cap="none" spc="0" normalizeH="0" baseline="0" noProof="0" dirty="0">
                <a:ln>
                  <a:noFill/>
                </a:ln>
                <a:solidFill>
                  <a:schemeClr val="bg2">
                    <a:lumMod val="50000"/>
                  </a:schemeClr>
                </a:solidFill>
                <a:effectLst/>
                <a:uLnTx/>
                <a:uFillTx/>
                <a:latin typeface="+mn-lt"/>
                <a:ea typeface="+mn-ea"/>
              </a:rPr>
              <a:t>Further trials are underway to gather more data on the safety of ring use during adolescence, pregnancy, and breastfeeding</a:t>
            </a:r>
          </a:p>
          <a:p>
            <a:pPr>
              <a:defRPr/>
            </a:pPr>
            <a:r>
              <a:rPr lang="en-US" sz="2400" dirty="0">
                <a:solidFill>
                  <a:schemeClr val="bg2">
                    <a:lumMod val="50000"/>
                  </a:schemeClr>
                </a:solidFill>
                <a:latin typeface="+mn-lt"/>
              </a:rPr>
              <a:t>Research is in progress on a 3-month Dapivirine Ring and a Phase 1 study that includes dapivirine or HIV prevention and </a:t>
            </a:r>
            <a:r>
              <a:rPr lang="en-US" sz="2400" dirty="0" err="1">
                <a:solidFill>
                  <a:schemeClr val="bg2">
                    <a:lumMod val="50000"/>
                  </a:schemeClr>
                </a:solidFill>
                <a:latin typeface="+mn-lt"/>
              </a:rPr>
              <a:t>levonorgesrel</a:t>
            </a:r>
            <a:r>
              <a:rPr lang="en-US" sz="2400" dirty="0">
                <a:solidFill>
                  <a:schemeClr val="bg2">
                    <a:lumMod val="50000"/>
                  </a:schemeClr>
                </a:solidFill>
                <a:latin typeface="+mn-lt"/>
              </a:rPr>
              <a:t> for contraception. </a:t>
            </a:r>
            <a:endParaRPr kumimoji="0" lang="en-US" sz="2400" b="0" i="0" u="none" strike="noStrike" kern="1200" cap="none" spc="0" normalizeH="0" baseline="0" noProof="0" dirty="0">
              <a:ln>
                <a:noFill/>
              </a:ln>
              <a:solidFill>
                <a:schemeClr val="bg2">
                  <a:lumMod val="50000"/>
                </a:schemeClr>
              </a:solidFill>
              <a:effectLst/>
              <a:uLnTx/>
              <a:uFillTx/>
              <a:latin typeface="+mn-lt"/>
              <a:ea typeface="+mn-ea"/>
            </a:endParaRPr>
          </a:p>
        </p:txBody>
      </p:sp>
      <p:pic>
        <p:nvPicPr>
          <p:cNvPr id="8" name="Picture 7" descr="A picture containing logo&#10;&#10;Description automatically generated">
            <a:extLst>
              <a:ext uri="{FF2B5EF4-FFF2-40B4-BE49-F238E27FC236}">
                <a16:creationId xmlns:a16="http://schemas.microsoft.com/office/drawing/2014/main" id="{F671E150-DF4D-435A-9F0F-31F9C7F0D8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595205"/>
            <a:ext cx="2389938" cy="1234207"/>
          </a:xfrm>
          <a:prstGeom prst="rect">
            <a:avLst/>
          </a:prstGeom>
        </p:spPr>
      </p:pic>
    </p:spTree>
    <p:extLst>
      <p:ext uri="{BB962C8B-B14F-4D97-AF65-F5344CB8AC3E}">
        <p14:creationId xmlns:p14="http://schemas.microsoft.com/office/powerpoint/2010/main" val="52259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968028" y="197368"/>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r>
              <a:rPr lang="en-US" dirty="0">
                <a:solidFill>
                  <a:srgbClr val="01526C"/>
                </a:solidFill>
              </a:rPr>
              <a:t>What is the Dapivirine Ring?</a:t>
            </a:r>
            <a:endParaRPr lang="en-US" dirty="0"/>
          </a:p>
        </p:txBody>
      </p:sp>
      <p:sp>
        <p:nvSpPr>
          <p:cNvPr id="11" name="Rectangle: Rounded Corners 10">
            <a:extLst>
              <a:ext uri="{FF2B5EF4-FFF2-40B4-BE49-F238E27FC236}">
                <a16:creationId xmlns:a16="http://schemas.microsoft.com/office/drawing/2014/main" id="{E16EC8C3-76A6-4577-8075-339ECE853F84}"/>
              </a:ext>
            </a:extLst>
          </p:cNvPr>
          <p:cNvSpPr/>
          <p:nvPr/>
        </p:nvSpPr>
        <p:spPr>
          <a:xfrm>
            <a:off x="6883259" y="2459932"/>
            <a:ext cx="4633520" cy="1200395"/>
          </a:xfrm>
          <a:prstGeom prst="roundRect">
            <a:avLst/>
          </a:prstGeom>
          <a:solidFill>
            <a:sysClr val="window" lastClr="FFFFFF">
              <a:lumMod val="85000"/>
            </a:sysClr>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effectLst/>
                <a:uLnTx/>
                <a:uFillTx/>
                <a:latin typeface="Gill Sans MT" panose="020B0502020104020203" pitchFamily="34" charset="0"/>
                <a:ea typeface="+mn-ea"/>
                <a:cs typeface="+mn-cs"/>
              </a:rPr>
              <a:t>Slowly releases an anti-retroviral (ARV) called </a:t>
            </a:r>
            <a:r>
              <a:rPr kumimoji="0" lang="en-US" sz="2000" b="0" i="0" u="none" strike="noStrike" kern="0" cap="none" spc="0" normalizeH="0" baseline="0" noProof="0" dirty="0" err="1">
                <a:ln>
                  <a:noFill/>
                </a:ln>
                <a:effectLst/>
                <a:uLnTx/>
                <a:uFillTx/>
                <a:latin typeface="Gill Sans MT" panose="020B0502020104020203" pitchFamily="34" charset="0"/>
                <a:ea typeface="+mn-ea"/>
                <a:cs typeface="+mn-cs"/>
              </a:rPr>
              <a:t>dapivirine</a:t>
            </a:r>
            <a:r>
              <a:rPr kumimoji="0" lang="en-US" sz="2000" b="0" i="0" u="none" strike="noStrike" kern="0" cap="none" spc="0" normalizeH="0" baseline="0" noProof="0" dirty="0">
                <a:ln>
                  <a:noFill/>
                </a:ln>
                <a:effectLst/>
                <a:uLnTx/>
                <a:uFillTx/>
                <a:latin typeface="Gill Sans MT" panose="020B0502020104020203" pitchFamily="34" charset="0"/>
                <a:ea typeface="+mn-ea"/>
                <a:cs typeface="+mn-cs"/>
              </a:rPr>
              <a:t> into the vagina over the period of one month</a:t>
            </a:r>
          </a:p>
        </p:txBody>
      </p:sp>
      <p:sp>
        <p:nvSpPr>
          <p:cNvPr id="13" name="Rectangle: Rounded Corners 12">
            <a:extLst>
              <a:ext uri="{FF2B5EF4-FFF2-40B4-BE49-F238E27FC236}">
                <a16:creationId xmlns:a16="http://schemas.microsoft.com/office/drawing/2014/main" id="{BC0F1223-D2AA-48B7-80D2-0FAC6D268FA9}"/>
              </a:ext>
            </a:extLst>
          </p:cNvPr>
          <p:cNvSpPr/>
          <p:nvPr/>
        </p:nvSpPr>
        <p:spPr>
          <a:xfrm>
            <a:off x="6883259" y="1224252"/>
            <a:ext cx="4633520" cy="1116527"/>
          </a:xfrm>
          <a:prstGeom prst="roundRect">
            <a:avLst/>
          </a:prstGeom>
          <a:solidFill>
            <a:sysClr val="window" lastClr="FFFFFF">
              <a:lumMod val="85000"/>
            </a:sysClr>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algn="ctr">
              <a:spcAft>
                <a:spcPts val="300"/>
              </a:spcAft>
            </a:pPr>
            <a:r>
              <a:rPr lang="en-US" sz="2000" dirty="0">
                <a:latin typeface="Gill Sans MT" panose="020B0502020104020203" pitchFamily="34" charset="0"/>
              </a:rPr>
              <a:t>Flexible, one-size-fits-all vaginal ring developed by the International Partnership for Microbicides (IPM)</a:t>
            </a:r>
          </a:p>
        </p:txBody>
      </p:sp>
      <p:sp>
        <p:nvSpPr>
          <p:cNvPr id="17" name="Rectangle: Rounded Corners 16">
            <a:extLst>
              <a:ext uri="{FF2B5EF4-FFF2-40B4-BE49-F238E27FC236}">
                <a16:creationId xmlns:a16="http://schemas.microsoft.com/office/drawing/2014/main" id="{49DA2766-72A8-4FC6-8E86-9B25D98B41D3}"/>
              </a:ext>
            </a:extLst>
          </p:cNvPr>
          <p:cNvSpPr/>
          <p:nvPr/>
        </p:nvSpPr>
        <p:spPr>
          <a:xfrm>
            <a:off x="6883259" y="5099028"/>
            <a:ext cx="4633520" cy="1200395"/>
          </a:xfrm>
          <a:prstGeom prst="roundRect">
            <a:avLst/>
          </a:prstGeom>
          <a:solidFill>
            <a:sysClr val="window" lastClr="FFFFFF">
              <a:lumMod val="85000"/>
            </a:sysClr>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lvl="0" algn="ctr" defTabSz="457200">
              <a:defRPr/>
            </a:pPr>
            <a:r>
              <a:rPr lang="en-US" sz="2000" kern="0" dirty="0">
                <a:latin typeface="Gill Sans MT" panose="020B0502020104020203" pitchFamily="34" charset="0"/>
              </a:rPr>
              <a:t>User-controlled HIV prevention method</a:t>
            </a:r>
          </a:p>
        </p:txBody>
      </p:sp>
      <p:sp>
        <p:nvSpPr>
          <p:cNvPr id="19" name="Rectangle: Rounded Corners 18">
            <a:extLst>
              <a:ext uri="{FF2B5EF4-FFF2-40B4-BE49-F238E27FC236}">
                <a16:creationId xmlns:a16="http://schemas.microsoft.com/office/drawing/2014/main" id="{B5B745B6-FA96-4600-BA52-BFE8FE8D8E6B}"/>
              </a:ext>
            </a:extLst>
          </p:cNvPr>
          <p:cNvSpPr/>
          <p:nvPr/>
        </p:nvSpPr>
        <p:spPr>
          <a:xfrm>
            <a:off x="6883259" y="3779480"/>
            <a:ext cx="4633520" cy="1200395"/>
          </a:xfrm>
          <a:prstGeom prst="roundRect">
            <a:avLst/>
          </a:prstGeom>
          <a:solidFill>
            <a:sysClr val="window" lastClr="FFFFFF">
              <a:lumMod val="85000"/>
            </a:sysClr>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lang="en-US" sz="2000" kern="0" dirty="0">
                <a:latin typeface="Gill Sans MT" panose="020B0502020104020203" pitchFamily="34" charset="0"/>
              </a:rPr>
              <a:t>T</a:t>
            </a:r>
            <a:r>
              <a:rPr kumimoji="0" lang="en-US" sz="2000" b="0" i="0" u="none" strike="noStrike" kern="0" cap="none" spc="0" normalizeH="0" baseline="0" noProof="0" dirty="0">
                <a:ln>
                  <a:noFill/>
                </a:ln>
                <a:effectLst/>
                <a:uLnTx/>
                <a:uFillTx/>
                <a:latin typeface="Gill Sans MT" panose="020B0502020104020203" pitchFamily="34" charset="0"/>
                <a:ea typeface="+mn-ea"/>
                <a:cs typeface="+mn-cs"/>
              </a:rPr>
              <a:t>he first long-acting HIV prevention product </a:t>
            </a:r>
          </a:p>
        </p:txBody>
      </p:sp>
      <p:pic>
        <p:nvPicPr>
          <p:cNvPr id="15" name="Picture Placeholder 13">
            <a:extLst>
              <a:ext uri="{FF2B5EF4-FFF2-40B4-BE49-F238E27FC236}">
                <a16:creationId xmlns:a16="http://schemas.microsoft.com/office/drawing/2014/main" id="{444B772A-1513-48AB-94B8-FA08A402AB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33304" y="1651819"/>
            <a:ext cx="4633520" cy="4633520"/>
          </a:xfrm>
          <a:prstGeom prst="ellipse">
            <a:avLst/>
          </a:prstGeom>
        </p:spPr>
      </p:pic>
      <p:cxnSp>
        <p:nvCxnSpPr>
          <p:cNvPr id="3" name="Straight Connector 2">
            <a:extLst>
              <a:ext uri="{FF2B5EF4-FFF2-40B4-BE49-F238E27FC236}">
                <a16:creationId xmlns:a16="http://schemas.microsoft.com/office/drawing/2014/main" id="{F80C620D-7582-476B-A25E-B9A7B4C0B18B}"/>
              </a:ext>
            </a:extLst>
          </p:cNvPr>
          <p:cNvCxnSpPr>
            <a:cxnSpLocks/>
            <a:stCxn id="15" idx="0"/>
            <a:endCxn id="13" idx="1"/>
          </p:cNvCxnSpPr>
          <p:nvPr/>
        </p:nvCxnSpPr>
        <p:spPr>
          <a:xfrm>
            <a:off x="3650064" y="1651819"/>
            <a:ext cx="3233195" cy="130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5144E0-C38E-4482-9935-C899A7268DB7}"/>
              </a:ext>
            </a:extLst>
          </p:cNvPr>
          <p:cNvCxnSpPr>
            <a:cxnSpLocks/>
            <a:stCxn id="15" idx="7"/>
            <a:endCxn id="11" idx="1"/>
          </p:cNvCxnSpPr>
          <p:nvPr/>
        </p:nvCxnSpPr>
        <p:spPr>
          <a:xfrm>
            <a:off x="5288261" y="2330382"/>
            <a:ext cx="1594998" cy="729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614E1D-6194-4300-941A-F383C9F1D4E1}"/>
              </a:ext>
            </a:extLst>
          </p:cNvPr>
          <p:cNvCxnSpPr>
            <a:cxnSpLocks/>
            <a:stCxn id="15" idx="5"/>
            <a:endCxn id="19" idx="1"/>
          </p:cNvCxnSpPr>
          <p:nvPr/>
        </p:nvCxnSpPr>
        <p:spPr>
          <a:xfrm flipV="1">
            <a:off x="5288261" y="4379678"/>
            <a:ext cx="1594998" cy="1227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0001F90-109B-492E-B660-35A0B79B7F24}"/>
              </a:ext>
            </a:extLst>
          </p:cNvPr>
          <p:cNvCxnSpPr>
            <a:cxnSpLocks/>
            <a:stCxn id="17" idx="1"/>
            <a:endCxn id="15" idx="4"/>
          </p:cNvCxnSpPr>
          <p:nvPr/>
        </p:nvCxnSpPr>
        <p:spPr>
          <a:xfrm flipH="1">
            <a:off x="3650064" y="5699226"/>
            <a:ext cx="3233195" cy="5861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6416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3">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658209" y="311038"/>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3400" dirty="0">
                <a:latin typeface="+mn-lt"/>
              </a:rPr>
              <a:t>The Ring Fills Gaps in the Current Portfolio</a:t>
            </a:r>
          </a:p>
        </p:txBody>
      </p:sp>
      <p:graphicFrame>
        <p:nvGraphicFramePr>
          <p:cNvPr id="2" name="Content Placeholder 3">
            <a:extLst>
              <a:ext uri="{FF2B5EF4-FFF2-40B4-BE49-F238E27FC236}">
                <a16:creationId xmlns:a16="http://schemas.microsoft.com/office/drawing/2014/main" id="{7DEB4B23-E427-4206-BB76-22B6066C872B}"/>
              </a:ext>
            </a:extLst>
          </p:cNvPr>
          <p:cNvGraphicFramePr>
            <a:graphicFrameLocks noGrp="1"/>
          </p:cNvGraphicFramePr>
          <p:nvPr>
            <p:ph idx="1"/>
            <p:extLst>
              <p:ext uri="{D42A27DB-BD31-4B8C-83A1-F6EECF244321}">
                <p14:modId xmlns:p14="http://schemas.microsoft.com/office/powerpoint/2010/main" val="2826894386"/>
              </p:ext>
            </p:extLst>
          </p:nvPr>
        </p:nvGraphicFramePr>
        <p:xfrm>
          <a:off x="957247" y="1361735"/>
          <a:ext cx="10950677" cy="4528466"/>
        </p:xfrm>
        <a:graphic>
          <a:graphicData uri="http://schemas.openxmlformats.org/drawingml/2006/table">
            <a:tbl>
              <a:tblPr firstRow="1" bandRow="1">
                <a:tableStyleId>{21E4AEA4-8DFA-4A89-87EB-49C32662AFE0}</a:tableStyleId>
              </a:tblPr>
              <a:tblGrid>
                <a:gridCol w="2377712">
                  <a:extLst>
                    <a:ext uri="{9D8B030D-6E8A-4147-A177-3AD203B41FA5}">
                      <a16:colId xmlns:a16="http://schemas.microsoft.com/office/drawing/2014/main" val="50845172"/>
                    </a:ext>
                  </a:extLst>
                </a:gridCol>
                <a:gridCol w="2293165">
                  <a:extLst>
                    <a:ext uri="{9D8B030D-6E8A-4147-A177-3AD203B41FA5}">
                      <a16:colId xmlns:a16="http://schemas.microsoft.com/office/drawing/2014/main" val="2610723316"/>
                    </a:ext>
                  </a:extLst>
                </a:gridCol>
                <a:gridCol w="1949417">
                  <a:extLst>
                    <a:ext uri="{9D8B030D-6E8A-4147-A177-3AD203B41FA5}">
                      <a16:colId xmlns:a16="http://schemas.microsoft.com/office/drawing/2014/main" val="4197162426"/>
                    </a:ext>
                  </a:extLst>
                </a:gridCol>
                <a:gridCol w="1681558">
                  <a:extLst>
                    <a:ext uri="{9D8B030D-6E8A-4147-A177-3AD203B41FA5}">
                      <a16:colId xmlns:a16="http://schemas.microsoft.com/office/drawing/2014/main" val="503482228"/>
                    </a:ext>
                  </a:extLst>
                </a:gridCol>
                <a:gridCol w="2648825">
                  <a:extLst>
                    <a:ext uri="{9D8B030D-6E8A-4147-A177-3AD203B41FA5}">
                      <a16:colId xmlns:a16="http://schemas.microsoft.com/office/drawing/2014/main" val="1964962076"/>
                    </a:ext>
                  </a:extLst>
                </a:gridCol>
              </a:tblGrid>
              <a:tr h="664884">
                <a:tc>
                  <a:txBody>
                    <a:bodyPr/>
                    <a:lstStyle/>
                    <a:p>
                      <a:pPr algn="ctr"/>
                      <a:endParaRPr lang="en-US" sz="2000" b="0" i="0">
                        <a:solidFill>
                          <a:srgbClr val="447B9B"/>
                        </a:solidFill>
                        <a:latin typeface="+mn-lt"/>
                        <a:cs typeface="Arial Narrow" panose="020B0604020202020204" pitchFamily="34" charset="0"/>
                      </a:endParaRPr>
                    </a:p>
                  </a:txBody>
                  <a:tcPr marL="72583" marR="72583" marT="36292" marB="36292" anchor="ctr"/>
                </a:tc>
                <a:tc gridSpan="3">
                  <a:txBody>
                    <a:bodyPr/>
                    <a:lstStyle/>
                    <a:p>
                      <a:pPr algn="ctr"/>
                      <a:r>
                        <a:rPr lang="en-US" sz="2000" b="1">
                          <a:solidFill>
                            <a:srgbClr val="15406B"/>
                          </a:solidFill>
                        </a:rPr>
                        <a:t>Current options</a:t>
                      </a:r>
                      <a:endParaRPr lang="en-US" sz="2000" b="1" i="0">
                        <a:solidFill>
                          <a:srgbClr val="15406B"/>
                        </a:solidFill>
                        <a:latin typeface="+mn-lt"/>
                        <a:cs typeface="Arial" panose="020B0604020202020204" pitchFamily="34" charset="0"/>
                      </a:endParaRPr>
                    </a:p>
                  </a:txBody>
                  <a:tcPr marL="137160" marR="137160" marT="137160" marB="137160" anchor="ctr"/>
                </a:tc>
                <a:tc hMerge="1">
                  <a:txBody>
                    <a:bodyPr/>
                    <a:lstStyle/>
                    <a:p>
                      <a:endParaRPr lang="en-US" sz="2000"/>
                    </a:p>
                  </a:txBody>
                  <a:tcPr/>
                </a:tc>
                <a:tc hMerge="1">
                  <a:txBody>
                    <a:bodyPr/>
                    <a:lstStyle/>
                    <a:p>
                      <a:endParaRPr lang="en-US" sz="2000"/>
                    </a:p>
                  </a:txBody>
                  <a:tcPr/>
                </a:tc>
                <a:tc>
                  <a:txBody>
                    <a:bodyPr/>
                    <a:lstStyle/>
                    <a:p>
                      <a:pPr algn="ctr"/>
                      <a:r>
                        <a:rPr lang="en-US" sz="2000" b="1">
                          <a:solidFill>
                            <a:srgbClr val="15406B"/>
                          </a:solidFill>
                        </a:rPr>
                        <a:t>Innovation</a:t>
                      </a:r>
                      <a:endParaRPr lang="en-US" sz="2000" b="1" i="0">
                        <a:solidFill>
                          <a:srgbClr val="15406B"/>
                        </a:solidFill>
                        <a:latin typeface="+mn-lt"/>
                        <a:cs typeface="Arial" panose="020B0604020202020204" pitchFamily="34" charset="0"/>
                      </a:endParaRPr>
                    </a:p>
                  </a:txBody>
                  <a:tcPr marL="137160" marR="137160" marT="137160" marB="137160" anchor="ctr"/>
                </a:tc>
                <a:extLst>
                  <a:ext uri="{0D108BD9-81ED-4DB2-BD59-A6C34878D82A}">
                    <a16:rowId xmlns:a16="http://schemas.microsoft.com/office/drawing/2014/main" val="1833814243"/>
                  </a:ext>
                </a:extLst>
              </a:tr>
              <a:tr h="740642">
                <a:tc>
                  <a:txBody>
                    <a:bodyPr/>
                    <a:lstStyle/>
                    <a:p>
                      <a:pPr algn="ctr"/>
                      <a:endParaRPr lang="en-US" sz="2000" b="1" i="0">
                        <a:solidFill>
                          <a:srgbClr val="447B9B"/>
                        </a:solidFill>
                        <a:latin typeface="+mn-lt"/>
                        <a:cs typeface="Arial Black" panose="020B0604020202020204" pitchFamily="34" charset="0"/>
                      </a:endParaRPr>
                    </a:p>
                  </a:txBody>
                  <a:tcPr marL="72583" marR="72583" marT="36292" marB="36292" anchor="ctr"/>
                </a:tc>
                <a:tc>
                  <a:txBody>
                    <a:bodyPr/>
                    <a:lstStyle/>
                    <a:p>
                      <a:pPr algn="ctr"/>
                      <a:r>
                        <a:rPr lang="en-US" sz="2000" b="1">
                          <a:solidFill>
                            <a:srgbClr val="15406B"/>
                          </a:solidFill>
                        </a:rPr>
                        <a:t>Condoms</a:t>
                      </a:r>
                      <a:endParaRPr lang="en-US" sz="2000" b="1" i="1">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1" dirty="0">
                          <a:solidFill>
                            <a:srgbClr val="15406B"/>
                          </a:solidFill>
                        </a:rPr>
                        <a:t>Treatment as Prevention</a:t>
                      </a:r>
                      <a:endParaRPr lang="en-US" sz="2000" b="1" i="1" dirty="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1" dirty="0">
                          <a:solidFill>
                            <a:srgbClr val="15406B"/>
                          </a:solidFill>
                        </a:rPr>
                        <a:t>Oral PrEP</a:t>
                      </a:r>
                      <a:endParaRPr lang="en-US" sz="2000" b="1" i="1" dirty="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1" kern="1200" dirty="0">
                          <a:solidFill>
                            <a:srgbClr val="15406B"/>
                          </a:solidFill>
                          <a:latin typeface="+mn-lt"/>
                          <a:ea typeface="+mn-ea"/>
                          <a:cs typeface="+mn-cs"/>
                        </a:rPr>
                        <a:t>Dapivirine</a:t>
                      </a:r>
                      <a:r>
                        <a:rPr lang="en-US" sz="2000" b="1" dirty="0">
                          <a:solidFill>
                            <a:schemeClr val="bg1"/>
                          </a:solidFill>
                        </a:rPr>
                        <a:t> </a:t>
                      </a:r>
                      <a:r>
                        <a:rPr lang="en-US" sz="2000" b="1" kern="1200" dirty="0">
                          <a:solidFill>
                            <a:srgbClr val="15406B"/>
                          </a:solidFill>
                          <a:latin typeface="+mn-lt"/>
                          <a:ea typeface="+mn-ea"/>
                          <a:cs typeface="+mn-cs"/>
                        </a:rPr>
                        <a:t>Ring</a:t>
                      </a:r>
                    </a:p>
                  </a:txBody>
                  <a:tcPr marL="137160" marR="137160" marT="137160" marB="137160" anchor="ctr"/>
                </a:tc>
                <a:extLst>
                  <a:ext uri="{0D108BD9-81ED-4DB2-BD59-A6C34878D82A}">
                    <a16:rowId xmlns:a16="http://schemas.microsoft.com/office/drawing/2014/main" val="1832966178"/>
                  </a:ext>
                </a:extLst>
              </a:tr>
              <a:tr h="891891">
                <a:tc>
                  <a:txBody>
                    <a:bodyPr/>
                    <a:lstStyle/>
                    <a:p>
                      <a:pPr algn="ctr"/>
                      <a:r>
                        <a:rPr lang="en-US" sz="2000" b="1">
                          <a:solidFill>
                            <a:srgbClr val="15406B"/>
                          </a:solidFill>
                        </a:rPr>
                        <a:t>Frequency</a:t>
                      </a:r>
                      <a:endParaRPr lang="en-US" sz="2000" b="1" i="0">
                        <a:solidFill>
                          <a:srgbClr val="15406B"/>
                        </a:solidFill>
                        <a:latin typeface="+mn-lt"/>
                        <a:cs typeface="Arial" panose="020B0604020202020204" pitchFamily="34" charset="0"/>
                      </a:endParaRPr>
                    </a:p>
                  </a:txBody>
                  <a:tcPr marL="72583" marR="72583" marT="36292" marB="36292" anchor="ctr"/>
                </a:tc>
                <a:tc>
                  <a:txBody>
                    <a:bodyPr/>
                    <a:lstStyle/>
                    <a:p>
                      <a:pPr algn="ctr"/>
                      <a:r>
                        <a:rPr lang="en-US" sz="2000" b="0">
                          <a:solidFill>
                            <a:srgbClr val="15406B"/>
                          </a:solidFill>
                        </a:rPr>
                        <a:t>At time of sex</a:t>
                      </a:r>
                      <a:endParaRPr lang="en-US" sz="2000" b="0" i="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dirty="0">
                          <a:solidFill>
                            <a:srgbClr val="15406B"/>
                          </a:solidFill>
                        </a:rPr>
                        <a:t>Daily</a:t>
                      </a:r>
                      <a:endParaRPr lang="en-US" sz="2000" b="0" i="0" dirty="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a:solidFill>
                            <a:srgbClr val="15406B"/>
                          </a:solidFill>
                        </a:rPr>
                        <a:t>Daily</a:t>
                      </a:r>
                      <a:endParaRPr lang="en-US" sz="2000" b="0" i="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kern="1200">
                          <a:solidFill>
                            <a:srgbClr val="15406B"/>
                          </a:solidFill>
                          <a:latin typeface="+mn-lt"/>
                          <a:ea typeface="+mn-ea"/>
                          <a:cs typeface="+mn-cs"/>
                        </a:rPr>
                        <a:t>Monthly</a:t>
                      </a:r>
                    </a:p>
                  </a:txBody>
                  <a:tcPr marL="137160" marR="137160" marT="137160" marB="137160" anchor="ctr"/>
                </a:tc>
                <a:extLst>
                  <a:ext uri="{0D108BD9-81ED-4DB2-BD59-A6C34878D82A}">
                    <a16:rowId xmlns:a16="http://schemas.microsoft.com/office/drawing/2014/main" val="789129371"/>
                  </a:ext>
                </a:extLst>
              </a:tr>
              <a:tr h="891891">
                <a:tc>
                  <a:txBody>
                    <a:bodyPr/>
                    <a:lstStyle/>
                    <a:p>
                      <a:pPr algn="ctr"/>
                      <a:r>
                        <a:rPr lang="en-US" sz="2000" b="1">
                          <a:solidFill>
                            <a:srgbClr val="15406B"/>
                          </a:solidFill>
                        </a:rPr>
                        <a:t>Site of action</a:t>
                      </a:r>
                      <a:endParaRPr lang="en-US" sz="2000" b="1" i="0">
                        <a:solidFill>
                          <a:srgbClr val="15406B"/>
                        </a:solidFill>
                        <a:latin typeface="+mn-lt"/>
                        <a:cs typeface="Arial" panose="020B0604020202020204" pitchFamily="34" charset="0"/>
                      </a:endParaRPr>
                    </a:p>
                  </a:txBody>
                  <a:tcPr marL="72583" marR="72583" marT="36292" marB="36292" anchor="ctr"/>
                </a:tc>
                <a:tc>
                  <a:txBody>
                    <a:bodyPr/>
                    <a:lstStyle/>
                    <a:p>
                      <a:pPr algn="ctr"/>
                      <a:r>
                        <a:rPr lang="en-US" sz="2000" b="0">
                          <a:solidFill>
                            <a:srgbClr val="15406B"/>
                          </a:solidFill>
                        </a:rPr>
                        <a:t>Non-systemic</a:t>
                      </a:r>
                      <a:endParaRPr lang="en-US" sz="2000" b="0" i="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a:solidFill>
                            <a:srgbClr val="15406B"/>
                          </a:solidFill>
                        </a:rPr>
                        <a:t>Systemic</a:t>
                      </a:r>
                      <a:endParaRPr lang="en-US" sz="2000" b="0" i="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a:solidFill>
                            <a:srgbClr val="15406B"/>
                          </a:solidFill>
                        </a:rPr>
                        <a:t>Systemic</a:t>
                      </a:r>
                      <a:endParaRPr lang="en-US" sz="2000" b="0" i="0">
                        <a:solidFill>
                          <a:srgbClr val="15406B"/>
                        </a:solidFill>
                        <a:latin typeface="+mn-lt"/>
                        <a:cs typeface="Arial" panose="020B0604020202020204" pitchFamily="34" charset="0"/>
                      </a:endParaRPr>
                    </a:p>
                  </a:txBody>
                  <a:tcPr marL="137160" marR="137160" marT="137160" marB="137160" anchor="ctr"/>
                </a:tc>
                <a:tc>
                  <a:txBody>
                    <a:bodyPr/>
                    <a:lstStyle/>
                    <a:p>
                      <a:pPr algn="ctr"/>
                      <a:r>
                        <a:rPr lang="en-US" sz="2000" b="0" kern="1200">
                          <a:solidFill>
                            <a:srgbClr val="15406B"/>
                          </a:solidFill>
                          <a:latin typeface="+mn-lt"/>
                          <a:ea typeface="+mn-ea"/>
                          <a:cs typeface="+mn-cs"/>
                        </a:rPr>
                        <a:t>Non-systemic</a:t>
                      </a:r>
                    </a:p>
                  </a:txBody>
                  <a:tcPr marL="137160" marR="137160" marT="137160" marB="137160" anchor="ctr"/>
                </a:tc>
                <a:extLst>
                  <a:ext uri="{0D108BD9-81ED-4DB2-BD59-A6C34878D82A}">
                    <a16:rowId xmlns:a16="http://schemas.microsoft.com/office/drawing/2014/main" val="3289381592"/>
                  </a:ext>
                </a:extLst>
              </a:tr>
              <a:tr h="1195880">
                <a:tc>
                  <a:txBody>
                    <a:bodyPr/>
                    <a:lstStyle/>
                    <a:p>
                      <a:pPr algn="ctr"/>
                      <a:r>
                        <a:rPr lang="en-US" sz="2000" b="1">
                          <a:solidFill>
                            <a:srgbClr val="15406B"/>
                          </a:solidFill>
                        </a:rPr>
                        <a:t>Role of male </a:t>
                      </a:r>
                      <a:br>
                        <a:rPr lang="en-US" sz="2000" b="1">
                          <a:solidFill>
                            <a:srgbClr val="15406B"/>
                          </a:solidFill>
                        </a:rPr>
                      </a:br>
                      <a:r>
                        <a:rPr lang="en-US" sz="2000" b="1">
                          <a:solidFill>
                            <a:srgbClr val="15406B"/>
                          </a:solidFill>
                        </a:rPr>
                        <a:t>partner in use</a:t>
                      </a:r>
                      <a:endParaRPr lang="en-US" sz="2000" b="1" i="0">
                        <a:solidFill>
                          <a:srgbClr val="15406B"/>
                        </a:solidFill>
                        <a:latin typeface="+mn-lt"/>
                        <a:cs typeface="Arial" panose="020B0604020202020204" pitchFamily="34" charset="0"/>
                      </a:endParaRPr>
                    </a:p>
                  </a:txBody>
                  <a:tcPr marL="72583" marR="72583" marT="36292" marB="36292" anchor="ctr"/>
                </a:tc>
                <a:tc>
                  <a:txBody>
                    <a:bodyPr/>
                    <a:lstStyle/>
                    <a:p>
                      <a:pPr algn="ctr"/>
                      <a:r>
                        <a:rPr lang="en-US" sz="2000" b="0" dirty="0">
                          <a:solidFill>
                            <a:srgbClr val="15406B"/>
                          </a:solidFill>
                        </a:rPr>
                        <a:t>Male partner consent required</a:t>
                      </a:r>
                      <a:endParaRPr lang="en-US" sz="2000" b="0" i="0" dirty="0">
                        <a:solidFill>
                          <a:srgbClr val="15406B"/>
                        </a:solidFill>
                        <a:latin typeface="+mn-lt"/>
                        <a:cs typeface="Arial" panose="020B0604020202020204" pitchFamily="34" charset="0"/>
                      </a:endParaRPr>
                    </a:p>
                  </a:txBody>
                  <a:tcPr marL="137160" marR="137160" marT="137160" marB="137160"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b="0" dirty="0">
                          <a:solidFill>
                            <a:srgbClr val="15406B"/>
                          </a:solidFill>
                        </a:rPr>
                        <a:t>Controlled by partner living with HIV</a:t>
                      </a:r>
                      <a:endParaRPr lang="en-US" sz="2000" b="0" i="0" dirty="0">
                        <a:solidFill>
                          <a:srgbClr val="15406B"/>
                        </a:solidFill>
                        <a:latin typeface="+mn-lt"/>
                        <a:cs typeface="Arial" panose="020B0604020202020204" pitchFamily="34" charset="0"/>
                      </a:endParaRPr>
                    </a:p>
                  </a:txBody>
                  <a:tcPr marL="137160" marR="137160" marT="137160" marB="137160"/>
                </a:tc>
                <a:tc>
                  <a:txBody>
                    <a:bodyPr/>
                    <a:lstStyle/>
                    <a:p>
                      <a:pPr algn="ctr"/>
                      <a:r>
                        <a:rPr lang="en-US" sz="2000" b="0" dirty="0">
                          <a:solidFill>
                            <a:srgbClr val="15406B"/>
                          </a:solidFill>
                        </a:rPr>
                        <a:t>User-initiated</a:t>
                      </a:r>
                      <a:endParaRPr lang="en-US" sz="2000" b="0" i="0" dirty="0">
                        <a:solidFill>
                          <a:srgbClr val="15406B"/>
                        </a:solidFill>
                        <a:latin typeface="+mn-lt"/>
                        <a:cs typeface="Arial" panose="020B0604020202020204" pitchFamily="34" charset="0"/>
                      </a:endParaRPr>
                    </a:p>
                  </a:txBody>
                  <a:tcPr marL="137160" marR="137160" marT="137160" marB="137160"/>
                </a:tc>
                <a:tc>
                  <a:txBody>
                    <a:bodyPr/>
                    <a:lstStyle/>
                    <a:p>
                      <a:pPr algn="ctr"/>
                      <a:r>
                        <a:rPr lang="en-US" sz="2000" b="0" kern="1200" dirty="0">
                          <a:solidFill>
                            <a:srgbClr val="15406B"/>
                          </a:solidFill>
                          <a:latin typeface="+mn-lt"/>
                          <a:ea typeface="+mn-ea"/>
                          <a:cs typeface="+mn-cs"/>
                        </a:rPr>
                        <a:t>User-initiated</a:t>
                      </a:r>
                    </a:p>
                  </a:txBody>
                  <a:tcPr marL="137160" marR="137160" marT="137160" marB="137160"/>
                </a:tc>
                <a:extLst>
                  <a:ext uri="{0D108BD9-81ED-4DB2-BD59-A6C34878D82A}">
                    <a16:rowId xmlns:a16="http://schemas.microsoft.com/office/drawing/2014/main" val="3615248018"/>
                  </a:ext>
                </a:extLst>
              </a:tr>
            </a:tbl>
          </a:graphicData>
        </a:graphic>
      </p:graphicFrame>
    </p:spTree>
    <p:extLst>
      <p:ext uri="{BB962C8B-B14F-4D97-AF65-F5344CB8AC3E}">
        <p14:creationId xmlns:p14="http://schemas.microsoft.com/office/powerpoint/2010/main" val="3633620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1526C"/>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349144" y="130163"/>
            <a:ext cx="9548751" cy="800039"/>
          </a:xfrm>
          <a:prstGeom prst="rect">
            <a:avLst/>
          </a:prstGeom>
        </p:spPr>
        <p:txBody>
          <a:bodyPr anchor="b">
            <a:normAutofit fontScale="90000"/>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dirty="0">
                <a:solidFill>
                  <a:srgbClr val="01526C"/>
                </a:solidFill>
              </a:rPr>
              <a:t>The Ring: Rollout Milestones as of March 2021</a:t>
            </a:r>
            <a:endParaRPr lang="en-US" dirty="0"/>
          </a:p>
        </p:txBody>
      </p:sp>
      <p:graphicFrame>
        <p:nvGraphicFramePr>
          <p:cNvPr id="2" name="Diagram 1">
            <a:extLst>
              <a:ext uri="{FF2B5EF4-FFF2-40B4-BE49-F238E27FC236}">
                <a16:creationId xmlns:a16="http://schemas.microsoft.com/office/drawing/2014/main" id="{675BE281-7D31-4BA0-8DF6-9DAA46329F56}"/>
              </a:ext>
            </a:extLst>
          </p:cNvPr>
          <p:cNvGraphicFramePr/>
          <p:nvPr>
            <p:extLst>
              <p:ext uri="{D42A27DB-BD31-4B8C-83A1-F6EECF244321}">
                <p14:modId xmlns:p14="http://schemas.microsoft.com/office/powerpoint/2010/main" val="3282354056"/>
              </p:ext>
            </p:extLst>
          </p:nvPr>
        </p:nvGraphicFramePr>
        <p:xfrm>
          <a:off x="187890" y="928564"/>
          <a:ext cx="11871261" cy="3084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1CC6F923-F02B-4B20-B6EF-C8DF4D2EA9CC}"/>
              </a:ext>
            </a:extLst>
          </p:cNvPr>
          <p:cNvSpPr txBox="1"/>
          <p:nvPr/>
        </p:nvSpPr>
        <p:spPr>
          <a:xfrm>
            <a:off x="15151" y="5651748"/>
            <a:ext cx="12176849" cy="707886"/>
          </a:xfrm>
          <a:prstGeom prst="rect">
            <a:avLst/>
          </a:prstGeom>
          <a:solidFill>
            <a:schemeClr val="accent5">
              <a:lumMod val="75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2000" dirty="0">
                <a:solidFill>
                  <a:schemeClr val="tx2"/>
                </a:solidFill>
              </a:rPr>
              <a:t>IPM has applied for regulatory approval in many countries, including the United States and South Africa. Some countries have already approved the ring, and more country regulatory responses are anticipated in 2021 and 2022. </a:t>
            </a:r>
          </a:p>
        </p:txBody>
      </p:sp>
      <p:sp>
        <p:nvSpPr>
          <p:cNvPr id="9" name="Speech Bubble: Rectangle 8">
            <a:extLst>
              <a:ext uri="{FF2B5EF4-FFF2-40B4-BE49-F238E27FC236}">
                <a16:creationId xmlns:a16="http://schemas.microsoft.com/office/drawing/2014/main" id="{18215BA5-9FA9-4448-A49D-250BA829B9A6}"/>
              </a:ext>
            </a:extLst>
          </p:cNvPr>
          <p:cNvSpPr/>
          <p:nvPr/>
        </p:nvSpPr>
        <p:spPr>
          <a:xfrm>
            <a:off x="1189973" y="3474603"/>
            <a:ext cx="6067170" cy="1511300"/>
          </a:xfrm>
          <a:prstGeom prst="wedgeRectCallout">
            <a:avLst>
              <a:gd name="adj1" fmla="val 52648"/>
              <a:gd name="adj2" fmla="val -72619"/>
            </a:avLst>
          </a:prstGeom>
          <a:solidFill>
            <a:srgbClr val="FFFF99"/>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200" dirty="0"/>
              <a:t>The World Health Organization recommends that the ring be offered as an option for women in need of HIV prevention methods as part of combination prevention approaches.</a:t>
            </a:r>
          </a:p>
        </p:txBody>
      </p:sp>
      <p:pic>
        <p:nvPicPr>
          <p:cNvPr id="14" name="Picture 13" descr="A picture containing text&#10;&#10;Description automatically generated">
            <a:extLst>
              <a:ext uri="{FF2B5EF4-FFF2-40B4-BE49-F238E27FC236}">
                <a16:creationId xmlns:a16="http://schemas.microsoft.com/office/drawing/2014/main" id="{49A944F7-2C69-4D11-AD27-DFBA405261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84143" y="3347595"/>
            <a:ext cx="1345527" cy="2021967"/>
          </a:xfrm>
          <a:prstGeom prst="rect">
            <a:avLst/>
          </a:prstGeom>
        </p:spPr>
      </p:pic>
    </p:spTree>
    <p:extLst>
      <p:ext uri="{BB962C8B-B14F-4D97-AF65-F5344CB8AC3E}">
        <p14:creationId xmlns:p14="http://schemas.microsoft.com/office/powerpoint/2010/main" val="513283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3">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pic>
        <p:nvPicPr>
          <p:cNvPr id="7" name="Picture 6">
            <a:extLst>
              <a:ext uri="{FF2B5EF4-FFF2-40B4-BE49-F238E27FC236}">
                <a16:creationId xmlns:a16="http://schemas.microsoft.com/office/drawing/2014/main" id="{72E9F8F4-129E-42A6-AF4B-1780EA3DFA5E}"/>
              </a:ext>
            </a:extLst>
          </p:cNvPr>
          <p:cNvPicPr>
            <a:picLocks noChangeAspect="1"/>
          </p:cNvPicPr>
          <p:nvPr/>
        </p:nvPicPr>
        <p:blipFill>
          <a:blip r:embed="rId4"/>
          <a:stretch>
            <a:fillRect/>
          </a:stretch>
        </p:blipFill>
        <p:spPr>
          <a:xfrm>
            <a:off x="1590806" y="27547"/>
            <a:ext cx="9644962" cy="6792875"/>
          </a:xfrm>
          <a:prstGeom prst="rect">
            <a:avLst/>
          </a:prstGeom>
        </p:spPr>
      </p:pic>
    </p:spTree>
    <p:extLst>
      <p:ext uri="{BB962C8B-B14F-4D97-AF65-F5344CB8AC3E}">
        <p14:creationId xmlns:p14="http://schemas.microsoft.com/office/powerpoint/2010/main" val="180052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904207" y="132780"/>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3400" dirty="0">
                <a:solidFill>
                  <a:srgbClr val="01526C"/>
                </a:solidFill>
                <a:latin typeface="+mn-lt"/>
              </a:rPr>
              <a:t>The Ring: Efficacy</a:t>
            </a:r>
            <a:endParaRPr lang="en-US" sz="3400" dirty="0">
              <a:latin typeface="+mn-lt"/>
            </a:endParaRP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1424957" y="1249638"/>
            <a:ext cx="9548751" cy="1488857"/>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a:lnSpc>
                <a:spcPct val="100000"/>
              </a:lnSpc>
              <a:spcBef>
                <a:spcPts val="450"/>
              </a:spcBef>
              <a:buClrTx/>
              <a:defRPr/>
            </a:pPr>
            <a:r>
              <a:rPr kumimoji="0" lang="en-US" sz="2400" b="0" i="0" u="none" strike="noStrike" kern="1200" cap="none" spc="0" normalizeH="0" baseline="0" noProof="0" dirty="0">
                <a:ln>
                  <a:noFill/>
                </a:ln>
                <a:solidFill>
                  <a:prstClr val="black">
                    <a:lumMod val="65000"/>
                    <a:lumOff val="35000"/>
                  </a:prstClr>
                </a:solidFill>
                <a:effectLst/>
                <a:uLnTx/>
                <a:uFillTx/>
                <a:latin typeface="+mn-lt"/>
                <a:ea typeface="+mn-ea"/>
                <a:cs typeface="+mn-cs"/>
              </a:rPr>
              <a:t>The ring is clinically shown to reduce the risk of HIV-1 </a:t>
            </a:r>
            <a:r>
              <a:rPr lang="en-US" sz="2400" dirty="0">
                <a:solidFill>
                  <a:prstClr val="black">
                    <a:lumMod val="65000"/>
                    <a:lumOff val="35000"/>
                  </a:prstClr>
                </a:solidFill>
                <a:latin typeface="+mn-lt"/>
                <a:cs typeface="+mn-cs"/>
              </a:rPr>
              <a:t>acquisition</a:t>
            </a:r>
            <a:r>
              <a:rPr kumimoji="0" lang="en-US" sz="2400" b="0" i="0" u="none" strike="noStrike" kern="1200" cap="none" spc="0" normalizeH="0" baseline="0" noProof="0" dirty="0">
                <a:ln>
                  <a:noFill/>
                </a:ln>
                <a:solidFill>
                  <a:prstClr val="black">
                    <a:lumMod val="65000"/>
                    <a:lumOff val="35000"/>
                  </a:prstClr>
                </a:solidFill>
                <a:effectLst/>
                <a:uLnTx/>
                <a:uFillTx/>
                <a:latin typeface="+mn-lt"/>
                <a:ea typeface="+mn-ea"/>
                <a:cs typeface="+mn-cs"/>
              </a:rPr>
              <a:t> by about 30%</a:t>
            </a:r>
          </a:p>
          <a:p>
            <a:pPr>
              <a:lnSpc>
                <a:spcPct val="100000"/>
              </a:lnSpc>
              <a:spcBef>
                <a:spcPts val="450"/>
              </a:spcBef>
              <a:buClrTx/>
              <a:defRPr/>
            </a:pPr>
            <a:r>
              <a:rPr kumimoji="0" lang="en-US" sz="2400" b="1" i="0" u="none" strike="noStrike" kern="1200" cap="none" spc="0" normalizeH="0" baseline="0" noProof="0" dirty="0">
                <a:ln>
                  <a:noFill/>
                </a:ln>
                <a:solidFill>
                  <a:schemeClr val="tx2"/>
                </a:solidFill>
                <a:effectLst/>
                <a:uLnTx/>
                <a:uFillTx/>
                <a:latin typeface="+mn-lt"/>
                <a:ea typeface="+mn-ea"/>
                <a:cs typeface="+mn-cs"/>
              </a:rPr>
              <a:t>In addition, recent open label studies suggest that the chance of </a:t>
            </a:r>
            <a:r>
              <a:rPr lang="en-US" sz="2400" b="1" dirty="0">
                <a:solidFill>
                  <a:schemeClr val="tx2"/>
                </a:solidFill>
                <a:latin typeface="+mn-lt"/>
                <a:cs typeface="+mn-cs"/>
              </a:rPr>
              <a:t>acquiring HIV </a:t>
            </a:r>
            <a:r>
              <a:rPr kumimoji="0" lang="en-US" sz="2400" b="1" i="0" u="none" strike="noStrike" kern="1200" cap="none" spc="0" normalizeH="0" baseline="0" noProof="0" dirty="0">
                <a:ln>
                  <a:noFill/>
                </a:ln>
                <a:solidFill>
                  <a:schemeClr val="tx2"/>
                </a:solidFill>
                <a:effectLst/>
                <a:uLnTx/>
                <a:uFillTx/>
                <a:latin typeface="+mn-lt"/>
                <a:ea typeface="+mn-ea"/>
                <a:cs typeface="+mn-cs"/>
              </a:rPr>
              <a:t>is reduced by about 50% with consistent use of the ring</a:t>
            </a:r>
          </a:p>
          <a:p>
            <a:pPr marL="0" indent="0" algn="ctr">
              <a:buNone/>
            </a:pPr>
            <a:endParaRPr lang="en-US" sz="1600" dirty="0">
              <a:solidFill>
                <a:schemeClr val="accent2"/>
              </a:solidFill>
            </a:endParaRPr>
          </a:p>
        </p:txBody>
      </p:sp>
      <p:sp>
        <p:nvSpPr>
          <p:cNvPr id="9" name="Rectangle: Rounded Corners 8">
            <a:extLst>
              <a:ext uri="{FF2B5EF4-FFF2-40B4-BE49-F238E27FC236}">
                <a16:creationId xmlns:a16="http://schemas.microsoft.com/office/drawing/2014/main" id="{0D8E5CE5-AF16-4CA2-BAD5-F07E8C752766}"/>
              </a:ext>
            </a:extLst>
          </p:cNvPr>
          <p:cNvSpPr/>
          <p:nvPr/>
        </p:nvSpPr>
        <p:spPr>
          <a:xfrm>
            <a:off x="2989946" y="3429000"/>
            <a:ext cx="6212108" cy="2450796"/>
          </a:xfrm>
          <a:prstGeom prst="roundRect">
            <a:avLst/>
          </a:prstGeom>
          <a:solidFill>
            <a:schemeClr val="accent2">
              <a:lumMod val="60000"/>
              <a:lumOff val="40000"/>
            </a:schemeClr>
          </a:solidFill>
          <a:ln w="9525" cap="flat" cmpd="sng" algn="ctr">
            <a:solidFill>
              <a:schemeClr val="accent2">
                <a:lumMod val="60000"/>
                <a:lumOff val="40000"/>
              </a:schemeClr>
            </a:solid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2">
                    <a:lumMod val="20000"/>
                    <a:lumOff val="80000"/>
                  </a:schemeClr>
                </a:solidFill>
                <a:effectLst/>
                <a:uLnTx/>
                <a:uFillTx/>
                <a:ea typeface="+mn-ea"/>
                <a:cs typeface="+mn-cs"/>
              </a:rPr>
              <a:t>Consistent Use = Increased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chemeClr val="accent2">
                    <a:lumMod val="20000"/>
                    <a:lumOff val="80000"/>
                  </a:schemeClr>
                </a:solidFill>
                <a:effectLst/>
                <a:uLnTx/>
                <a:uFillTx/>
                <a:ea typeface="+mn-ea"/>
                <a:cs typeface="+mn-cs"/>
              </a:rPr>
              <a:t>HIV Risk Reduction!</a:t>
            </a:r>
          </a:p>
        </p:txBody>
      </p:sp>
    </p:spTree>
    <p:extLst>
      <p:ext uri="{BB962C8B-B14F-4D97-AF65-F5344CB8AC3E}">
        <p14:creationId xmlns:p14="http://schemas.microsoft.com/office/powerpoint/2010/main" val="897440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100851" y="240935"/>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3400" dirty="0">
                <a:solidFill>
                  <a:srgbClr val="01526C"/>
                </a:solidFill>
                <a:latin typeface="+mn-lt"/>
              </a:rPr>
              <a:t>The Ring: Safety</a:t>
            </a:r>
            <a:endParaRPr lang="en-US" sz="3400" dirty="0">
              <a:latin typeface="+mn-lt"/>
            </a:endParaRP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1321624" y="1205974"/>
            <a:ext cx="9548751" cy="1488857"/>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mn-lt"/>
                <a:ea typeface="+mn-ea"/>
              </a:rPr>
              <a:t>No safety concerns related to ring use have been identified in previous and ongoing trials</a:t>
            </a:r>
          </a:p>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kumimoji="0" lang="en-US" sz="2800" b="0" i="0" u="none" strike="noStrike" kern="1200" cap="none" spc="0" normalizeH="0" baseline="0" noProof="0" dirty="0">
                <a:ln>
                  <a:noFill/>
                </a:ln>
                <a:solidFill>
                  <a:prstClr val="black">
                    <a:lumMod val="65000"/>
                    <a:lumOff val="35000"/>
                  </a:prstClr>
                </a:solidFill>
                <a:effectLst/>
                <a:uLnTx/>
                <a:uFillTx/>
                <a:latin typeface="+mn-lt"/>
                <a:ea typeface="+mn-ea"/>
              </a:rPr>
              <a:t>The ring delivers dapivirine in the location where </a:t>
            </a:r>
            <a:r>
              <a:rPr lang="en-US" dirty="0">
                <a:solidFill>
                  <a:prstClr val="black">
                    <a:lumMod val="65000"/>
                    <a:lumOff val="35000"/>
                  </a:prstClr>
                </a:solidFill>
                <a:latin typeface="+mn-lt"/>
              </a:rPr>
              <a:t>exposure to HIV </a:t>
            </a:r>
            <a:r>
              <a:rPr kumimoji="0" lang="en-US" sz="2800" b="0" i="0" u="none" strike="noStrike" kern="1200" cap="none" spc="0" normalizeH="0" baseline="0" noProof="0" dirty="0">
                <a:ln>
                  <a:noFill/>
                </a:ln>
                <a:solidFill>
                  <a:prstClr val="black">
                    <a:lumMod val="65000"/>
                    <a:lumOff val="35000"/>
                  </a:prstClr>
                </a:solidFill>
                <a:effectLst/>
                <a:uLnTx/>
                <a:uFillTx/>
                <a:latin typeface="+mn-lt"/>
                <a:ea typeface="+mn-ea"/>
              </a:rPr>
              <a:t>is likely to occur, so less of the drug is absorbed in the rest of the body</a:t>
            </a:r>
          </a:p>
          <a:p>
            <a:pPr marL="605775" marR="0" lvl="1" indent="-205725" algn="l" defTabSz="457200" rtl="0" eaLnBrk="1" fontAlgn="auto" latinLnBrk="0" hangingPunct="1">
              <a:lnSpc>
                <a:spcPct val="100000"/>
              </a:lnSpc>
              <a:spcBef>
                <a:spcPts val="450"/>
              </a:spcBef>
              <a:spcAft>
                <a:spcPts val="0"/>
              </a:spcAft>
              <a:buClr>
                <a:srgbClr val="178793"/>
              </a:buClr>
              <a:buSzTx/>
              <a:buFont typeface="Arial"/>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mn-lt"/>
                <a:ea typeface="+mn-ea"/>
              </a:rPr>
              <a:t>The Phase III clinical trials did not indicate ARV resistance associated with use of the dapivirine ring, or interference with antiretroviral therapy (ART) effectiveness in those women who became HIV-positive while participating in the trials</a:t>
            </a:r>
          </a:p>
          <a:p>
            <a:pPr marL="605775" marR="0" lvl="1" indent="-205725" algn="l" defTabSz="457200" rtl="0" eaLnBrk="1" fontAlgn="auto" latinLnBrk="0" hangingPunct="1">
              <a:lnSpc>
                <a:spcPct val="100000"/>
              </a:lnSpc>
              <a:spcBef>
                <a:spcPts val="450"/>
              </a:spcBef>
              <a:spcAft>
                <a:spcPts val="0"/>
              </a:spcAft>
              <a:buClr>
                <a:srgbClr val="178793"/>
              </a:buClr>
              <a:buSzTx/>
              <a:buFont typeface="Arial"/>
              <a:buChar char="–"/>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mn-lt"/>
                <a:ea typeface="+mn-ea"/>
              </a:rPr>
              <a:t>Minimal side effects – some women in clinical trials experienced mild vaginal discharge or itching, but these usually went away within a week or two</a:t>
            </a:r>
            <a:endParaRPr kumimoji="0" lang="en-US" sz="2800" b="1" i="0" u="none" strike="noStrike" kern="1200" cap="none" spc="0" normalizeH="0" baseline="0" noProof="0" dirty="0">
              <a:ln>
                <a:noFill/>
              </a:ln>
              <a:solidFill>
                <a:prstClr val="black">
                  <a:lumMod val="65000"/>
                  <a:lumOff val="35000"/>
                </a:prstClr>
              </a:solidFill>
              <a:effectLst/>
              <a:uLnTx/>
              <a:uFillTx/>
              <a:latin typeface="+mn-lt"/>
              <a:ea typeface="+mn-ea"/>
            </a:endParaRPr>
          </a:p>
          <a:p>
            <a:pPr marL="0" indent="0" algn="ctr">
              <a:buNone/>
            </a:pPr>
            <a:endParaRPr lang="en-US" sz="1600" dirty="0">
              <a:solidFill>
                <a:schemeClr val="accent2"/>
              </a:solidFill>
            </a:endParaRPr>
          </a:p>
        </p:txBody>
      </p:sp>
    </p:spTree>
    <p:extLst>
      <p:ext uri="{BB962C8B-B14F-4D97-AF65-F5344CB8AC3E}">
        <p14:creationId xmlns:p14="http://schemas.microsoft.com/office/powerpoint/2010/main" val="179036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724747" y="539332"/>
            <a:ext cx="9548751" cy="800039"/>
          </a:xfrm>
          <a:prstGeom prst="rect">
            <a:avLst/>
          </a:prstGeom>
        </p:spPr>
        <p:txBody>
          <a:bodyPr anchor="b"/>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dirty="0">
                <a:solidFill>
                  <a:srgbClr val="01526C"/>
                </a:solidFill>
                <a:latin typeface="+mn-lt"/>
              </a:rPr>
              <a:t>The Ring: Safety</a:t>
            </a:r>
            <a:endParaRPr lang="en-US" dirty="0">
              <a:latin typeface="+mn-lt"/>
            </a:endParaRPr>
          </a:p>
        </p:txBody>
      </p:sp>
      <p:sp>
        <p:nvSpPr>
          <p:cNvPr id="8" name="Content Placeholder 2">
            <a:extLst>
              <a:ext uri="{FF2B5EF4-FFF2-40B4-BE49-F238E27FC236}">
                <a16:creationId xmlns:a16="http://schemas.microsoft.com/office/drawing/2014/main" id="{9257715D-6014-442C-9967-81675367AEAC}"/>
              </a:ext>
            </a:extLst>
          </p:cNvPr>
          <p:cNvSpPr>
            <a:spLocks noGrp="1"/>
          </p:cNvSpPr>
          <p:nvPr>
            <p:ph idx="1"/>
          </p:nvPr>
        </p:nvSpPr>
        <p:spPr>
          <a:xfrm>
            <a:off x="1724747" y="1587569"/>
            <a:ext cx="10467253" cy="5539741"/>
          </a:xfrm>
          <a:prstGeom prst="rect">
            <a:avLst/>
          </a:prstGeom>
        </p:spPr>
        <p:txBody>
          <a:bodyPr>
            <a:noAutofit/>
          </a:bodyPr>
          <a:lstStyle>
            <a:lvl1pPr marL="346075" indent="-346075">
              <a:lnSpc>
                <a:spcPct val="95000"/>
              </a:lnSpc>
              <a:spcBef>
                <a:spcPts val="1800"/>
              </a:spcBef>
              <a:buClr>
                <a:srgbClr val="E73439"/>
              </a:buClr>
              <a:defRPr b="0" i="0">
                <a:solidFill>
                  <a:schemeClr val="tx1"/>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kumimoji="0" lang="en-US" b="0" i="0" u="none" strike="noStrike" kern="1200" cap="none" spc="0" normalizeH="0" baseline="0" noProof="0" dirty="0">
                <a:ln>
                  <a:noFill/>
                </a:ln>
                <a:solidFill>
                  <a:prstClr val="black">
                    <a:lumMod val="65000"/>
                    <a:lumOff val="35000"/>
                  </a:prstClr>
                </a:solidFill>
                <a:effectLst/>
                <a:uLnTx/>
                <a:uFillTx/>
                <a:latin typeface="+mn-lt"/>
                <a:ea typeface="+mn-ea"/>
              </a:rPr>
              <a:t>It can be used with most family planning methods</a:t>
            </a:r>
          </a:p>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lang="en-US" dirty="0">
                <a:solidFill>
                  <a:prstClr val="black">
                    <a:lumMod val="65000"/>
                    <a:lumOff val="35000"/>
                  </a:prstClr>
                </a:solidFill>
                <a:latin typeface="+mn-lt"/>
              </a:rPr>
              <a:t>Information from multiple studies has shown no safety concerns to ring users or their infants as a result of brief use of the ring in early and late pregnancy. </a:t>
            </a:r>
          </a:p>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lang="en-US" dirty="0">
                <a:solidFill>
                  <a:prstClr val="black">
                    <a:lumMod val="65000"/>
                    <a:lumOff val="35000"/>
                  </a:prstClr>
                </a:solidFill>
                <a:latin typeface="+mn-lt"/>
              </a:rPr>
              <a:t>A small study of breastmilk among ring users who had weaned their infants showed no safety concerns and indicated that only very small amounts of dapivirine got into breastmilk. </a:t>
            </a:r>
          </a:p>
          <a:p>
            <a:pPr marL="205725" marR="0" lvl="0" indent="-205725" algn="l" defTabSz="457200" rtl="0" eaLnBrk="1" fontAlgn="auto" latinLnBrk="0" hangingPunct="1">
              <a:lnSpc>
                <a:spcPct val="100000"/>
              </a:lnSpc>
              <a:spcBef>
                <a:spcPts val="450"/>
              </a:spcBef>
              <a:spcAft>
                <a:spcPts val="0"/>
              </a:spcAft>
              <a:buClr>
                <a:srgbClr val="178793"/>
              </a:buClr>
              <a:buSzPct val="100000"/>
              <a:buFont typeface="Arial"/>
              <a:buChar char="•"/>
              <a:tabLst/>
              <a:defRPr/>
            </a:pPr>
            <a:r>
              <a:rPr lang="en-US" dirty="0">
                <a:solidFill>
                  <a:prstClr val="black">
                    <a:lumMod val="65000"/>
                    <a:lumOff val="35000"/>
                  </a:prstClr>
                </a:solidFill>
                <a:latin typeface="+mn-lt"/>
              </a:rPr>
              <a:t>Studies to confirm the safety of the ring during all stages of pregnancy and breastfeeding are ongoing.</a:t>
            </a:r>
            <a:endParaRPr lang="en-US" sz="2400" dirty="0">
              <a:solidFill>
                <a:schemeClr val="accent2"/>
              </a:solidFill>
            </a:endParaRPr>
          </a:p>
        </p:txBody>
      </p:sp>
    </p:spTree>
    <p:extLst>
      <p:ext uri="{BB962C8B-B14F-4D97-AF65-F5344CB8AC3E}">
        <p14:creationId xmlns:p14="http://schemas.microsoft.com/office/powerpoint/2010/main" val="2290606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659B1D-73C1-4B4C-85E4-26B4800719B2}"/>
              </a:ext>
            </a:extLst>
          </p:cNvPr>
          <p:cNvPicPr/>
          <p:nvPr/>
        </p:nvPicPr>
        <p:blipFill rotWithShape="1">
          <a:blip r:embed="rId2">
            <a:extLst>
              <a:ext uri="{28A0092B-C50C-407E-A947-70E740481C1C}">
                <a14:useLocalDpi xmlns:a14="http://schemas.microsoft.com/office/drawing/2010/main" val="0"/>
              </a:ext>
            </a:extLst>
          </a:blip>
          <a:srcRect b="31206"/>
          <a:stretch/>
        </p:blipFill>
        <p:spPr bwMode="auto">
          <a:xfrm rot="16200000">
            <a:off x="-2906653" y="2906651"/>
            <a:ext cx="6619549" cy="806245"/>
          </a:xfrm>
          <a:prstGeom prst="rect">
            <a:avLst/>
          </a:prstGeom>
          <a:noFill/>
          <a:ln>
            <a:noFill/>
          </a:ln>
        </p:spPr>
      </p:pic>
      <p:sp>
        <p:nvSpPr>
          <p:cNvPr id="5" name="Rectangle 4">
            <a:extLst>
              <a:ext uri="{FF2B5EF4-FFF2-40B4-BE49-F238E27FC236}">
                <a16:creationId xmlns:a16="http://schemas.microsoft.com/office/drawing/2014/main" id="{BCD46BE8-F080-48DC-9449-C10FB50704BF}"/>
              </a:ext>
            </a:extLst>
          </p:cNvPr>
          <p:cNvSpPr/>
          <p:nvPr/>
        </p:nvSpPr>
        <p:spPr>
          <a:xfrm>
            <a:off x="0" y="6570301"/>
            <a:ext cx="12192000" cy="2905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tx1"/>
              </a:solidFill>
            </a:endParaRPr>
          </a:p>
        </p:txBody>
      </p:sp>
      <p:sp>
        <p:nvSpPr>
          <p:cNvPr id="7" name="Title 1">
            <a:extLst>
              <a:ext uri="{FF2B5EF4-FFF2-40B4-BE49-F238E27FC236}">
                <a16:creationId xmlns:a16="http://schemas.microsoft.com/office/drawing/2014/main" id="{349CD638-7451-4B34-BC94-5DB38D394CC2}"/>
              </a:ext>
            </a:extLst>
          </p:cNvPr>
          <p:cNvSpPr>
            <a:spLocks noGrp="1"/>
          </p:cNvSpPr>
          <p:nvPr>
            <p:ph type="title"/>
          </p:nvPr>
        </p:nvSpPr>
        <p:spPr>
          <a:xfrm>
            <a:off x="1178544" y="289325"/>
            <a:ext cx="9548751" cy="800039"/>
          </a:xfrm>
          <a:prstGeom prst="rect">
            <a:avLst/>
          </a:prstGeom>
        </p:spPr>
        <p:txBody>
          <a:bodyPr anchor="b">
            <a:normAutofit/>
          </a:bodyPr>
          <a:lstStyle>
            <a:lvl1pPr>
              <a:defRPr sz="3600" b="1" i="0">
                <a:solidFill>
                  <a:schemeClr val="tx1"/>
                </a:solidFill>
                <a:latin typeface="Arial" panose="020B0604020202020204" pitchFamily="34" charset="0"/>
                <a:cs typeface="Arial" panose="020B0604020202020204" pitchFamily="34" charset="0"/>
              </a:defRPr>
            </a:lvl1pPr>
          </a:lstStyle>
          <a:p>
            <a:pPr algn="ctr"/>
            <a:r>
              <a:rPr lang="en-US" sz="3400" dirty="0">
                <a:solidFill>
                  <a:srgbClr val="01526C"/>
                </a:solidFill>
                <a:latin typeface="+mn-lt"/>
              </a:rPr>
              <a:t>The Ring Insertion and Placement</a:t>
            </a:r>
            <a:endParaRPr lang="en-US" sz="3400" dirty="0">
              <a:latin typeface="+mn-lt"/>
            </a:endParaRPr>
          </a:p>
        </p:txBody>
      </p:sp>
      <p:grpSp>
        <p:nvGrpSpPr>
          <p:cNvPr id="9" name="Group 8">
            <a:extLst>
              <a:ext uri="{FF2B5EF4-FFF2-40B4-BE49-F238E27FC236}">
                <a16:creationId xmlns:a16="http://schemas.microsoft.com/office/drawing/2014/main" id="{8C9638C7-C2A5-4B42-8C15-0A9983E19A39}"/>
              </a:ext>
            </a:extLst>
          </p:cNvPr>
          <p:cNvGrpSpPr/>
          <p:nvPr/>
        </p:nvGrpSpPr>
        <p:grpSpPr>
          <a:xfrm>
            <a:off x="1358652" y="1412287"/>
            <a:ext cx="9823456" cy="2271417"/>
            <a:chOff x="255521" y="3019718"/>
            <a:chExt cx="8654444" cy="1779285"/>
          </a:xfrm>
        </p:grpSpPr>
        <p:pic>
          <p:nvPicPr>
            <p:cNvPr id="10" name="Picture 9">
              <a:extLst>
                <a:ext uri="{FF2B5EF4-FFF2-40B4-BE49-F238E27FC236}">
                  <a16:creationId xmlns:a16="http://schemas.microsoft.com/office/drawing/2014/main" id="{41A48237-E8CB-47E1-AD45-16E183964649}"/>
                </a:ext>
              </a:extLst>
            </p:cNvPr>
            <p:cNvPicPr>
              <a:picLocks noChangeAspect="1"/>
            </p:cNvPicPr>
            <p:nvPr/>
          </p:nvPicPr>
          <p:blipFill>
            <a:blip r:embed="rId3"/>
            <a:stretch>
              <a:fillRect/>
            </a:stretch>
          </p:blipFill>
          <p:spPr>
            <a:xfrm>
              <a:off x="2488238" y="3051905"/>
              <a:ext cx="1944957" cy="1738673"/>
            </a:xfrm>
            <a:prstGeom prst="rect">
              <a:avLst/>
            </a:prstGeom>
          </p:spPr>
        </p:pic>
        <p:pic>
          <p:nvPicPr>
            <p:cNvPr id="11" name="Picture 10">
              <a:extLst>
                <a:ext uri="{FF2B5EF4-FFF2-40B4-BE49-F238E27FC236}">
                  <a16:creationId xmlns:a16="http://schemas.microsoft.com/office/drawing/2014/main" id="{12634AEE-594B-42B9-A2F3-57103BE4C362}"/>
                </a:ext>
              </a:extLst>
            </p:cNvPr>
            <p:cNvPicPr>
              <a:picLocks noChangeAspect="1"/>
            </p:cNvPicPr>
            <p:nvPr/>
          </p:nvPicPr>
          <p:blipFill>
            <a:blip r:embed="rId4"/>
            <a:stretch>
              <a:fillRect/>
            </a:stretch>
          </p:blipFill>
          <p:spPr>
            <a:xfrm>
              <a:off x="4746683" y="3019718"/>
              <a:ext cx="1944956" cy="1763230"/>
            </a:xfrm>
            <a:prstGeom prst="rect">
              <a:avLst/>
            </a:prstGeom>
          </p:spPr>
        </p:pic>
        <p:pic>
          <p:nvPicPr>
            <p:cNvPr id="12" name="Picture 11">
              <a:extLst>
                <a:ext uri="{FF2B5EF4-FFF2-40B4-BE49-F238E27FC236}">
                  <a16:creationId xmlns:a16="http://schemas.microsoft.com/office/drawing/2014/main" id="{56E02D71-42C4-4221-AFE5-0166B4AE7E1E}"/>
                </a:ext>
              </a:extLst>
            </p:cNvPr>
            <p:cNvPicPr>
              <a:picLocks noChangeAspect="1"/>
            </p:cNvPicPr>
            <p:nvPr/>
          </p:nvPicPr>
          <p:blipFill>
            <a:blip r:embed="rId5"/>
            <a:stretch>
              <a:fillRect/>
            </a:stretch>
          </p:blipFill>
          <p:spPr>
            <a:xfrm>
              <a:off x="7045060" y="3030639"/>
              <a:ext cx="1864905" cy="1768364"/>
            </a:xfrm>
            <a:prstGeom prst="rect">
              <a:avLst/>
            </a:prstGeom>
          </p:spPr>
        </p:pic>
        <p:pic>
          <p:nvPicPr>
            <p:cNvPr id="13" name="Picture 12">
              <a:extLst>
                <a:ext uri="{FF2B5EF4-FFF2-40B4-BE49-F238E27FC236}">
                  <a16:creationId xmlns:a16="http://schemas.microsoft.com/office/drawing/2014/main" id="{9A132015-7039-4BCB-BA66-46FC33E7A742}"/>
                </a:ext>
              </a:extLst>
            </p:cNvPr>
            <p:cNvPicPr>
              <a:picLocks noChangeAspect="1"/>
            </p:cNvPicPr>
            <p:nvPr/>
          </p:nvPicPr>
          <p:blipFill>
            <a:blip r:embed="rId6"/>
            <a:stretch>
              <a:fillRect/>
            </a:stretch>
          </p:blipFill>
          <p:spPr>
            <a:xfrm>
              <a:off x="255521" y="3019718"/>
              <a:ext cx="1944957" cy="1743585"/>
            </a:xfrm>
            <a:prstGeom prst="rect">
              <a:avLst/>
            </a:prstGeom>
          </p:spPr>
        </p:pic>
        <p:sp>
          <p:nvSpPr>
            <p:cNvPr id="14" name="Arrow: Right 13">
              <a:extLst>
                <a:ext uri="{FF2B5EF4-FFF2-40B4-BE49-F238E27FC236}">
                  <a16:creationId xmlns:a16="http://schemas.microsoft.com/office/drawing/2014/main" id="{81869AF0-8BEC-4F11-A6E1-B56AF50C73EF}"/>
                </a:ext>
              </a:extLst>
            </p:cNvPr>
            <p:cNvSpPr/>
            <p:nvPr/>
          </p:nvSpPr>
          <p:spPr>
            <a:xfrm>
              <a:off x="2052784" y="3827755"/>
              <a:ext cx="509885" cy="212651"/>
            </a:xfrm>
            <a:prstGeom prst="rightArrow">
              <a:avLst/>
            </a:prstGeom>
            <a:solidFill>
              <a:srgbClr val="0094B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5" name="Arrow: Right 14">
              <a:extLst>
                <a:ext uri="{FF2B5EF4-FFF2-40B4-BE49-F238E27FC236}">
                  <a16:creationId xmlns:a16="http://schemas.microsoft.com/office/drawing/2014/main" id="{9DE87F75-C697-477E-B499-C279A8EEBC59}"/>
                </a:ext>
              </a:extLst>
            </p:cNvPr>
            <p:cNvSpPr/>
            <p:nvPr/>
          </p:nvSpPr>
          <p:spPr>
            <a:xfrm>
              <a:off x="4303061" y="3827773"/>
              <a:ext cx="509885" cy="212651"/>
            </a:xfrm>
            <a:prstGeom prst="rightArrow">
              <a:avLst/>
            </a:prstGeom>
            <a:solidFill>
              <a:srgbClr val="0094B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sp>
          <p:nvSpPr>
            <p:cNvPr id="16" name="Arrow: Right 15">
              <a:extLst>
                <a:ext uri="{FF2B5EF4-FFF2-40B4-BE49-F238E27FC236}">
                  <a16:creationId xmlns:a16="http://schemas.microsoft.com/office/drawing/2014/main" id="{8752B4AF-6557-4289-8F8D-76E25DCE31C3}"/>
                </a:ext>
              </a:extLst>
            </p:cNvPr>
            <p:cNvSpPr/>
            <p:nvPr/>
          </p:nvSpPr>
          <p:spPr>
            <a:xfrm>
              <a:off x="6597458" y="3827755"/>
              <a:ext cx="509885" cy="212651"/>
            </a:xfrm>
            <a:prstGeom prst="rightArrow">
              <a:avLst/>
            </a:prstGeom>
            <a:solidFill>
              <a:srgbClr val="0094B3">
                <a:lumMod val="75000"/>
              </a:srgb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a:ea typeface="+mn-ea"/>
                <a:cs typeface="+mn-cs"/>
              </a:endParaRPr>
            </a:p>
          </p:txBody>
        </p:sp>
      </p:grpSp>
      <p:sp>
        <p:nvSpPr>
          <p:cNvPr id="17" name="Rectangle: Rounded Corners 16">
            <a:extLst>
              <a:ext uri="{FF2B5EF4-FFF2-40B4-BE49-F238E27FC236}">
                <a16:creationId xmlns:a16="http://schemas.microsoft.com/office/drawing/2014/main" id="{0D21737F-53F2-44BE-AB6C-53CC3B71060A}"/>
              </a:ext>
            </a:extLst>
          </p:cNvPr>
          <p:cNvSpPr/>
          <p:nvPr/>
        </p:nvSpPr>
        <p:spPr>
          <a:xfrm>
            <a:off x="2304658" y="4243352"/>
            <a:ext cx="7931444" cy="1543436"/>
          </a:xfrm>
          <a:prstGeom prst="roundRect">
            <a:avLst/>
          </a:prstGeom>
          <a:solidFill>
            <a:schemeClr val="accent2">
              <a:lumMod val="60000"/>
              <a:lumOff val="40000"/>
            </a:schemeClr>
          </a:solidFill>
          <a:ln w="9525" cap="flat" cmpd="sng" algn="ctr">
            <a:noFill/>
            <a:prstDash val="solid"/>
          </a:ln>
          <a:effectLst/>
          <a:scene3d>
            <a:camera prst="orthographicFront">
              <a:rot lat="0" lon="0" rev="0"/>
            </a:camera>
            <a:lightRig rig="contrasting" dir="t">
              <a:rot lat="0" lon="0" rev="7800000"/>
            </a:lightRig>
          </a:scene3d>
          <a:sp3d>
            <a:bevelT w="139700" h="139700"/>
          </a:sp3d>
        </p:spPr>
        <p:txBody>
          <a:bodyPr rtlCol="0" anchor="ctr"/>
          <a:lstStyle/>
          <a:p>
            <a:pPr marL="0" marR="0" lvl="0" indent="0" algn="ctr" defTabSz="914400" eaLnBrk="1" fontAlgn="auto" latinLnBrk="0" hangingPunct="1">
              <a:lnSpc>
                <a:spcPct val="100000"/>
              </a:lnSpc>
              <a:spcBef>
                <a:spcPts val="450"/>
              </a:spcBef>
              <a:spcAft>
                <a:spcPts val="0"/>
              </a:spcAft>
              <a:buClrTx/>
              <a:buSzTx/>
              <a:buFontTx/>
              <a:buNone/>
              <a:tabLst/>
              <a:defRPr/>
            </a:pPr>
            <a:r>
              <a:rPr kumimoji="0" lang="en-US" sz="2400" b="1" i="0" u="none" strike="noStrike" kern="0" cap="none" spc="0" normalizeH="0" baseline="0" noProof="0" dirty="0">
                <a:ln>
                  <a:noFill/>
                </a:ln>
                <a:solidFill>
                  <a:prstClr val="black">
                    <a:lumMod val="65000"/>
                    <a:lumOff val="35000"/>
                  </a:prstClr>
                </a:solidFill>
                <a:effectLst/>
                <a:uLnTx/>
                <a:uFillTx/>
                <a:ea typeface="+mn-ea"/>
                <a:cs typeface="+mn-cs"/>
              </a:rPr>
              <a:t>Users can insert and remove the ring </a:t>
            </a:r>
            <a:r>
              <a:rPr kumimoji="0" lang="en-US" sz="2400" b="1" i="0" u="none" strike="noStrike" kern="0" cap="none" spc="0" normalizeH="0" baseline="0" noProof="0" dirty="0">
                <a:ln>
                  <a:noFill/>
                </a:ln>
                <a:solidFill>
                  <a:schemeClr val="bg2">
                    <a:lumMod val="20000"/>
                    <a:lumOff val="80000"/>
                  </a:schemeClr>
                </a:solidFill>
                <a:effectLst/>
                <a:uLnTx/>
                <a:uFillTx/>
                <a:ea typeface="+mn-ea"/>
                <a:cs typeface="+mn-cs"/>
              </a:rPr>
              <a:t>themselves</a:t>
            </a:r>
            <a:r>
              <a:rPr kumimoji="0" lang="en-US" sz="2400" b="1" i="0" u="none" strike="noStrike" kern="0" cap="none" spc="0" normalizeH="0" baseline="0" noProof="0" dirty="0">
                <a:ln>
                  <a:noFill/>
                </a:ln>
                <a:solidFill>
                  <a:prstClr val="black">
                    <a:lumMod val="65000"/>
                    <a:lumOff val="35000"/>
                  </a:prstClr>
                </a:solidFill>
                <a:effectLst/>
                <a:uLnTx/>
                <a:uFillTx/>
                <a:ea typeface="+mn-ea"/>
                <a:cs typeface="+mn-cs"/>
              </a:rPr>
              <a:t> with little or no support from a health care provider.</a:t>
            </a:r>
          </a:p>
        </p:txBody>
      </p:sp>
    </p:spTree>
    <p:extLst>
      <p:ext uri="{BB962C8B-B14F-4D97-AF65-F5344CB8AC3E}">
        <p14:creationId xmlns:p14="http://schemas.microsoft.com/office/powerpoint/2010/main" val="35216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7TUdoE3DUO8O0YJEliGV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7TUdoE3DUO8O0YJEliGV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GfydJjNhU.JkU6MthFb5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pez63pzQEkKlMhVvld7n5w"/>
</p:tagLst>
</file>

<file path=ppt/theme/theme1.xml><?xml version="1.0" encoding="utf-8"?>
<a:theme xmlns:a="http://schemas.openxmlformats.org/drawingml/2006/main" name="Office Theme">
  <a:themeElements>
    <a:clrScheme name="PROMISE">
      <a:dk1>
        <a:srgbClr val="01526C"/>
      </a:dk1>
      <a:lt1>
        <a:srgbClr val="7097A6"/>
      </a:lt1>
      <a:dk2>
        <a:srgbClr val="01526C"/>
      </a:dk2>
      <a:lt2>
        <a:srgbClr val="B7CBD2"/>
      </a:lt2>
      <a:accent1>
        <a:srgbClr val="AAC1CA"/>
      </a:accent1>
      <a:accent2>
        <a:srgbClr val="557A89"/>
      </a:accent2>
      <a:accent3>
        <a:srgbClr val="C3CD47"/>
      </a:accent3>
      <a:accent4>
        <a:srgbClr val="F4711F"/>
      </a:accent4>
      <a:accent5>
        <a:srgbClr val="F9B083"/>
      </a:accent5>
      <a:accent6>
        <a:srgbClr val="DAE08C"/>
      </a:accent6>
      <a:hlink>
        <a:srgbClr val="F4711F"/>
      </a:hlink>
      <a:folHlink>
        <a:srgbClr val="7097A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9525">
          <a:noFill/>
          <a:miter lim="800000"/>
          <a:headEnd/>
          <a:tailEnd/>
        </a:ln>
        <a:effectLst/>
      </a:spPr>
      <a:bodyPr wrap="none" lIns="0" tIns="0" rIns="0" bIns="0" anchor="ctr"/>
      <a:lstStyle>
        <a:defPPr algn="ctr" fontAlgn="base">
          <a:lnSpc>
            <a:spcPct val="60000"/>
          </a:lnSpc>
          <a:spcBef>
            <a:spcPct val="50000"/>
          </a:spcBef>
          <a:spcAft>
            <a:spcPct val="0"/>
          </a:spcAft>
          <a:defRPr sz="1000" dirty="0">
            <a:solidFill>
              <a:srgbClr val="15406B"/>
            </a:solidFill>
            <a:latin typeface="Arial" charset="0"/>
            <a:ea typeface="Arial" charset="0"/>
            <a:cs typeface="Arial" charset="0"/>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C6E9C040FE21049B42EC8A63B56A2EB" ma:contentTypeVersion="13" ma:contentTypeDescription="Create a new document." ma:contentTypeScope="" ma:versionID="e7bccadd5d40ffb55173af038cc4a5fe">
  <xsd:schema xmlns:xsd="http://www.w3.org/2001/XMLSchema" xmlns:xs="http://www.w3.org/2001/XMLSchema" xmlns:p="http://schemas.microsoft.com/office/2006/metadata/properties" xmlns:ns2="c0a2663f-5b3f-4f95-8d6c-1997e8b40ff4" xmlns:ns3="e2dc73f8-33d3-4dd9-ba84-bb84c97b9c97" targetNamespace="http://schemas.microsoft.com/office/2006/metadata/properties" ma:root="true" ma:fieldsID="7390a6d8af590ab6d7870c8800dc500f" ns2:_="" ns3:_="">
    <xsd:import namespace="c0a2663f-5b3f-4f95-8d6c-1997e8b40ff4"/>
    <xsd:import namespace="e2dc73f8-33d3-4dd9-ba84-bb84c97b9c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2663f-5b3f-4f95-8d6c-1997e8b40f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dc73f8-33d3-4dd9-ba84-bb84c97b9c9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2dc73f8-33d3-4dd9-ba84-bb84c97b9c97">
      <UserInfo>
        <DisplayName>Katie Schwartz</DisplayName>
        <AccountId>28</AccountId>
        <AccountType/>
      </UserInfo>
      <UserInfo>
        <DisplayName>Holly Burke</DisplayName>
        <AccountId>29</AccountId>
        <AccountType/>
      </UserInfo>
      <UserInfo>
        <DisplayName>Tutegyereize Lilian</DisplayName>
        <AccountId>140</AccountId>
        <AccountType/>
      </UserInfo>
      <UserInfo>
        <DisplayName>Brian Pedersen</DisplayName>
        <AccountId>35</AccountId>
        <AccountType/>
      </UserInfo>
    </SharedWithUsers>
  </documentManagement>
</p:properties>
</file>

<file path=customXml/itemProps1.xml><?xml version="1.0" encoding="utf-8"?>
<ds:datastoreItem xmlns:ds="http://schemas.openxmlformats.org/officeDocument/2006/customXml" ds:itemID="{B2E9CB82-8FCE-4E86-A74D-90EF1B5DF968}">
  <ds:schemaRefs>
    <ds:schemaRef ds:uri="http://schemas.microsoft.com/sharepoint/v3/contenttype/forms"/>
  </ds:schemaRefs>
</ds:datastoreItem>
</file>

<file path=customXml/itemProps2.xml><?xml version="1.0" encoding="utf-8"?>
<ds:datastoreItem xmlns:ds="http://schemas.openxmlformats.org/officeDocument/2006/customXml" ds:itemID="{371FCB1F-1317-45CA-9C42-6D73AC264C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2663f-5b3f-4f95-8d6c-1997e8b40ff4"/>
    <ds:schemaRef ds:uri="e2dc73f8-33d3-4dd9-ba84-bb84c97b9c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CC4099D-A230-4B49-A7DC-F3D4D2426DE4}">
  <ds:schemaRefs>
    <ds:schemaRef ds:uri="c0a2663f-5b3f-4f95-8d6c-1997e8b40ff4"/>
    <ds:schemaRef ds:uri="e2dc73f8-33d3-4dd9-ba84-bb84c97b9c97"/>
    <ds:schemaRef ds:uri="http://schemas.microsoft.com/office/2006/documentManagement/types"/>
    <ds:schemaRef ds:uri="http://www.w3.org/XML/1998/namespace"/>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5517</TotalTime>
  <Words>1080</Words>
  <Application>Microsoft Office PowerPoint</Application>
  <PresentationFormat>Widescreen</PresentationFormat>
  <Paragraphs>96</Paragraphs>
  <Slides>15</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Gill Sans MT</vt:lpstr>
      <vt:lpstr>Office Theme</vt:lpstr>
      <vt:lpstr>1_Office Theme</vt:lpstr>
      <vt:lpstr>Dapivirine Vaginal Ring (“the ring”)</vt:lpstr>
      <vt:lpstr>What is the Dapivirine Ring?</vt:lpstr>
      <vt:lpstr>The Ring Fills Gaps in the Current Portfolio</vt:lpstr>
      <vt:lpstr>The Ring: Rollout Milestones as of March 2021</vt:lpstr>
      <vt:lpstr>PowerPoint Presentation</vt:lpstr>
      <vt:lpstr>The Ring: Efficacy</vt:lpstr>
      <vt:lpstr>The Ring: Safety</vt:lpstr>
      <vt:lpstr>The Ring: Safety</vt:lpstr>
      <vt:lpstr>The Ring Insertion and Placement</vt:lpstr>
      <vt:lpstr>The Ring: Ease of Use</vt:lpstr>
      <vt:lpstr>The Ring: Long-Acting </vt:lpstr>
      <vt:lpstr>The Ring: Privacy</vt:lpstr>
      <vt:lpstr>What did women have to say?</vt:lpstr>
      <vt:lpstr>Potential Public Health Impact</vt:lpstr>
      <vt:lpstr>Ongoing Trials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 Weber</dc:creator>
  <cp:lastModifiedBy>Brian Pedersen</cp:lastModifiedBy>
  <cp:revision>8</cp:revision>
  <dcterms:created xsi:type="dcterms:W3CDTF">2020-03-09T13:01:29Z</dcterms:created>
  <dcterms:modified xsi:type="dcterms:W3CDTF">2021-08-04T19:33:46Z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0x0101005C6E9C040FE21049B42EC8A63B56A2EB</vt:lpwstr>
  </property>
</Properties>
</file>