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4"/>
  </p:sldMasterIdLst>
  <p:notesMasterIdLst>
    <p:notesMasterId r:id="rId19"/>
  </p:notesMasterIdLst>
  <p:sldIdLst>
    <p:sldId id="256" r:id="rId5"/>
    <p:sldId id="306" r:id="rId6"/>
    <p:sldId id="276" r:id="rId7"/>
    <p:sldId id="284" r:id="rId8"/>
    <p:sldId id="286" r:id="rId9"/>
    <p:sldId id="301" r:id="rId10"/>
    <p:sldId id="304" r:id="rId11"/>
    <p:sldId id="296" r:id="rId12"/>
    <p:sldId id="303" r:id="rId13"/>
    <p:sldId id="302" r:id="rId14"/>
    <p:sldId id="300" r:id="rId15"/>
    <p:sldId id="305" r:id="rId16"/>
    <p:sldId id="282" r:id="rId17"/>
    <p:sldId id="274" r:id="rId18"/>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y Harber" initials="LH" lastIdx="15" clrIdx="0">
    <p:extLst>
      <p:ext uri="{19B8F6BF-5375-455C-9EA6-DF929625EA0E}">
        <p15:presenceInfo xmlns:p15="http://schemas.microsoft.com/office/powerpoint/2012/main" userId="43d7cc6d3c7d2ca8" providerId="Windows Live"/>
      </p:ext>
    </p:extLst>
  </p:cmAuthor>
  <p:cmAuthor id="2" name="Jill Vitick" initials="JV" lastIdx="14" clrIdx="1">
    <p:extLst>
      <p:ext uri="{19B8F6BF-5375-455C-9EA6-DF929625EA0E}">
        <p15:presenceInfo xmlns:p15="http://schemas.microsoft.com/office/powerpoint/2012/main" userId="S::jvitick@fhi360.org::631524e4-3753-49c9-b380-655a3b636a9d" providerId="AD"/>
      </p:ext>
    </p:extLst>
  </p:cmAuthor>
  <p:cmAuthor id="3" name="Manya" initials="M" lastIdx="2" clrIdx="2">
    <p:extLst>
      <p:ext uri="{19B8F6BF-5375-455C-9EA6-DF929625EA0E}">
        <p15:presenceInfo xmlns:p15="http://schemas.microsoft.com/office/powerpoint/2012/main" userId="Manya" providerId="None"/>
      </p:ext>
    </p:extLst>
  </p:cmAuthor>
  <p:cmAuthor id="4" name="Kate Brickson" initials="KB" lastIdx="3" clrIdx="3">
    <p:extLst>
      <p:ext uri="{19B8F6BF-5375-455C-9EA6-DF929625EA0E}">
        <p15:presenceInfo xmlns:p15="http://schemas.microsoft.com/office/powerpoint/2012/main" userId="S-1-5-21-200220283-296057445-522006248-31397" providerId="AD"/>
      </p:ext>
    </p:extLst>
  </p:cmAuthor>
  <p:cmAuthor id="5" name="Sarah Fisher" initials="SF" lastIdx="8" clrIdx="4">
    <p:extLst>
      <p:ext uri="{19B8F6BF-5375-455C-9EA6-DF929625EA0E}">
        <p15:presenceInfo xmlns:p15="http://schemas.microsoft.com/office/powerpoint/2012/main" userId="S::sfisher@jhpiego.org::04c265d1-1d5d-4731-a437-3b144772a8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6D3C0"/>
    <a:srgbClr val="F1B39F"/>
    <a:srgbClr val="ED4330"/>
    <a:srgbClr val="EFAC8E"/>
    <a:srgbClr val="CCBFD1"/>
    <a:srgbClr val="E73439"/>
    <a:srgbClr val="BBBDBF"/>
    <a:srgbClr val="CC4145"/>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16" autoAdjust="0"/>
    <p:restoredTop sz="71823" autoAdjust="0"/>
  </p:normalViewPr>
  <p:slideViewPr>
    <p:cSldViewPr snapToGrid="0">
      <p:cViewPr varScale="1">
        <p:scale>
          <a:sx n="54" d="100"/>
          <a:sy n="54" d="100"/>
        </p:scale>
        <p:origin x="78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78296E-0161-477A-A2FE-0CE4303AE9F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64FAA7BA-240E-468B-9643-115FA0614466}">
      <dgm:prSet/>
      <dgm:spPr/>
      <dgm:t>
        <a:bodyPr/>
        <a:lstStyle/>
        <a:p>
          <a:r>
            <a:rPr lang="en-US" b="0" i="0" dirty="0">
              <a:solidFill>
                <a:srgbClr val="002060"/>
              </a:solidFill>
            </a:rPr>
            <a:t>Help PBFP succeed with PrEP</a:t>
          </a:r>
          <a:endParaRPr lang="en-US" dirty="0">
            <a:solidFill>
              <a:srgbClr val="002060"/>
            </a:solidFill>
          </a:endParaRPr>
        </a:p>
      </dgm:t>
    </dgm:pt>
    <dgm:pt modelId="{19BEAAFC-22AE-477B-9370-8ABD09CC4ED4}" type="parTrans" cxnId="{330D1390-2F25-4EFD-A25F-982636DB8E8F}">
      <dgm:prSet/>
      <dgm:spPr/>
      <dgm:t>
        <a:bodyPr/>
        <a:lstStyle/>
        <a:p>
          <a:endParaRPr lang="en-US">
            <a:solidFill>
              <a:srgbClr val="002060"/>
            </a:solidFill>
          </a:endParaRPr>
        </a:p>
      </dgm:t>
    </dgm:pt>
    <dgm:pt modelId="{EF58D4B4-8DF1-44AC-B8FB-119F17F6121C}" type="sibTrans" cxnId="{330D1390-2F25-4EFD-A25F-982636DB8E8F}">
      <dgm:prSet/>
      <dgm:spPr/>
      <dgm:t>
        <a:bodyPr/>
        <a:lstStyle/>
        <a:p>
          <a:endParaRPr lang="en-US">
            <a:solidFill>
              <a:srgbClr val="002060"/>
            </a:solidFill>
          </a:endParaRPr>
        </a:p>
      </dgm:t>
    </dgm:pt>
    <dgm:pt modelId="{6B96CC55-2D44-4563-A548-73B13800C78B}">
      <dgm:prSet/>
      <dgm:spPr/>
      <dgm:t>
        <a:bodyPr/>
        <a:lstStyle/>
        <a:p>
          <a:r>
            <a:rPr lang="en-US" b="0" i="0">
              <a:solidFill>
                <a:srgbClr val="002060"/>
              </a:solidFill>
            </a:rPr>
            <a:t>Need to Know</a:t>
          </a:r>
          <a:endParaRPr lang="en-US">
            <a:solidFill>
              <a:srgbClr val="002060"/>
            </a:solidFill>
          </a:endParaRPr>
        </a:p>
      </dgm:t>
    </dgm:pt>
    <dgm:pt modelId="{BF7A5B2E-69B6-4881-BC8E-DAD1709B0135}" type="parTrans" cxnId="{9B8FD6C4-8060-43CA-BE93-230DE4513611}">
      <dgm:prSet/>
      <dgm:spPr/>
      <dgm:t>
        <a:bodyPr/>
        <a:lstStyle/>
        <a:p>
          <a:endParaRPr lang="en-US">
            <a:solidFill>
              <a:srgbClr val="002060"/>
            </a:solidFill>
          </a:endParaRPr>
        </a:p>
      </dgm:t>
    </dgm:pt>
    <dgm:pt modelId="{331D909C-BF0D-4490-9C72-EE5742D97FCB}" type="sibTrans" cxnId="{9B8FD6C4-8060-43CA-BE93-230DE4513611}">
      <dgm:prSet/>
      <dgm:spPr/>
      <dgm:t>
        <a:bodyPr/>
        <a:lstStyle/>
        <a:p>
          <a:endParaRPr lang="en-US">
            <a:solidFill>
              <a:srgbClr val="002060"/>
            </a:solidFill>
          </a:endParaRPr>
        </a:p>
      </dgm:t>
    </dgm:pt>
    <dgm:pt modelId="{0790F37F-17DE-49C1-B25B-2C5758A8F6FA}">
      <dgm:prSet/>
      <dgm:spPr/>
      <dgm:t>
        <a:bodyPr/>
        <a:lstStyle/>
        <a:p>
          <a:r>
            <a:rPr lang="en-US" b="0" i="0">
              <a:solidFill>
                <a:srgbClr val="002060"/>
              </a:solidFill>
            </a:rPr>
            <a:t>How to take/use medications</a:t>
          </a:r>
          <a:endParaRPr lang="en-US">
            <a:solidFill>
              <a:srgbClr val="002060"/>
            </a:solidFill>
          </a:endParaRPr>
        </a:p>
      </dgm:t>
    </dgm:pt>
    <dgm:pt modelId="{5E49C20A-86D0-4422-913A-C53DA30DAB19}" type="parTrans" cxnId="{37C8CA98-7671-484F-ACAE-C335A4F495FC}">
      <dgm:prSet/>
      <dgm:spPr/>
      <dgm:t>
        <a:bodyPr/>
        <a:lstStyle/>
        <a:p>
          <a:endParaRPr lang="en-US">
            <a:solidFill>
              <a:srgbClr val="002060"/>
            </a:solidFill>
          </a:endParaRPr>
        </a:p>
      </dgm:t>
    </dgm:pt>
    <dgm:pt modelId="{600CE21F-66E1-4A77-847C-9CB3EB14275E}" type="sibTrans" cxnId="{37C8CA98-7671-484F-ACAE-C335A4F495FC}">
      <dgm:prSet/>
      <dgm:spPr/>
      <dgm:t>
        <a:bodyPr/>
        <a:lstStyle/>
        <a:p>
          <a:endParaRPr lang="en-US">
            <a:solidFill>
              <a:srgbClr val="002060"/>
            </a:solidFill>
          </a:endParaRPr>
        </a:p>
      </dgm:t>
    </dgm:pt>
    <dgm:pt modelId="{73081425-956D-4443-879F-A561522D4726}">
      <dgm:prSet/>
      <dgm:spPr/>
      <dgm:t>
        <a:bodyPr/>
        <a:lstStyle/>
        <a:p>
          <a:r>
            <a:rPr lang="en-US" b="0" i="0">
              <a:solidFill>
                <a:srgbClr val="002060"/>
              </a:solidFill>
            </a:rPr>
            <a:t>Drug interactions/risks</a:t>
          </a:r>
          <a:endParaRPr lang="en-US">
            <a:solidFill>
              <a:srgbClr val="002060"/>
            </a:solidFill>
          </a:endParaRPr>
        </a:p>
      </dgm:t>
    </dgm:pt>
    <dgm:pt modelId="{DCF838F9-E474-4B00-80E1-6CFB71B11E8D}" type="parTrans" cxnId="{E0ECA39F-692B-4B14-B7CC-2A71E103F13D}">
      <dgm:prSet/>
      <dgm:spPr/>
      <dgm:t>
        <a:bodyPr/>
        <a:lstStyle/>
        <a:p>
          <a:endParaRPr lang="en-US">
            <a:solidFill>
              <a:srgbClr val="002060"/>
            </a:solidFill>
          </a:endParaRPr>
        </a:p>
      </dgm:t>
    </dgm:pt>
    <dgm:pt modelId="{20342069-8580-464F-994A-5921CE785A2C}" type="sibTrans" cxnId="{E0ECA39F-692B-4B14-B7CC-2A71E103F13D}">
      <dgm:prSet/>
      <dgm:spPr/>
      <dgm:t>
        <a:bodyPr/>
        <a:lstStyle/>
        <a:p>
          <a:endParaRPr lang="en-US">
            <a:solidFill>
              <a:srgbClr val="002060"/>
            </a:solidFill>
          </a:endParaRPr>
        </a:p>
      </dgm:t>
    </dgm:pt>
    <dgm:pt modelId="{0EF050EB-B8FC-4153-BAD8-E3704EF59D37}">
      <dgm:prSet/>
      <dgm:spPr/>
      <dgm:t>
        <a:bodyPr/>
        <a:lstStyle/>
        <a:p>
          <a:r>
            <a:rPr lang="en-US" b="0" i="0">
              <a:solidFill>
                <a:srgbClr val="002060"/>
              </a:solidFill>
            </a:rPr>
            <a:t>Side effects they might experience</a:t>
          </a:r>
          <a:endParaRPr lang="en-US">
            <a:solidFill>
              <a:srgbClr val="002060"/>
            </a:solidFill>
          </a:endParaRPr>
        </a:p>
      </dgm:t>
    </dgm:pt>
    <dgm:pt modelId="{DCAE4E04-7BED-4189-94B7-BE1229D56023}" type="parTrans" cxnId="{6A9E8DFF-6100-4767-8016-DECBBABBEC0F}">
      <dgm:prSet/>
      <dgm:spPr/>
      <dgm:t>
        <a:bodyPr/>
        <a:lstStyle/>
        <a:p>
          <a:endParaRPr lang="en-US">
            <a:solidFill>
              <a:srgbClr val="002060"/>
            </a:solidFill>
          </a:endParaRPr>
        </a:p>
      </dgm:t>
    </dgm:pt>
    <dgm:pt modelId="{D0A6A429-40E7-4736-9336-4F7588E10AB7}" type="sibTrans" cxnId="{6A9E8DFF-6100-4767-8016-DECBBABBEC0F}">
      <dgm:prSet/>
      <dgm:spPr/>
      <dgm:t>
        <a:bodyPr/>
        <a:lstStyle/>
        <a:p>
          <a:endParaRPr lang="en-US">
            <a:solidFill>
              <a:srgbClr val="002060"/>
            </a:solidFill>
          </a:endParaRPr>
        </a:p>
      </dgm:t>
    </dgm:pt>
    <dgm:pt modelId="{E3AA1D67-17C2-4836-85FE-8121B1D11F94}">
      <dgm:prSet/>
      <dgm:spPr/>
      <dgm:t>
        <a:bodyPr/>
        <a:lstStyle/>
        <a:p>
          <a:r>
            <a:rPr lang="en-US" b="0" i="0">
              <a:solidFill>
                <a:srgbClr val="002060"/>
              </a:solidFill>
            </a:rPr>
            <a:t>When to seek help from a healthcare provider</a:t>
          </a:r>
          <a:endParaRPr lang="en-US">
            <a:solidFill>
              <a:srgbClr val="002060"/>
            </a:solidFill>
          </a:endParaRPr>
        </a:p>
      </dgm:t>
    </dgm:pt>
    <dgm:pt modelId="{950654FD-898F-4E1B-AF2A-685EA014E751}" type="parTrans" cxnId="{52CF7F59-23F1-46F0-BB45-A35F3455FD7C}">
      <dgm:prSet/>
      <dgm:spPr/>
      <dgm:t>
        <a:bodyPr/>
        <a:lstStyle/>
        <a:p>
          <a:endParaRPr lang="en-US">
            <a:solidFill>
              <a:srgbClr val="002060"/>
            </a:solidFill>
          </a:endParaRPr>
        </a:p>
      </dgm:t>
    </dgm:pt>
    <dgm:pt modelId="{787AA191-756C-4D99-B961-80DAF7403E95}" type="sibTrans" cxnId="{52CF7F59-23F1-46F0-BB45-A35F3455FD7C}">
      <dgm:prSet/>
      <dgm:spPr/>
      <dgm:t>
        <a:bodyPr/>
        <a:lstStyle/>
        <a:p>
          <a:endParaRPr lang="en-US">
            <a:solidFill>
              <a:srgbClr val="002060"/>
            </a:solidFill>
          </a:endParaRPr>
        </a:p>
      </dgm:t>
    </dgm:pt>
    <dgm:pt modelId="{17C8D777-1CC5-4FE1-B0F7-49926A64E5E8}">
      <dgm:prSet/>
      <dgm:spPr/>
      <dgm:t>
        <a:bodyPr/>
        <a:lstStyle/>
        <a:p>
          <a:r>
            <a:rPr lang="en-US" b="0" i="0">
              <a:solidFill>
                <a:srgbClr val="002060"/>
              </a:solidFill>
            </a:rPr>
            <a:t>Want to Know</a:t>
          </a:r>
          <a:endParaRPr lang="en-US">
            <a:solidFill>
              <a:srgbClr val="002060"/>
            </a:solidFill>
          </a:endParaRPr>
        </a:p>
      </dgm:t>
    </dgm:pt>
    <dgm:pt modelId="{4F038F7A-324C-4E92-A2EF-013B7226A482}" type="parTrans" cxnId="{E7B7EAEA-BF16-403E-96BE-1E056C8A9380}">
      <dgm:prSet/>
      <dgm:spPr/>
      <dgm:t>
        <a:bodyPr/>
        <a:lstStyle/>
        <a:p>
          <a:endParaRPr lang="en-US">
            <a:solidFill>
              <a:srgbClr val="002060"/>
            </a:solidFill>
          </a:endParaRPr>
        </a:p>
      </dgm:t>
    </dgm:pt>
    <dgm:pt modelId="{D0583A39-BB0D-4173-B741-6470C2ABBCC3}" type="sibTrans" cxnId="{E7B7EAEA-BF16-403E-96BE-1E056C8A9380}">
      <dgm:prSet/>
      <dgm:spPr/>
      <dgm:t>
        <a:bodyPr/>
        <a:lstStyle/>
        <a:p>
          <a:endParaRPr lang="en-US">
            <a:solidFill>
              <a:srgbClr val="002060"/>
            </a:solidFill>
          </a:endParaRPr>
        </a:p>
      </dgm:t>
    </dgm:pt>
    <dgm:pt modelId="{273A1C53-7CD6-431A-BC87-95B48C9607D1}">
      <dgm:prSet/>
      <dgm:spPr/>
      <dgm:t>
        <a:bodyPr/>
        <a:lstStyle/>
        <a:p>
          <a:r>
            <a:rPr lang="en-US" b="0" i="0">
              <a:solidFill>
                <a:srgbClr val="002060"/>
              </a:solidFill>
            </a:rPr>
            <a:t>Specific concerns, common questions</a:t>
          </a:r>
          <a:endParaRPr lang="en-US">
            <a:solidFill>
              <a:srgbClr val="002060"/>
            </a:solidFill>
          </a:endParaRPr>
        </a:p>
      </dgm:t>
    </dgm:pt>
    <dgm:pt modelId="{6C6C6C4D-B630-4D7E-B224-27561BEBF89C}" type="parTrans" cxnId="{866A8FEC-9018-4F96-A464-BF0092CCBCC8}">
      <dgm:prSet/>
      <dgm:spPr/>
      <dgm:t>
        <a:bodyPr/>
        <a:lstStyle/>
        <a:p>
          <a:endParaRPr lang="en-US">
            <a:solidFill>
              <a:srgbClr val="002060"/>
            </a:solidFill>
          </a:endParaRPr>
        </a:p>
      </dgm:t>
    </dgm:pt>
    <dgm:pt modelId="{7069339A-8E6C-4BD7-8B23-EB5EACCFB940}" type="sibTrans" cxnId="{866A8FEC-9018-4F96-A464-BF0092CCBCC8}">
      <dgm:prSet/>
      <dgm:spPr/>
      <dgm:t>
        <a:bodyPr/>
        <a:lstStyle/>
        <a:p>
          <a:endParaRPr lang="en-US">
            <a:solidFill>
              <a:srgbClr val="002060"/>
            </a:solidFill>
          </a:endParaRPr>
        </a:p>
      </dgm:t>
    </dgm:pt>
    <dgm:pt modelId="{0FA2D335-1B10-412C-95A8-C746FBB10786}">
      <dgm:prSet/>
      <dgm:spPr/>
      <dgm:t>
        <a:bodyPr/>
        <a:lstStyle/>
        <a:p>
          <a:r>
            <a:rPr lang="en-US" b="0" i="0">
              <a:solidFill>
                <a:srgbClr val="002060"/>
              </a:solidFill>
            </a:rPr>
            <a:t>Where to get more information</a:t>
          </a:r>
          <a:endParaRPr lang="en-US">
            <a:solidFill>
              <a:srgbClr val="002060"/>
            </a:solidFill>
          </a:endParaRPr>
        </a:p>
      </dgm:t>
    </dgm:pt>
    <dgm:pt modelId="{12F925E8-6ED9-43AC-9DC7-D86A9E692BC5}" type="parTrans" cxnId="{860738AD-6354-42A9-8A68-688ABE3A1398}">
      <dgm:prSet/>
      <dgm:spPr/>
      <dgm:t>
        <a:bodyPr/>
        <a:lstStyle/>
        <a:p>
          <a:endParaRPr lang="en-US">
            <a:solidFill>
              <a:srgbClr val="002060"/>
            </a:solidFill>
          </a:endParaRPr>
        </a:p>
      </dgm:t>
    </dgm:pt>
    <dgm:pt modelId="{FF770221-522E-485D-A93F-B24C49E24E2C}" type="sibTrans" cxnId="{860738AD-6354-42A9-8A68-688ABE3A1398}">
      <dgm:prSet/>
      <dgm:spPr/>
      <dgm:t>
        <a:bodyPr/>
        <a:lstStyle/>
        <a:p>
          <a:endParaRPr lang="en-US">
            <a:solidFill>
              <a:srgbClr val="002060"/>
            </a:solidFill>
          </a:endParaRPr>
        </a:p>
      </dgm:t>
    </dgm:pt>
    <dgm:pt modelId="{F8FED31A-74B8-42F8-8B41-FA56693BC81A}">
      <dgm:prSet/>
      <dgm:spPr/>
      <dgm:t>
        <a:bodyPr/>
        <a:lstStyle/>
        <a:p>
          <a:r>
            <a:rPr lang="en-US" b="0" i="0">
              <a:solidFill>
                <a:srgbClr val="002060"/>
              </a:solidFill>
            </a:rPr>
            <a:t>Other Support</a:t>
          </a:r>
          <a:endParaRPr lang="en-US">
            <a:solidFill>
              <a:srgbClr val="002060"/>
            </a:solidFill>
          </a:endParaRPr>
        </a:p>
      </dgm:t>
    </dgm:pt>
    <dgm:pt modelId="{537CD0F9-A39F-4912-83B6-5533AB8E22FA}" type="parTrans" cxnId="{E59CAA39-672C-422B-8CFC-E0BB310ADE13}">
      <dgm:prSet/>
      <dgm:spPr/>
      <dgm:t>
        <a:bodyPr/>
        <a:lstStyle/>
        <a:p>
          <a:endParaRPr lang="en-US">
            <a:solidFill>
              <a:srgbClr val="002060"/>
            </a:solidFill>
          </a:endParaRPr>
        </a:p>
      </dgm:t>
    </dgm:pt>
    <dgm:pt modelId="{D64480B3-2B77-4486-829B-EEF9F309C65B}" type="sibTrans" cxnId="{E59CAA39-672C-422B-8CFC-E0BB310ADE13}">
      <dgm:prSet/>
      <dgm:spPr/>
      <dgm:t>
        <a:bodyPr/>
        <a:lstStyle/>
        <a:p>
          <a:endParaRPr lang="en-US">
            <a:solidFill>
              <a:srgbClr val="002060"/>
            </a:solidFill>
          </a:endParaRPr>
        </a:p>
      </dgm:t>
    </dgm:pt>
    <dgm:pt modelId="{02C1A54B-CACC-49ED-BBBB-B1B0B183A75A}">
      <dgm:prSet/>
      <dgm:spPr/>
      <dgm:t>
        <a:bodyPr/>
        <a:lstStyle/>
        <a:p>
          <a:r>
            <a:rPr lang="en-US" b="0" i="0">
              <a:solidFill>
                <a:srgbClr val="002060"/>
              </a:solidFill>
            </a:rPr>
            <a:t>Help with adherence</a:t>
          </a:r>
          <a:endParaRPr lang="en-US">
            <a:solidFill>
              <a:srgbClr val="002060"/>
            </a:solidFill>
          </a:endParaRPr>
        </a:p>
      </dgm:t>
    </dgm:pt>
    <dgm:pt modelId="{8655A7AC-587C-429C-BBB2-0687683B3C89}" type="parTrans" cxnId="{FFF4BD36-06AE-49D3-80A5-1BD621A1B849}">
      <dgm:prSet/>
      <dgm:spPr/>
      <dgm:t>
        <a:bodyPr/>
        <a:lstStyle/>
        <a:p>
          <a:endParaRPr lang="en-US">
            <a:solidFill>
              <a:srgbClr val="002060"/>
            </a:solidFill>
          </a:endParaRPr>
        </a:p>
      </dgm:t>
    </dgm:pt>
    <dgm:pt modelId="{EEED52CF-8DC2-4324-95D3-EA9CD8B6A6F3}" type="sibTrans" cxnId="{FFF4BD36-06AE-49D3-80A5-1BD621A1B849}">
      <dgm:prSet/>
      <dgm:spPr/>
      <dgm:t>
        <a:bodyPr/>
        <a:lstStyle/>
        <a:p>
          <a:endParaRPr lang="en-US">
            <a:solidFill>
              <a:srgbClr val="002060"/>
            </a:solidFill>
          </a:endParaRPr>
        </a:p>
      </dgm:t>
    </dgm:pt>
    <dgm:pt modelId="{46012085-9DE1-4496-84A4-B561322CBB15}">
      <dgm:prSet/>
      <dgm:spPr/>
      <dgm:t>
        <a:bodyPr/>
        <a:lstStyle/>
        <a:p>
          <a:r>
            <a:rPr lang="en-US" b="0" i="0">
              <a:solidFill>
                <a:srgbClr val="002060"/>
              </a:solidFill>
            </a:rPr>
            <a:t>Help with managing social dynamics</a:t>
          </a:r>
          <a:endParaRPr lang="en-US">
            <a:solidFill>
              <a:srgbClr val="002060"/>
            </a:solidFill>
          </a:endParaRPr>
        </a:p>
      </dgm:t>
    </dgm:pt>
    <dgm:pt modelId="{D7F07C9D-6159-456F-8A2B-10E44526BB50}" type="parTrans" cxnId="{5D184070-0D3F-4BAA-B2DA-31C086A33E11}">
      <dgm:prSet/>
      <dgm:spPr/>
      <dgm:t>
        <a:bodyPr/>
        <a:lstStyle/>
        <a:p>
          <a:endParaRPr lang="en-US">
            <a:solidFill>
              <a:srgbClr val="002060"/>
            </a:solidFill>
          </a:endParaRPr>
        </a:p>
      </dgm:t>
    </dgm:pt>
    <dgm:pt modelId="{E07B3295-80CC-464E-B979-ADA2127C7C14}" type="sibTrans" cxnId="{5D184070-0D3F-4BAA-B2DA-31C086A33E11}">
      <dgm:prSet/>
      <dgm:spPr/>
      <dgm:t>
        <a:bodyPr/>
        <a:lstStyle/>
        <a:p>
          <a:endParaRPr lang="en-US">
            <a:solidFill>
              <a:srgbClr val="002060"/>
            </a:solidFill>
          </a:endParaRPr>
        </a:p>
      </dgm:t>
    </dgm:pt>
    <dgm:pt modelId="{EEFCF347-EA82-4C8F-AE44-9CCDC8918EB3}">
      <dgm:prSet/>
      <dgm:spPr/>
      <dgm:t>
        <a:bodyPr/>
        <a:lstStyle/>
        <a:p>
          <a:r>
            <a:rPr lang="en-US">
              <a:solidFill>
                <a:srgbClr val="002060"/>
              </a:solidFill>
            </a:rPr>
            <a:t>Other?</a:t>
          </a:r>
        </a:p>
      </dgm:t>
    </dgm:pt>
    <dgm:pt modelId="{AD92D81B-A506-48B9-BBF6-7BDF7D590432}" type="parTrans" cxnId="{0F711165-AFF4-4764-B4D0-91D26CD2F77D}">
      <dgm:prSet/>
      <dgm:spPr/>
      <dgm:t>
        <a:bodyPr/>
        <a:lstStyle/>
        <a:p>
          <a:endParaRPr lang="en-US"/>
        </a:p>
      </dgm:t>
    </dgm:pt>
    <dgm:pt modelId="{4754D894-42C2-44B0-B70D-69B2BA85F01E}" type="sibTrans" cxnId="{0F711165-AFF4-4764-B4D0-91D26CD2F77D}">
      <dgm:prSet/>
      <dgm:spPr/>
      <dgm:t>
        <a:bodyPr/>
        <a:lstStyle/>
        <a:p>
          <a:endParaRPr lang="en-US"/>
        </a:p>
      </dgm:t>
    </dgm:pt>
    <dgm:pt modelId="{9D09CBA8-11D7-48D1-9B5B-CC0F6FDC34F1}">
      <dgm:prSet/>
      <dgm:spPr/>
      <dgm:t>
        <a:bodyPr/>
        <a:lstStyle/>
        <a:p>
          <a:r>
            <a:rPr lang="en-US" b="0" i="0">
              <a:solidFill>
                <a:srgbClr val="002060"/>
              </a:solidFill>
            </a:rPr>
            <a:t>Create Demand for </a:t>
          </a:r>
          <a:r>
            <a:rPr lang="en-US" b="0" i="0" err="1">
              <a:solidFill>
                <a:srgbClr val="002060"/>
              </a:solidFill>
            </a:rPr>
            <a:t>PrEP</a:t>
          </a:r>
          <a:endParaRPr lang="en-US">
            <a:solidFill>
              <a:srgbClr val="002060"/>
            </a:solidFill>
          </a:endParaRPr>
        </a:p>
      </dgm:t>
    </dgm:pt>
    <dgm:pt modelId="{EFE94237-BD7B-4916-BAAC-23384EADF877}" type="parTrans" cxnId="{B61CC256-FEFF-425D-B02D-7B39C213EB5A}">
      <dgm:prSet/>
      <dgm:spPr/>
      <dgm:t>
        <a:bodyPr/>
        <a:lstStyle/>
        <a:p>
          <a:endParaRPr lang="en-US"/>
        </a:p>
      </dgm:t>
    </dgm:pt>
    <dgm:pt modelId="{A69B201F-01F2-4C60-B15A-7F5B9A66B095}" type="sibTrans" cxnId="{B61CC256-FEFF-425D-B02D-7B39C213EB5A}">
      <dgm:prSet/>
      <dgm:spPr/>
      <dgm:t>
        <a:bodyPr/>
        <a:lstStyle/>
        <a:p>
          <a:endParaRPr lang="en-US"/>
        </a:p>
      </dgm:t>
    </dgm:pt>
    <dgm:pt modelId="{2E600026-4D97-4D4B-9204-703D3F6D7280}">
      <dgm:prSet/>
      <dgm:spPr/>
      <dgm:t>
        <a:bodyPr/>
        <a:lstStyle/>
        <a:p>
          <a:r>
            <a:rPr lang="en-US" b="0" i="0" dirty="0">
              <a:solidFill>
                <a:srgbClr val="002060"/>
              </a:solidFill>
            </a:rPr>
            <a:t>Inspire or persuade PBFP to try PrEP</a:t>
          </a:r>
          <a:endParaRPr lang="en-US" dirty="0">
            <a:solidFill>
              <a:srgbClr val="002060"/>
            </a:solidFill>
          </a:endParaRPr>
        </a:p>
      </dgm:t>
    </dgm:pt>
    <dgm:pt modelId="{D2C76CA6-F978-4288-93E0-3A2AA117A071}" type="parTrans" cxnId="{03FF2816-675D-40E1-B6B2-B3D321439896}">
      <dgm:prSet/>
      <dgm:spPr/>
      <dgm:t>
        <a:bodyPr/>
        <a:lstStyle/>
        <a:p>
          <a:endParaRPr lang="en-US"/>
        </a:p>
      </dgm:t>
    </dgm:pt>
    <dgm:pt modelId="{083E8D59-E270-41AD-80AD-D0F804ECB27A}" type="sibTrans" cxnId="{03FF2816-675D-40E1-B6B2-B3D321439896}">
      <dgm:prSet/>
      <dgm:spPr/>
      <dgm:t>
        <a:bodyPr/>
        <a:lstStyle/>
        <a:p>
          <a:endParaRPr lang="en-US"/>
        </a:p>
      </dgm:t>
    </dgm:pt>
    <dgm:pt modelId="{7A9B1F4E-5908-42F3-A09E-5315B7080E98}">
      <dgm:prSet/>
      <dgm:spPr/>
      <dgm:t>
        <a:bodyPr/>
        <a:lstStyle/>
        <a:p>
          <a:r>
            <a:rPr lang="en-US" b="0" i="0">
              <a:solidFill>
                <a:srgbClr val="002060"/>
              </a:solidFill>
            </a:rPr>
            <a:t>Build awareness, acceptance, desire</a:t>
          </a:r>
          <a:endParaRPr lang="en-US">
            <a:solidFill>
              <a:srgbClr val="002060"/>
            </a:solidFill>
          </a:endParaRPr>
        </a:p>
      </dgm:t>
    </dgm:pt>
    <dgm:pt modelId="{D762FE7B-2524-4D5D-8D43-3759DB0A4E8F}" type="parTrans" cxnId="{8BBA6A23-72D4-4D1E-94B5-084B922B624E}">
      <dgm:prSet/>
      <dgm:spPr/>
      <dgm:t>
        <a:bodyPr/>
        <a:lstStyle/>
        <a:p>
          <a:endParaRPr lang="en-US"/>
        </a:p>
      </dgm:t>
    </dgm:pt>
    <dgm:pt modelId="{D03364CC-E723-46A4-AD63-EDA909FADB76}" type="sibTrans" cxnId="{8BBA6A23-72D4-4D1E-94B5-084B922B624E}">
      <dgm:prSet/>
      <dgm:spPr/>
      <dgm:t>
        <a:bodyPr/>
        <a:lstStyle/>
        <a:p>
          <a:endParaRPr lang="en-US"/>
        </a:p>
      </dgm:t>
    </dgm:pt>
    <dgm:pt modelId="{3417F99B-0F8E-4F6D-89A7-2D63CD3552C1}">
      <dgm:prSet/>
      <dgm:spPr/>
      <dgm:t>
        <a:bodyPr/>
        <a:lstStyle/>
        <a:p>
          <a:endParaRPr lang="en-US">
            <a:solidFill>
              <a:srgbClr val="002060"/>
            </a:solidFill>
          </a:endParaRPr>
        </a:p>
      </dgm:t>
    </dgm:pt>
    <dgm:pt modelId="{25FCC6BF-29E4-4663-BF00-A519E53CA072}" type="parTrans" cxnId="{F6D794E6-1CC7-4222-97A8-B704B02857A0}">
      <dgm:prSet/>
      <dgm:spPr/>
      <dgm:t>
        <a:bodyPr/>
        <a:lstStyle/>
        <a:p>
          <a:endParaRPr lang="en-US"/>
        </a:p>
      </dgm:t>
    </dgm:pt>
    <dgm:pt modelId="{04242067-3AA0-4557-B1A7-E805F26D9FEB}" type="sibTrans" cxnId="{F6D794E6-1CC7-4222-97A8-B704B02857A0}">
      <dgm:prSet/>
      <dgm:spPr/>
      <dgm:t>
        <a:bodyPr/>
        <a:lstStyle/>
        <a:p>
          <a:endParaRPr lang="en-US"/>
        </a:p>
      </dgm:t>
    </dgm:pt>
    <dgm:pt modelId="{F9B7C8A8-BE25-4002-BDAC-CEE12F262000}">
      <dgm:prSet/>
      <dgm:spPr/>
      <dgm:t>
        <a:bodyPr/>
        <a:lstStyle/>
        <a:p>
          <a:endParaRPr lang="en-US">
            <a:solidFill>
              <a:srgbClr val="002060"/>
            </a:solidFill>
          </a:endParaRPr>
        </a:p>
      </dgm:t>
    </dgm:pt>
    <dgm:pt modelId="{2B2EB3B2-F850-46F6-822F-152C84F838EF}" type="parTrans" cxnId="{678D2C61-31F0-498E-9AAD-B458E2A5988A}">
      <dgm:prSet/>
      <dgm:spPr/>
      <dgm:t>
        <a:bodyPr/>
        <a:lstStyle/>
        <a:p>
          <a:endParaRPr lang="en-US"/>
        </a:p>
      </dgm:t>
    </dgm:pt>
    <dgm:pt modelId="{8BFE9A9A-8C11-4806-8416-B63A3FC8B79E}" type="sibTrans" cxnId="{678D2C61-31F0-498E-9AAD-B458E2A5988A}">
      <dgm:prSet/>
      <dgm:spPr/>
      <dgm:t>
        <a:bodyPr/>
        <a:lstStyle/>
        <a:p>
          <a:endParaRPr lang="en-US"/>
        </a:p>
      </dgm:t>
    </dgm:pt>
    <dgm:pt modelId="{ADFF1E2E-76D2-4B41-BE3B-E55C9B3C72C1}" type="pres">
      <dgm:prSet presAssocID="{3778296E-0161-477A-A2FE-0CE4303AE9FD}" presName="linear" presStyleCnt="0">
        <dgm:presLayoutVars>
          <dgm:dir/>
          <dgm:animLvl val="lvl"/>
          <dgm:resizeHandles val="exact"/>
        </dgm:presLayoutVars>
      </dgm:prSet>
      <dgm:spPr/>
    </dgm:pt>
    <dgm:pt modelId="{3AFD949A-C659-4743-B104-B36DC34D8E14}" type="pres">
      <dgm:prSet presAssocID="{9D09CBA8-11D7-48D1-9B5B-CC0F6FDC34F1}" presName="parentLin" presStyleCnt="0"/>
      <dgm:spPr/>
    </dgm:pt>
    <dgm:pt modelId="{D4DCFF50-02E7-435A-AA35-C4DC51791E3A}" type="pres">
      <dgm:prSet presAssocID="{9D09CBA8-11D7-48D1-9B5B-CC0F6FDC34F1}" presName="parentLeftMargin" presStyleLbl="node1" presStyleIdx="0" presStyleCnt="2"/>
      <dgm:spPr/>
    </dgm:pt>
    <dgm:pt modelId="{E3649325-6EB5-4267-8AEE-893A5ED5CB34}" type="pres">
      <dgm:prSet presAssocID="{9D09CBA8-11D7-48D1-9B5B-CC0F6FDC34F1}" presName="parentText" presStyleLbl="node1" presStyleIdx="0" presStyleCnt="2">
        <dgm:presLayoutVars>
          <dgm:chMax val="0"/>
          <dgm:bulletEnabled val="1"/>
        </dgm:presLayoutVars>
      </dgm:prSet>
      <dgm:spPr/>
    </dgm:pt>
    <dgm:pt modelId="{808558B8-B333-4538-87EA-69C18C3C1D6C}" type="pres">
      <dgm:prSet presAssocID="{9D09CBA8-11D7-48D1-9B5B-CC0F6FDC34F1}" presName="negativeSpace" presStyleCnt="0"/>
      <dgm:spPr/>
    </dgm:pt>
    <dgm:pt modelId="{35DB667C-4E73-48B8-8A6C-C441B5ECA771}" type="pres">
      <dgm:prSet presAssocID="{9D09CBA8-11D7-48D1-9B5B-CC0F6FDC34F1}" presName="childText" presStyleLbl="conFgAcc1" presStyleIdx="0" presStyleCnt="2">
        <dgm:presLayoutVars>
          <dgm:bulletEnabled val="1"/>
        </dgm:presLayoutVars>
      </dgm:prSet>
      <dgm:spPr/>
    </dgm:pt>
    <dgm:pt modelId="{6687EB71-5A57-424E-B1F5-1785343358EB}" type="pres">
      <dgm:prSet presAssocID="{A69B201F-01F2-4C60-B15A-7F5B9A66B095}" presName="spaceBetweenRectangles" presStyleCnt="0"/>
      <dgm:spPr/>
    </dgm:pt>
    <dgm:pt modelId="{E73FBE16-9C87-4FF7-9EB6-68E293081770}" type="pres">
      <dgm:prSet presAssocID="{64FAA7BA-240E-468B-9643-115FA0614466}" presName="parentLin" presStyleCnt="0"/>
      <dgm:spPr/>
    </dgm:pt>
    <dgm:pt modelId="{CA7A9BE8-DE8C-4EB3-BC80-1C07F15C5FBF}" type="pres">
      <dgm:prSet presAssocID="{64FAA7BA-240E-468B-9643-115FA0614466}" presName="parentLeftMargin" presStyleLbl="node1" presStyleIdx="0" presStyleCnt="2"/>
      <dgm:spPr/>
    </dgm:pt>
    <dgm:pt modelId="{175D42B3-1F2B-43A9-B135-07CA8B7F64D8}" type="pres">
      <dgm:prSet presAssocID="{64FAA7BA-240E-468B-9643-115FA0614466}" presName="parentText" presStyleLbl="node1" presStyleIdx="1" presStyleCnt="2" custScaleX="117101">
        <dgm:presLayoutVars>
          <dgm:chMax val="0"/>
          <dgm:bulletEnabled val="1"/>
        </dgm:presLayoutVars>
      </dgm:prSet>
      <dgm:spPr/>
    </dgm:pt>
    <dgm:pt modelId="{6BAD0B9C-F104-4DBF-963F-5C4C2238C651}" type="pres">
      <dgm:prSet presAssocID="{64FAA7BA-240E-468B-9643-115FA0614466}" presName="negativeSpace" presStyleCnt="0"/>
      <dgm:spPr/>
    </dgm:pt>
    <dgm:pt modelId="{3060BBF8-7C89-4915-978D-8172861B4F58}" type="pres">
      <dgm:prSet presAssocID="{64FAA7BA-240E-468B-9643-115FA0614466}" presName="childText" presStyleLbl="conFgAcc1" presStyleIdx="1" presStyleCnt="2">
        <dgm:presLayoutVars>
          <dgm:bulletEnabled val="1"/>
        </dgm:presLayoutVars>
      </dgm:prSet>
      <dgm:spPr/>
    </dgm:pt>
  </dgm:ptLst>
  <dgm:cxnLst>
    <dgm:cxn modelId="{10A39603-5328-4877-8D98-1ABFDD9F2FB8}" type="presOf" srcId="{9D09CBA8-11D7-48D1-9B5B-CC0F6FDC34F1}" destId="{E3649325-6EB5-4267-8AEE-893A5ED5CB34}" srcOrd="1" destOrd="0" presId="urn:microsoft.com/office/officeart/2005/8/layout/list1"/>
    <dgm:cxn modelId="{9CD6490C-D021-4216-9452-F5BF6A0DBE65}" type="presOf" srcId="{3417F99B-0F8E-4F6D-89A7-2D63CD3552C1}" destId="{3060BBF8-7C89-4915-978D-8172861B4F58}" srcOrd="0" destOrd="5" presId="urn:microsoft.com/office/officeart/2005/8/layout/list1"/>
    <dgm:cxn modelId="{D95E8B11-C438-405F-B6C2-D9F136EB55A8}" type="presOf" srcId="{0790F37F-17DE-49C1-B25B-2C5758A8F6FA}" destId="{3060BBF8-7C89-4915-978D-8172861B4F58}" srcOrd="0" destOrd="1" presId="urn:microsoft.com/office/officeart/2005/8/layout/list1"/>
    <dgm:cxn modelId="{C6480513-8B73-426F-8809-DDB980915C77}" type="presOf" srcId="{73081425-956D-4443-879F-A561522D4726}" destId="{3060BBF8-7C89-4915-978D-8172861B4F58}" srcOrd="0" destOrd="2" presId="urn:microsoft.com/office/officeart/2005/8/layout/list1"/>
    <dgm:cxn modelId="{EB8A2313-3C78-4A7F-97CE-8CFD58FDD828}" type="presOf" srcId="{9D09CBA8-11D7-48D1-9B5B-CC0F6FDC34F1}" destId="{D4DCFF50-02E7-435A-AA35-C4DC51791E3A}" srcOrd="0" destOrd="0" presId="urn:microsoft.com/office/officeart/2005/8/layout/list1"/>
    <dgm:cxn modelId="{03FF2816-675D-40E1-B6B2-B3D321439896}" srcId="{9D09CBA8-11D7-48D1-9B5B-CC0F6FDC34F1}" destId="{2E600026-4D97-4D4B-9204-703D3F6D7280}" srcOrd="0" destOrd="0" parTransId="{D2C76CA6-F978-4288-93E0-3A2AA117A071}" sibTransId="{083E8D59-E270-41AD-80AD-D0F804ECB27A}"/>
    <dgm:cxn modelId="{8BBA6A23-72D4-4D1E-94B5-084B922B624E}" srcId="{9D09CBA8-11D7-48D1-9B5B-CC0F6FDC34F1}" destId="{7A9B1F4E-5908-42F3-A09E-5315B7080E98}" srcOrd="1" destOrd="0" parTransId="{D762FE7B-2524-4D5D-8D43-3759DB0A4E8F}" sibTransId="{D03364CC-E723-46A4-AD63-EDA909FADB76}"/>
    <dgm:cxn modelId="{33EB3A34-2653-412B-AB8C-E1485C43D4DC}" type="presOf" srcId="{64FAA7BA-240E-468B-9643-115FA0614466}" destId="{CA7A9BE8-DE8C-4EB3-BC80-1C07F15C5FBF}" srcOrd="0" destOrd="0" presId="urn:microsoft.com/office/officeart/2005/8/layout/list1"/>
    <dgm:cxn modelId="{FFF4BD36-06AE-49D3-80A5-1BD621A1B849}" srcId="{F8FED31A-74B8-42F8-8B41-FA56693BC81A}" destId="{02C1A54B-CACC-49ED-BBBB-B1B0B183A75A}" srcOrd="0" destOrd="0" parTransId="{8655A7AC-587C-429C-BBB2-0687683B3C89}" sibTransId="{EEED52CF-8DC2-4324-95D3-EA9CD8B6A6F3}"/>
    <dgm:cxn modelId="{E59CAA39-672C-422B-8CFC-E0BB310ADE13}" srcId="{64FAA7BA-240E-468B-9643-115FA0614466}" destId="{F8FED31A-74B8-42F8-8B41-FA56693BC81A}" srcOrd="2" destOrd="0" parTransId="{537CD0F9-A39F-4912-83B6-5533AB8E22FA}" sibTransId="{D64480B3-2B77-4486-829B-EEF9F309C65B}"/>
    <dgm:cxn modelId="{3CAFCF3C-F1D5-4A93-BF2C-18FEA7114CBB}" type="presOf" srcId="{02C1A54B-CACC-49ED-BBBB-B1B0B183A75A}" destId="{3060BBF8-7C89-4915-978D-8172861B4F58}" srcOrd="0" destOrd="11" presId="urn:microsoft.com/office/officeart/2005/8/layout/list1"/>
    <dgm:cxn modelId="{94A4163E-123A-4B0F-B849-65F7BE4D956A}" type="presOf" srcId="{0EF050EB-B8FC-4153-BAD8-E3704EF59D37}" destId="{3060BBF8-7C89-4915-978D-8172861B4F58}" srcOrd="0" destOrd="3" presId="urn:microsoft.com/office/officeart/2005/8/layout/list1"/>
    <dgm:cxn modelId="{678D2C61-31F0-498E-9AAD-B458E2A5988A}" srcId="{17C8D777-1CC5-4FE1-B0F7-49926A64E5E8}" destId="{F9B7C8A8-BE25-4002-BDAC-CEE12F262000}" srcOrd="2" destOrd="0" parTransId="{2B2EB3B2-F850-46F6-822F-152C84F838EF}" sibTransId="{8BFE9A9A-8C11-4806-8416-B63A3FC8B79E}"/>
    <dgm:cxn modelId="{E5165B63-7519-405E-88ED-5007CC15E8E4}" type="presOf" srcId="{EEFCF347-EA82-4C8F-AE44-9CCDC8918EB3}" destId="{3060BBF8-7C89-4915-978D-8172861B4F58}" srcOrd="0" destOrd="13" presId="urn:microsoft.com/office/officeart/2005/8/layout/list1"/>
    <dgm:cxn modelId="{0F711165-AFF4-4764-B4D0-91D26CD2F77D}" srcId="{F8FED31A-74B8-42F8-8B41-FA56693BC81A}" destId="{EEFCF347-EA82-4C8F-AE44-9CCDC8918EB3}" srcOrd="2" destOrd="0" parTransId="{AD92D81B-A506-48B9-BBF6-7BDF7D590432}" sibTransId="{4754D894-42C2-44B0-B70D-69B2BA85F01E}"/>
    <dgm:cxn modelId="{173D6747-BEDD-457D-9717-3121A6697095}" type="presOf" srcId="{3778296E-0161-477A-A2FE-0CE4303AE9FD}" destId="{ADFF1E2E-76D2-4B41-BE3B-E55C9B3C72C1}" srcOrd="0" destOrd="0" presId="urn:microsoft.com/office/officeart/2005/8/layout/list1"/>
    <dgm:cxn modelId="{5D184070-0D3F-4BAA-B2DA-31C086A33E11}" srcId="{F8FED31A-74B8-42F8-8B41-FA56693BC81A}" destId="{46012085-9DE1-4496-84A4-B561322CBB15}" srcOrd="1" destOrd="0" parTransId="{D7F07C9D-6159-456F-8A2B-10E44526BB50}" sibTransId="{E07B3295-80CC-464E-B979-ADA2127C7C14}"/>
    <dgm:cxn modelId="{B61CC256-FEFF-425D-B02D-7B39C213EB5A}" srcId="{3778296E-0161-477A-A2FE-0CE4303AE9FD}" destId="{9D09CBA8-11D7-48D1-9B5B-CC0F6FDC34F1}" srcOrd="0" destOrd="0" parTransId="{EFE94237-BD7B-4916-BAAC-23384EADF877}" sibTransId="{A69B201F-01F2-4C60-B15A-7F5B9A66B095}"/>
    <dgm:cxn modelId="{52CF7F59-23F1-46F0-BB45-A35F3455FD7C}" srcId="{6B96CC55-2D44-4563-A548-73B13800C78B}" destId="{E3AA1D67-17C2-4836-85FE-8121B1D11F94}" srcOrd="3" destOrd="0" parTransId="{950654FD-898F-4E1B-AF2A-685EA014E751}" sibTransId="{787AA191-756C-4D99-B961-80DAF7403E95}"/>
    <dgm:cxn modelId="{CA9C455A-594B-4ABE-BF6B-DC2D35190BF4}" type="presOf" srcId="{273A1C53-7CD6-431A-BC87-95B48C9607D1}" destId="{3060BBF8-7C89-4915-978D-8172861B4F58}" srcOrd="0" destOrd="7" presId="urn:microsoft.com/office/officeart/2005/8/layout/list1"/>
    <dgm:cxn modelId="{37B37D7B-C3A6-405B-B071-5A324DDA2020}" type="presOf" srcId="{7A9B1F4E-5908-42F3-A09E-5315B7080E98}" destId="{35DB667C-4E73-48B8-8A6C-C441B5ECA771}" srcOrd="0" destOrd="1" presId="urn:microsoft.com/office/officeart/2005/8/layout/list1"/>
    <dgm:cxn modelId="{495D8E7E-567A-4229-8F15-7D5415675AC0}" type="presOf" srcId="{0FA2D335-1B10-412C-95A8-C746FBB10786}" destId="{3060BBF8-7C89-4915-978D-8172861B4F58}" srcOrd="0" destOrd="8" presId="urn:microsoft.com/office/officeart/2005/8/layout/list1"/>
    <dgm:cxn modelId="{21103E85-8043-4815-9DEB-278B738FFE5A}" type="presOf" srcId="{17C8D777-1CC5-4FE1-B0F7-49926A64E5E8}" destId="{3060BBF8-7C89-4915-978D-8172861B4F58}" srcOrd="0" destOrd="6" presId="urn:microsoft.com/office/officeart/2005/8/layout/list1"/>
    <dgm:cxn modelId="{330D1390-2F25-4EFD-A25F-982636DB8E8F}" srcId="{3778296E-0161-477A-A2FE-0CE4303AE9FD}" destId="{64FAA7BA-240E-468B-9643-115FA0614466}" srcOrd="1" destOrd="0" parTransId="{19BEAAFC-22AE-477B-9370-8ABD09CC4ED4}" sibTransId="{EF58D4B4-8DF1-44AC-B8FB-119F17F6121C}"/>
    <dgm:cxn modelId="{6DA44892-D67D-424C-AE5C-CEFA247160EC}" type="presOf" srcId="{6B96CC55-2D44-4563-A548-73B13800C78B}" destId="{3060BBF8-7C89-4915-978D-8172861B4F58}" srcOrd="0" destOrd="0" presId="urn:microsoft.com/office/officeart/2005/8/layout/list1"/>
    <dgm:cxn modelId="{37C8CA98-7671-484F-ACAE-C335A4F495FC}" srcId="{6B96CC55-2D44-4563-A548-73B13800C78B}" destId="{0790F37F-17DE-49C1-B25B-2C5758A8F6FA}" srcOrd="0" destOrd="0" parTransId="{5E49C20A-86D0-4422-913A-C53DA30DAB19}" sibTransId="{600CE21F-66E1-4A77-847C-9CB3EB14275E}"/>
    <dgm:cxn modelId="{E0ECA39F-692B-4B14-B7CC-2A71E103F13D}" srcId="{6B96CC55-2D44-4563-A548-73B13800C78B}" destId="{73081425-956D-4443-879F-A561522D4726}" srcOrd="1" destOrd="0" parTransId="{DCF838F9-E474-4B00-80E1-6CFB71B11E8D}" sibTransId="{20342069-8580-464F-994A-5921CE785A2C}"/>
    <dgm:cxn modelId="{860738AD-6354-42A9-8A68-688ABE3A1398}" srcId="{17C8D777-1CC5-4FE1-B0F7-49926A64E5E8}" destId="{0FA2D335-1B10-412C-95A8-C746FBB10786}" srcOrd="1" destOrd="0" parTransId="{12F925E8-6ED9-43AC-9DC7-D86A9E692BC5}" sibTransId="{FF770221-522E-485D-A93F-B24C49E24E2C}"/>
    <dgm:cxn modelId="{355A6EB0-5E9B-4C35-B58F-7986378A6497}" type="presOf" srcId="{64FAA7BA-240E-468B-9643-115FA0614466}" destId="{175D42B3-1F2B-43A9-B135-07CA8B7F64D8}" srcOrd="1" destOrd="0" presId="urn:microsoft.com/office/officeart/2005/8/layout/list1"/>
    <dgm:cxn modelId="{390DF7B2-1B85-41CD-8D0B-62286B99D267}" type="presOf" srcId="{F8FED31A-74B8-42F8-8B41-FA56693BC81A}" destId="{3060BBF8-7C89-4915-978D-8172861B4F58}" srcOrd="0" destOrd="10" presId="urn:microsoft.com/office/officeart/2005/8/layout/list1"/>
    <dgm:cxn modelId="{6A329EB3-4247-47E6-92C4-8CD744FAD4FC}" type="presOf" srcId="{F9B7C8A8-BE25-4002-BDAC-CEE12F262000}" destId="{3060BBF8-7C89-4915-978D-8172861B4F58}" srcOrd="0" destOrd="9" presId="urn:microsoft.com/office/officeart/2005/8/layout/list1"/>
    <dgm:cxn modelId="{9B8FD6C4-8060-43CA-BE93-230DE4513611}" srcId="{64FAA7BA-240E-468B-9643-115FA0614466}" destId="{6B96CC55-2D44-4563-A548-73B13800C78B}" srcOrd="0" destOrd="0" parTransId="{BF7A5B2E-69B6-4881-BC8E-DAD1709B0135}" sibTransId="{331D909C-BF0D-4490-9C72-EE5742D97FCB}"/>
    <dgm:cxn modelId="{F6D794E6-1CC7-4222-97A8-B704B02857A0}" srcId="{6B96CC55-2D44-4563-A548-73B13800C78B}" destId="{3417F99B-0F8E-4F6D-89A7-2D63CD3552C1}" srcOrd="4" destOrd="0" parTransId="{25FCC6BF-29E4-4663-BF00-A519E53CA072}" sibTransId="{04242067-3AA0-4557-B1A7-E805F26D9FEB}"/>
    <dgm:cxn modelId="{A5AB37E7-DCC1-42A3-BF09-FC8FBBCC7AEA}" type="presOf" srcId="{46012085-9DE1-4496-84A4-B561322CBB15}" destId="{3060BBF8-7C89-4915-978D-8172861B4F58}" srcOrd="0" destOrd="12" presId="urn:microsoft.com/office/officeart/2005/8/layout/list1"/>
    <dgm:cxn modelId="{E7B7EAEA-BF16-403E-96BE-1E056C8A9380}" srcId="{64FAA7BA-240E-468B-9643-115FA0614466}" destId="{17C8D777-1CC5-4FE1-B0F7-49926A64E5E8}" srcOrd="1" destOrd="0" parTransId="{4F038F7A-324C-4E92-A2EF-013B7226A482}" sibTransId="{D0583A39-BB0D-4173-B741-6470C2ABBCC3}"/>
    <dgm:cxn modelId="{866A8FEC-9018-4F96-A464-BF0092CCBCC8}" srcId="{17C8D777-1CC5-4FE1-B0F7-49926A64E5E8}" destId="{273A1C53-7CD6-431A-BC87-95B48C9607D1}" srcOrd="0" destOrd="0" parTransId="{6C6C6C4D-B630-4D7E-B224-27561BEBF89C}" sibTransId="{7069339A-8E6C-4BD7-8B23-EB5EACCFB940}"/>
    <dgm:cxn modelId="{147ECDFA-728C-44E8-BC79-E34D4766A95D}" type="presOf" srcId="{2E600026-4D97-4D4B-9204-703D3F6D7280}" destId="{35DB667C-4E73-48B8-8A6C-C441B5ECA771}" srcOrd="0" destOrd="0" presId="urn:microsoft.com/office/officeart/2005/8/layout/list1"/>
    <dgm:cxn modelId="{28E431FD-74FA-492D-951E-C495B9C84C50}" type="presOf" srcId="{E3AA1D67-17C2-4836-85FE-8121B1D11F94}" destId="{3060BBF8-7C89-4915-978D-8172861B4F58}" srcOrd="0" destOrd="4" presId="urn:microsoft.com/office/officeart/2005/8/layout/list1"/>
    <dgm:cxn modelId="{6A9E8DFF-6100-4767-8016-DECBBABBEC0F}" srcId="{6B96CC55-2D44-4563-A548-73B13800C78B}" destId="{0EF050EB-B8FC-4153-BAD8-E3704EF59D37}" srcOrd="2" destOrd="0" parTransId="{DCAE4E04-7BED-4189-94B7-BE1229D56023}" sibTransId="{D0A6A429-40E7-4736-9336-4F7588E10AB7}"/>
    <dgm:cxn modelId="{45E8DCD0-7546-4C0F-95CF-119C3E2AA40B}" type="presParOf" srcId="{ADFF1E2E-76D2-4B41-BE3B-E55C9B3C72C1}" destId="{3AFD949A-C659-4743-B104-B36DC34D8E14}" srcOrd="0" destOrd="0" presId="urn:microsoft.com/office/officeart/2005/8/layout/list1"/>
    <dgm:cxn modelId="{58C295CD-7ECE-4F50-BBED-BD3AD3143C74}" type="presParOf" srcId="{3AFD949A-C659-4743-B104-B36DC34D8E14}" destId="{D4DCFF50-02E7-435A-AA35-C4DC51791E3A}" srcOrd="0" destOrd="0" presId="urn:microsoft.com/office/officeart/2005/8/layout/list1"/>
    <dgm:cxn modelId="{3BD677E0-7926-4FED-A291-0DB5A494A485}" type="presParOf" srcId="{3AFD949A-C659-4743-B104-B36DC34D8E14}" destId="{E3649325-6EB5-4267-8AEE-893A5ED5CB34}" srcOrd="1" destOrd="0" presId="urn:microsoft.com/office/officeart/2005/8/layout/list1"/>
    <dgm:cxn modelId="{AC6999F1-E641-4263-A8FD-0E63DA4FE95B}" type="presParOf" srcId="{ADFF1E2E-76D2-4B41-BE3B-E55C9B3C72C1}" destId="{808558B8-B333-4538-87EA-69C18C3C1D6C}" srcOrd="1" destOrd="0" presId="urn:microsoft.com/office/officeart/2005/8/layout/list1"/>
    <dgm:cxn modelId="{E6A885CE-97FA-447A-9A5C-AC5F01F8CC0D}" type="presParOf" srcId="{ADFF1E2E-76D2-4B41-BE3B-E55C9B3C72C1}" destId="{35DB667C-4E73-48B8-8A6C-C441B5ECA771}" srcOrd="2" destOrd="0" presId="urn:microsoft.com/office/officeart/2005/8/layout/list1"/>
    <dgm:cxn modelId="{27F73DAF-7B3D-4616-8C3C-FCD83477842B}" type="presParOf" srcId="{ADFF1E2E-76D2-4B41-BE3B-E55C9B3C72C1}" destId="{6687EB71-5A57-424E-B1F5-1785343358EB}" srcOrd="3" destOrd="0" presId="urn:microsoft.com/office/officeart/2005/8/layout/list1"/>
    <dgm:cxn modelId="{502C0A40-07AA-4664-910B-3EB32AE259D0}" type="presParOf" srcId="{ADFF1E2E-76D2-4B41-BE3B-E55C9B3C72C1}" destId="{E73FBE16-9C87-4FF7-9EB6-68E293081770}" srcOrd="4" destOrd="0" presId="urn:microsoft.com/office/officeart/2005/8/layout/list1"/>
    <dgm:cxn modelId="{8952EC4A-4139-41BF-8578-E9048BC5D933}" type="presParOf" srcId="{E73FBE16-9C87-4FF7-9EB6-68E293081770}" destId="{CA7A9BE8-DE8C-4EB3-BC80-1C07F15C5FBF}" srcOrd="0" destOrd="0" presId="urn:microsoft.com/office/officeart/2005/8/layout/list1"/>
    <dgm:cxn modelId="{0A6DBCC8-E622-4607-B05F-24529F59403C}" type="presParOf" srcId="{E73FBE16-9C87-4FF7-9EB6-68E293081770}" destId="{175D42B3-1F2B-43A9-B135-07CA8B7F64D8}" srcOrd="1" destOrd="0" presId="urn:microsoft.com/office/officeart/2005/8/layout/list1"/>
    <dgm:cxn modelId="{E9F12A9E-267C-4BC2-9FCC-A7762F723053}" type="presParOf" srcId="{ADFF1E2E-76D2-4B41-BE3B-E55C9B3C72C1}" destId="{6BAD0B9C-F104-4DBF-963F-5C4C2238C651}" srcOrd="5" destOrd="0" presId="urn:microsoft.com/office/officeart/2005/8/layout/list1"/>
    <dgm:cxn modelId="{A04E062C-54FD-4F11-A478-6DD7EFEF8148}" type="presParOf" srcId="{ADFF1E2E-76D2-4B41-BE3B-E55C9B3C72C1}" destId="{3060BBF8-7C89-4915-978D-8172861B4F5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C07613-BF98-4282-A8CB-12958A620771}" type="doc">
      <dgm:prSet loTypeId="urn:microsoft.com/office/officeart/2009/layout/CircleArrowProcess" loCatId="process" qsTypeId="urn:microsoft.com/office/officeart/2005/8/quickstyle/simple1" qsCatId="simple" csTypeId="urn:microsoft.com/office/officeart/2005/8/colors/colorful2" csCatId="colorful" phldr="1"/>
      <dgm:spPr/>
      <dgm:t>
        <a:bodyPr/>
        <a:lstStyle/>
        <a:p>
          <a:endParaRPr lang="en-US"/>
        </a:p>
      </dgm:t>
    </dgm:pt>
    <dgm:pt modelId="{344DF5C1-F15F-465D-A84A-12F44EB8778B}">
      <dgm:prSet phldrT="[Text]"/>
      <dgm:spPr/>
      <dgm:t>
        <a:bodyPr/>
        <a:lstStyle/>
        <a:p>
          <a:r>
            <a:rPr lang="en-US">
              <a:solidFill>
                <a:srgbClr val="000000"/>
              </a:solidFill>
            </a:rPr>
            <a:t>Build awareness</a:t>
          </a:r>
        </a:p>
      </dgm:t>
    </dgm:pt>
    <dgm:pt modelId="{201D94E1-2457-4DF5-A329-43FCCD517667}" type="parTrans" cxnId="{02254704-6D71-4638-8D1C-4507191A3920}">
      <dgm:prSet/>
      <dgm:spPr/>
      <dgm:t>
        <a:bodyPr/>
        <a:lstStyle/>
        <a:p>
          <a:endParaRPr lang="en-US">
            <a:solidFill>
              <a:srgbClr val="000000"/>
            </a:solidFill>
          </a:endParaRPr>
        </a:p>
      </dgm:t>
    </dgm:pt>
    <dgm:pt modelId="{9C0D1B3B-37EB-4071-A2AF-02B6449A597E}" type="sibTrans" cxnId="{02254704-6D71-4638-8D1C-4507191A3920}">
      <dgm:prSet/>
      <dgm:spPr/>
      <dgm:t>
        <a:bodyPr/>
        <a:lstStyle/>
        <a:p>
          <a:endParaRPr lang="en-US">
            <a:solidFill>
              <a:srgbClr val="000000"/>
            </a:solidFill>
          </a:endParaRPr>
        </a:p>
      </dgm:t>
    </dgm:pt>
    <dgm:pt modelId="{3035DFF2-6613-41DB-9BE7-6DD63F3F6182}">
      <dgm:prSet phldrT="[Text]"/>
      <dgm:spPr/>
      <dgm:t>
        <a:bodyPr/>
        <a:lstStyle/>
        <a:p>
          <a:r>
            <a:rPr lang="en-US">
              <a:solidFill>
                <a:srgbClr val="000000"/>
              </a:solidFill>
            </a:rPr>
            <a:t>Increase acceptance</a:t>
          </a:r>
        </a:p>
      </dgm:t>
    </dgm:pt>
    <dgm:pt modelId="{5F8DEDD5-7C8A-49C3-9054-FA70E414417D}" type="parTrans" cxnId="{12C0D522-1838-4C9F-8EE2-47A593CB5234}">
      <dgm:prSet/>
      <dgm:spPr/>
      <dgm:t>
        <a:bodyPr/>
        <a:lstStyle/>
        <a:p>
          <a:endParaRPr lang="en-US">
            <a:solidFill>
              <a:srgbClr val="000000"/>
            </a:solidFill>
          </a:endParaRPr>
        </a:p>
      </dgm:t>
    </dgm:pt>
    <dgm:pt modelId="{63A94FE0-4EE1-46CA-AB87-04AC6B1F944A}" type="sibTrans" cxnId="{12C0D522-1838-4C9F-8EE2-47A593CB5234}">
      <dgm:prSet/>
      <dgm:spPr/>
      <dgm:t>
        <a:bodyPr/>
        <a:lstStyle/>
        <a:p>
          <a:endParaRPr lang="en-US">
            <a:solidFill>
              <a:srgbClr val="000000"/>
            </a:solidFill>
          </a:endParaRPr>
        </a:p>
      </dgm:t>
    </dgm:pt>
    <dgm:pt modelId="{169D6302-970F-402E-BD74-5770642043BF}">
      <dgm:prSet phldrT="[Text]"/>
      <dgm:spPr/>
      <dgm:t>
        <a:bodyPr/>
        <a:lstStyle/>
        <a:p>
          <a:r>
            <a:rPr lang="en-US">
              <a:solidFill>
                <a:srgbClr val="000000"/>
              </a:solidFill>
            </a:rPr>
            <a:t>Awaken Desire</a:t>
          </a:r>
        </a:p>
      </dgm:t>
    </dgm:pt>
    <dgm:pt modelId="{30657333-F7F9-4DA7-A1CF-CAAA589ACFCC}" type="parTrans" cxnId="{3B298CBC-69BE-4853-9B44-2534FF7708C8}">
      <dgm:prSet/>
      <dgm:spPr/>
      <dgm:t>
        <a:bodyPr/>
        <a:lstStyle/>
        <a:p>
          <a:endParaRPr lang="en-US">
            <a:solidFill>
              <a:srgbClr val="000000"/>
            </a:solidFill>
          </a:endParaRPr>
        </a:p>
      </dgm:t>
    </dgm:pt>
    <dgm:pt modelId="{7EF11AAA-7149-4D53-B075-4EDC4EBDB9E6}" type="sibTrans" cxnId="{3B298CBC-69BE-4853-9B44-2534FF7708C8}">
      <dgm:prSet/>
      <dgm:spPr/>
      <dgm:t>
        <a:bodyPr/>
        <a:lstStyle/>
        <a:p>
          <a:endParaRPr lang="en-US">
            <a:solidFill>
              <a:srgbClr val="000000"/>
            </a:solidFill>
          </a:endParaRPr>
        </a:p>
      </dgm:t>
    </dgm:pt>
    <dgm:pt modelId="{08BDCE55-CE32-4B98-9325-42F0655C6A68}">
      <dgm:prSet phldrT="[Text]"/>
      <dgm:spPr/>
      <dgm:t>
        <a:bodyPr/>
        <a:lstStyle/>
        <a:p>
          <a:r>
            <a:rPr lang="en-US">
              <a:solidFill>
                <a:srgbClr val="000000"/>
              </a:solidFill>
            </a:rPr>
            <a:t>Support adherence and persistence</a:t>
          </a:r>
        </a:p>
      </dgm:t>
    </dgm:pt>
    <dgm:pt modelId="{5213DB6A-CDD2-43BF-B7CA-1C3703774418}" type="parTrans" cxnId="{36951163-3D6A-4B19-AD55-DA0FEE414A0E}">
      <dgm:prSet/>
      <dgm:spPr/>
      <dgm:t>
        <a:bodyPr/>
        <a:lstStyle/>
        <a:p>
          <a:endParaRPr lang="en-US">
            <a:solidFill>
              <a:srgbClr val="000000"/>
            </a:solidFill>
          </a:endParaRPr>
        </a:p>
      </dgm:t>
    </dgm:pt>
    <dgm:pt modelId="{4095EA00-F0AF-4205-967C-A07009A2D38F}" type="sibTrans" cxnId="{36951163-3D6A-4B19-AD55-DA0FEE414A0E}">
      <dgm:prSet/>
      <dgm:spPr/>
      <dgm:t>
        <a:bodyPr/>
        <a:lstStyle/>
        <a:p>
          <a:endParaRPr lang="en-US">
            <a:solidFill>
              <a:srgbClr val="000000"/>
            </a:solidFill>
          </a:endParaRPr>
        </a:p>
      </dgm:t>
    </dgm:pt>
    <dgm:pt modelId="{22B7D27F-7278-4937-89E4-596CB92905EF}" type="pres">
      <dgm:prSet presAssocID="{E4C07613-BF98-4282-A8CB-12958A620771}" presName="Name0" presStyleCnt="0">
        <dgm:presLayoutVars>
          <dgm:chMax val="7"/>
          <dgm:chPref val="7"/>
          <dgm:dir/>
          <dgm:animLvl val="lvl"/>
        </dgm:presLayoutVars>
      </dgm:prSet>
      <dgm:spPr/>
    </dgm:pt>
    <dgm:pt modelId="{E5D92116-2414-4D53-AA8C-58D6C593505D}" type="pres">
      <dgm:prSet presAssocID="{344DF5C1-F15F-465D-A84A-12F44EB8778B}" presName="Accent1" presStyleCnt="0"/>
      <dgm:spPr/>
    </dgm:pt>
    <dgm:pt modelId="{AB5E32C6-111F-417C-82B9-DCD7893AEA08}" type="pres">
      <dgm:prSet presAssocID="{344DF5C1-F15F-465D-A84A-12F44EB8778B}" presName="Accent" presStyleLbl="node1" presStyleIdx="0" presStyleCnt="4"/>
      <dgm:spPr/>
    </dgm:pt>
    <dgm:pt modelId="{855889B4-B49E-4506-942C-AADE9D4E4F53}" type="pres">
      <dgm:prSet presAssocID="{344DF5C1-F15F-465D-A84A-12F44EB8778B}" presName="Parent1" presStyleLbl="revTx" presStyleIdx="0" presStyleCnt="4">
        <dgm:presLayoutVars>
          <dgm:chMax val="1"/>
          <dgm:chPref val="1"/>
          <dgm:bulletEnabled val="1"/>
        </dgm:presLayoutVars>
      </dgm:prSet>
      <dgm:spPr/>
    </dgm:pt>
    <dgm:pt modelId="{AABCC56F-FF9D-4AED-93DC-5E8E89576BAE}" type="pres">
      <dgm:prSet presAssocID="{3035DFF2-6613-41DB-9BE7-6DD63F3F6182}" presName="Accent2" presStyleCnt="0"/>
      <dgm:spPr/>
    </dgm:pt>
    <dgm:pt modelId="{90C20371-EE18-4D2F-A4E9-7BE867953B59}" type="pres">
      <dgm:prSet presAssocID="{3035DFF2-6613-41DB-9BE7-6DD63F3F6182}" presName="Accent" presStyleLbl="node1" presStyleIdx="1" presStyleCnt="4"/>
      <dgm:spPr>
        <a:solidFill>
          <a:srgbClr val="FFC000"/>
        </a:solidFill>
      </dgm:spPr>
    </dgm:pt>
    <dgm:pt modelId="{B8265025-7A10-4545-8F3E-499954871349}" type="pres">
      <dgm:prSet presAssocID="{3035DFF2-6613-41DB-9BE7-6DD63F3F6182}" presName="Parent2" presStyleLbl="revTx" presStyleIdx="1" presStyleCnt="4">
        <dgm:presLayoutVars>
          <dgm:chMax val="1"/>
          <dgm:chPref val="1"/>
          <dgm:bulletEnabled val="1"/>
        </dgm:presLayoutVars>
      </dgm:prSet>
      <dgm:spPr/>
    </dgm:pt>
    <dgm:pt modelId="{E09111BF-D18F-4440-ADFD-52969080B71B}" type="pres">
      <dgm:prSet presAssocID="{169D6302-970F-402E-BD74-5770642043BF}" presName="Accent3" presStyleCnt="0"/>
      <dgm:spPr/>
    </dgm:pt>
    <dgm:pt modelId="{7472852A-D948-408D-A2D9-D4EEFCF213BE}" type="pres">
      <dgm:prSet presAssocID="{169D6302-970F-402E-BD74-5770642043BF}" presName="Accent" presStyleLbl="node1" presStyleIdx="2" presStyleCnt="4"/>
      <dgm:spPr/>
    </dgm:pt>
    <dgm:pt modelId="{788B6BD6-7845-480E-BB38-50210C235CD0}" type="pres">
      <dgm:prSet presAssocID="{169D6302-970F-402E-BD74-5770642043BF}" presName="Parent3" presStyleLbl="revTx" presStyleIdx="2" presStyleCnt="4">
        <dgm:presLayoutVars>
          <dgm:chMax val="1"/>
          <dgm:chPref val="1"/>
          <dgm:bulletEnabled val="1"/>
        </dgm:presLayoutVars>
      </dgm:prSet>
      <dgm:spPr/>
    </dgm:pt>
    <dgm:pt modelId="{B81C542A-A8E4-4120-AEFF-146DC811D492}" type="pres">
      <dgm:prSet presAssocID="{08BDCE55-CE32-4B98-9325-42F0655C6A68}" presName="Accent4" presStyleCnt="0"/>
      <dgm:spPr/>
    </dgm:pt>
    <dgm:pt modelId="{5469CE83-4DA6-4A85-98EC-386FF165220E}" type="pres">
      <dgm:prSet presAssocID="{08BDCE55-CE32-4B98-9325-42F0655C6A68}" presName="Accent" presStyleLbl="node1" presStyleIdx="3" presStyleCnt="4"/>
      <dgm:spPr/>
    </dgm:pt>
    <dgm:pt modelId="{0BD32B8C-EB3C-4C45-93D4-123B53B8F55F}" type="pres">
      <dgm:prSet presAssocID="{08BDCE55-CE32-4B98-9325-42F0655C6A68}" presName="Parent4" presStyleLbl="revTx" presStyleIdx="3" presStyleCnt="4">
        <dgm:presLayoutVars>
          <dgm:chMax val="1"/>
          <dgm:chPref val="1"/>
          <dgm:bulletEnabled val="1"/>
        </dgm:presLayoutVars>
      </dgm:prSet>
      <dgm:spPr/>
    </dgm:pt>
  </dgm:ptLst>
  <dgm:cxnLst>
    <dgm:cxn modelId="{02254704-6D71-4638-8D1C-4507191A3920}" srcId="{E4C07613-BF98-4282-A8CB-12958A620771}" destId="{344DF5C1-F15F-465D-A84A-12F44EB8778B}" srcOrd="0" destOrd="0" parTransId="{201D94E1-2457-4DF5-A329-43FCCD517667}" sibTransId="{9C0D1B3B-37EB-4071-A2AF-02B6449A597E}"/>
    <dgm:cxn modelId="{12C0D522-1838-4C9F-8EE2-47A593CB5234}" srcId="{E4C07613-BF98-4282-A8CB-12958A620771}" destId="{3035DFF2-6613-41DB-9BE7-6DD63F3F6182}" srcOrd="1" destOrd="0" parTransId="{5F8DEDD5-7C8A-49C3-9054-FA70E414417D}" sibTransId="{63A94FE0-4EE1-46CA-AB87-04AC6B1F944A}"/>
    <dgm:cxn modelId="{2DCA8E28-FAEF-44CB-B4B9-AE2E5A9739BA}" type="presOf" srcId="{E4C07613-BF98-4282-A8CB-12958A620771}" destId="{22B7D27F-7278-4937-89E4-596CB92905EF}" srcOrd="0" destOrd="0" presId="urn:microsoft.com/office/officeart/2009/layout/CircleArrowProcess"/>
    <dgm:cxn modelId="{36951163-3D6A-4B19-AD55-DA0FEE414A0E}" srcId="{E4C07613-BF98-4282-A8CB-12958A620771}" destId="{08BDCE55-CE32-4B98-9325-42F0655C6A68}" srcOrd="3" destOrd="0" parTransId="{5213DB6A-CDD2-43BF-B7CA-1C3703774418}" sibTransId="{4095EA00-F0AF-4205-967C-A07009A2D38F}"/>
    <dgm:cxn modelId="{8B28C346-2DF1-4852-B2D4-F86F33ABCE0E}" type="presOf" srcId="{08BDCE55-CE32-4B98-9325-42F0655C6A68}" destId="{0BD32B8C-EB3C-4C45-93D4-123B53B8F55F}" srcOrd="0" destOrd="0" presId="urn:microsoft.com/office/officeart/2009/layout/CircleArrowProcess"/>
    <dgm:cxn modelId="{DCE4BAA6-AA2C-4E23-89DE-4149D1C50B6E}" type="presOf" srcId="{3035DFF2-6613-41DB-9BE7-6DD63F3F6182}" destId="{B8265025-7A10-4545-8F3E-499954871349}" srcOrd="0" destOrd="0" presId="urn:microsoft.com/office/officeart/2009/layout/CircleArrowProcess"/>
    <dgm:cxn modelId="{3B298CBC-69BE-4853-9B44-2534FF7708C8}" srcId="{E4C07613-BF98-4282-A8CB-12958A620771}" destId="{169D6302-970F-402E-BD74-5770642043BF}" srcOrd="2" destOrd="0" parTransId="{30657333-F7F9-4DA7-A1CF-CAAA589ACFCC}" sibTransId="{7EF11AAA-7149-4D53-B075-4EDC4EBDB9E6}"/>
    <dgm:cxn modelId="{0BE586E6-35E4-4645-AB5F-43CCA3B14418}" type="presOf" srcId="{169D6302-970F-402E-BD74-5770642043BF}" destId="{788B6BD6-7845-480E-BB38-50210C235CD0}" srcOrd="0" destOrd="0" presId="urn:microsoft.com/office/officeart/2009/layout/CircleArrowProcess"/>
    <dgm:cxn modelId="{4207FEEE-5CF6-404E-970B-C7CA569CD8D6}" type="presOf" srcId="{344DF5C1-F15F-465D-A84A-12F44EB8778B}" destId="{855889B4-B49E-4506-942C-AADE9D4E4F53}" srcOrd="0" destOrd="0" presId="urn:microsoft.com/office/officeart/2009/layout/CircleArrowProcess"/>
    <dgm:cxn modelId="{BDB0061D-E948-400A-9EF6-1AAB8B47C976}" type="presParOf" srcId="{22B7D27F-7278-4937-89E4-596CB92905EF}" destId="{E5D92116-2414-4D53-AA8C-58D6C593505D}" srcOrd="0" destOrd="0" presId="urn:microsoft.com/office/officeart/2009/layout/CircleArrowProcess"/>
    <dgm:cxn modelId="{9C653E4E-1A6F-4807-B8AC-049076FA67F9}" type="presParOf" srcId="{E5D92116-2414-4D53-AA8C-58D6C593505D}" destId="{AB5E32C6-111F-417C-82B9-DCD7893AEA08}" srcOrd="0" destOrd="0" presId="urn:microsoft.com/office/officeart/2009/layout/CircleArrowProcess"/>
    <dgm:cxn modelId="{7B4733E9-2BA0-4143-A6DC-2133D5A47BEC}" type="presParOf" srcId="{22B7D27F-7278-4937-89E4-596CB92905EF}" destId="{855889B4-B49E-4506-942C-AADE9D4E4F53}" srcOrd="1" destOrd="0" presId="urn:microsoft.com/office/officeart/2009/layout/CircleArrowProcess"/>
    <dgm:cxn modelId="{FC5781A0-0FB0-44B6-B524-6BF3E7428BDC}" type="presParOf" srcId="{22B7D27F-7278-4937-89E4-596CB92905EF}" destId="{AABCC56F-FF9D-4AED-93DC-5E8E89576BAE}" srcOrd="2" destOrd="0" presId="urn:microsoft.com/office/officeart/2009/layout/CircleArrowProcess"/>
    <dgm:cxn modelId="{40002A58-A94C-42ED-A6B0-BD3A850C47E3}" type="presParOf" srcId="{AABCC56F-FF9D-4AED-93DC-5E8E89576BAE}" destId="{90C20371-EE18-4D2F-A4E9-7BE867953B59}" srcOrd="0" destOrd="0" presId="urn:microsoft.com/office/officeart/2009/layout/CircleArrowProcess"/>
    <dgm:cxn modelId="{E36CC5FB-2E32-4DA4-907E-678FA8E66E99}" type="presParOf" srcId="{22B7D27F-7278-4937-89E4-596CB92905EF}" destId="{B8265025-7A10-4545-8F3E-499954871349}" srcOrd="3" destOrd="0" presId="urn:microsoft.com/office/officeart/2009/layout/CircleArrowProcess"/>
    <dgm:cxn modelId="{994846D7-85EC-4FAB-8214-A20AA2C874FE}" type="presParOf" srcId="{22B7D27F-7278-4937-89E4-596CB92905EF}" destId="{E09111BF-D18F-4440-ADFD-52969080B71B}" srcOrd="4" destOrd="0" presId="urn:microsoft.com/office/officeart/2009/layout/CircleArrowProcess"/>
    <dgm:cxn modelId="{9953AC82-1A8A-4984-B700-2A4B69FBA2B9}" type="presParOf" srcId="{E09111BF-D18F-4440-ADFD-52969080B71B}" destId="{7472852A-D948-408D-A2D9-D4EEFCF213BE}" srcOrd="0" destOrd="0" presId="urn:microsoft.com/office/officeart/2009/layout/CircleArrowProcess"/>
    <dgm:cxn modelId="{19F9774F-B5DF-4AEE-9BFB-E93972731EFE}" type="presParOf" srcId="{22B7D27F-7278-4937-89E4-596CB92905EF}" destId="{788B6BD6-7845-480E-BB38-50210C235CD0}" srcOrd="5" destOrd="0" presId="urn:microsoft.com/office/officeart/2009/layout/CircleArrowProcess"/>
    <dgm:cxn modelId="{B36329AC-4820-4DD3-81A1-8C1BF9D11F1A}" type="presParOf" srcId="{22B7D27F-7278-4937-89E4-596CB92905EF}" destId="{B81C542A-A8E4-4120-AEFF-146DC811D492}" srcOrd="6" destOrd="0" presId="urn:microsoft.com/office/officeart/2009/layout/CircleArrowProcess"/>
    <dgm:cxn modelId="{BCE742D0-E6CC-4B10-8C95-0AE4407EEEDB}" type="presParOf" srcId="{B81C542A-A8E4-4120-AEFF-146DC811D492}" destId="{5469CE83-4DA6-4A85-98EC-386FF165220E}" srcOrd="0" destOrd="0" presId="urn:microsoft.com/office/officeart/2009/layout/CircleArrowProcess"/>
    <dgm:cxn modelId="{1E85039B-865D-4AE3-8AB6-3C67A4E0A83C}" type="presParOf" srcId="{22B7D27F-7278-4937-89E4-596CB92905EF}" destId="{0BD32B8C-EB3C-4C45-93D4-123B53B8F55F}"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1B3F94-90B9-486F-9319-169C121EC570}"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US"/>
        </a:p>
      </dgm:t>
    </dgm:pt>
    <dgm:pt modelId="{72EF1BB3-8F22-42DA-BDC8-07CC5DF6FD14}">
      <dgm:prSet phldrT="[Text]" custT="1"/>
      <dgm:spPr/>
      <dgm:t>
        <a:bodyPr/>
        <a:lstStyle/>
        <a:p>
          <a:r>
            <a:rPr lang="en-US" sz="1200" b="1"/>
            <a:t>Understand: </a:t>
          </a:r>
        </a:p>
        <a:p>
          <a:r>
            <a:rPr lang="en-US" sz="1200" b="1"/>
            <a:t>Lit review</a:t>
          </a:r>
        </a:p>
      </dgm:t>
    </dgm:pt>
    <dgm:pt modelId="{D3DE122E-E0BA-4C6D-9542-C5DA74693466}" type="parTrans" cxnId="{BB26F920-40C7-4F5C-90C7-7078FE1B3291}">
      <dgm:prSet/>
      <dgm:spPr/>
      <dgm:t>
        <a:bodyPr/>
        <a:lstStyle/>
        <a:p>
          <a:endParaRPr lang="en-US"/>
        </a:p>
      </dgm:t>
    </dgm:pt>
    <dgm:pt modelId="{F2A36EC9-29B2-4075-B723-80C438C1A2AD}" type="sibTrans" cxnId="{BB26F920-40C7-4F5C-90C7-7078FE1B3291}">
      <dgm:prSet/>
      <dgm:spPr/>
      <dgm:t>
        <a:bodyPr/>
        <a:lstStyle/>
        <a:p>
          <a:endParaRPr lang="en-US"/>
        </a:p>
      </dgm:t>
    </dgm:pt>
    <dgm:pt modelId="{9BC9AA6C-A4B6-4071-95C1-D040C494BEB5}">
      <dgm:prSet phldrT="[Text]" custT="1"/>
      <dgm:spPr/>
      <dgm:t>
        <a:bodyPr/>
        <a:lstStyle/>
        <a:p>
          <a:endParaRPr lang="en-US" sz="2000"/>
        </a:p>
        <a:p>
          <a:r>
            <a:rPr lang="en-US" sz="2000"/>
            <a:t>Clinical Trial Focus Groups</a:t>
          </a:r>
        </a:p>
        <a:p>
          <a:r>
            <a:rPr lang="en-US" sz="2000"/>
            <a:t>Implementation research in SA</a:t>
          </a:r>
        </a:p>
        <a:p>
          <a:r>
            <a:rPr lang="en-US" sz="2000"/>
            <a:t>Any existing materials</a:t>
          </a:r>
        </a:p>
      </dgm:t>
    </dgm:pt>
    <dgm:pt modelId="{7F422657-0262-442F-9CD6-517E7C846B44}" type="parTrans" cxnId="{A2D89DCA-3B7C-45D1-BD1E-26A9BC76DE70}">
      <dgm:prSet/>
      <dgm:spPr/>
      <dgm:t>
        <a:bodyPr/>
        <a:lstStyle/>
        <a:p>
          <a:endParaRPr lang="en-US"/>
        </a:p>
      </dgm:t>
    </dgm:pt>
    <dgm:pt modelId="{7226988C-998C-445B-B0E6-052B99F81A9F}" type="sibTrans" cxnId="{A2D89DCA-3B7C-45D1-BD1E-26A9BC76DE70}">
      <dgm:prSet/>
      <dgm:spPr/>
      <dgm:t>
        <a:bodyPr/>
        <a:lstStyle/>
        <a:p>
          <a:endParaRPr lang="en-US"/>
        </a:p>
      </dgm:t>
    </dgm:pt>
    <dgm:pt modelId="{9183378B-60F4-4BF3-A725-A32FD34054BE}">
      <dgm:prSet phldrT="[Text]" custT="1"/>
      <dgm:spPr/>
      <dgm:t>
        <a:bodyPr/>
        <a:lstStyle/>
        <a:p>
          <a:r>
            <a:rPr lang="en-US" sz="1200" b="1" dirty="0"/>
            <a:t>Make: </a:t>
          </a:r>
        </a:p>
        <a:p>
          <a:r>
            <a:rPr lang="en-US" sz="1200" b="1" dirty="0"/>
            <a:t>Mock Ups</a:t>
          </a:r>
        </a:p>
      </dgm:t>
    </dgm:pt>
    <dgm:pt modelId="{F8E9ABE2-E8ED-413C-B0B4-D2AAF213C191}" type="parTrans" cxnId="{364D619A-A6A3-414D-9332-0EA87C2D00E6}">
      <dgm:prSet/>
      <dgm:spPr/>
      <dgm:t>
        <a:bodyPr/>
        <a:lstStyle/>
        <a:p>
          <a:endParaRPr lang="en-US"/>
        </a:p>
      </dgm:t>
    </dgm:pt>
    <dgm:pt modelId="{5F0578AA-7D5E-4D5E-92CD-FF8664BEB80B}" type="sibTrans" cxnId="{364D619A-A6A3-414D-9332-0EA87C2D00E6}">
      <dgm:prSet/>
      <dgm:spPr/>
      <dgm:t>
        <a:bodyPr/>
        <a:lstStyle/>
        <a:p>
          <a:endParaRPr lang="en-US"/>
        </a:p>
      </dgm:t>
    </dgm:pt>
    <dgm:pt modelId="{42065C2A-3B2E-434A-A340-2FEDA8D8EB19}">
      <dgm:prSet phldrT="[Text]" custT="1"/>
      <dgm:spPr/>
      <dgm:t>
        <a:bodyPr/>
        <a:lstStyle/>
        <a:p>
          <a:r>
            <a:rPr lang="en-US" sz="2000"/>
            <a:t>Use Canva.com</a:t>
          </a:r>
        </a:p>
        <a:p>
          <a:r>
            <a:rPr lang="en-US" sz="2000"/>
            <a:t>Mock up Different concepts</a:t>
          </a:r>
        </a:p>
        <a:p>
          <a:r>
            <a:rPr lang="en-US" sz="2000"/>
            <a:t>Apply the evidence</a:t>
          </a:r>
        </a:p>
      </dgm:t>
    </dgm:pt>
    <dgm:pt modelId="{DBF16887-961E-4F00-84DB-6422D8291669}" type="parTrans" cxnId="{6668CA71-D318-41F2-B278-FB23D927A873}">
      <dgm:prSet/>
      <dgm:spPr/>
      <dgm:t>
        <a:bodyPr/>
        <a:lstStyle/>
        <a:p>
          <a:endParaRPr lang="en-US"/>
        </a:p>
      </dgm:t>
    </dgm:pt>
    <dgm:pt modelId="{CDDBC1FD-9211-4375-AE26-9B58CC75785B}" type="sibTrans" cxnId="{6668CA71-D318-41F2-B278-FB23D927A873}">
      <dgm:prSet/>
      <dgm:spPr/>
      <dgm:t>
        <a:bodyPr/>
        <a:lstStyle/>
        <a:p>
          <a:endParaRPr lang="en-US"/>
        </a:p>
      </dgm:t>
    </dgm:pt>
    <dgm:pt modelId="{F4FD3DAA-7BDB-49A3-A8C4-96AD75F54F90}">
      <dgm:prSet phldrT="[Text]" custT="1"/>
      <dgm:spPr/>
      <dgm:t>
        <a:bodyPr/>
        <a:lstStyle/>
        <a:p>
          <a:r>
            <a:rPr lang="en-US" sz="1200" b="1"/>
            <a:t>Test: </a:t>
          </a:r>
        </a:p>
        <a:p>
          <a:r>
            <a:rPr lang="en-US" sz="1200" b="1"/>
            <a:t>Get Feedback</a:t>
          </a:r>
        </a:p>
      </dgm:t>
    </dgm:pt>
    <dgm:pt modelId="{AFB6F002-1605-4FC6-9A83-969234DB914A}" type="parTrans" cxnId="{98FBBF29-4383-49A6-A4C6-0E1035B13F71}">
      <dgm:prSet/>
      <dgm:spPr/>
      <dgm:t>
        <a:bodyPr/>
        <a:lstStyle/>
        <a:p>
          <a:endParaRPr lang="en-US"/>
        </a:p>
      </dgm:t>
    </dgm:pt>
    <dgm:pt modelId="{1EF94D12-5A5F-4D51-A265-ED7F557BAC3B}" type="sibTrans" cxnId="{98FBBF29-4383-49A6-A4C6-0E1035B13F71}">
      <dgm:prSet/>
      <dgm:spPr/>
      <dgm:t>
        <a:bodyPr/>
        <a:lstStyle/>
        <a:p>
          <a:endParaRPr lang="en-US"/>
        </a:p>
      </dgm:t>
    </dgm:pt>
    <dgm:pt modelId="{09E32952-1BD6-491C-9553-362C58E5251E}">
      <dgm:prSet phldrT="[Text]" custT="1"/>
      <dgm:spPr/>
      <dgm:t>
        <a:bodyPr/>
        <a:lstStyle/>
        <a:p>
          <a:r>
            <a:rPr lang="en-US" sz="2000" dirty="0"/>
            <a:t>Show to real PBFP waiting at clinics </a:t>
          </a:r>
        </a:p>
        <a:p>
          <a:r>
            <a:rPr lang="en-US" sz="2000" dirty="0"/>
            <a:t>Provoke open discussion   </a:t>
          </a:r>
        </a:p>
        <a:p>
          <a:r>
            <a:rPr lang="en-US" sz="2000" dirty="0"/>
            <a:t>Listen for quotes and insights</a:t>
          </a:r>
        </a:p>
        <a:p>
          <a:endParaRPr lang="en-US" sz="2000" dirty="0"/>
        </a:p>
      </dgm:t>
    </dgm:pt>
    <dgm:pt modelId="{D298CFB0-5B4E-47A5-A5B9-2A0F449B1898}" type="parTrans" cxnId="{CB66455E-559D-4A5A-8238-FDA4AF75939C}">
      <dgm:prSet/>
      <dgm:spPr/>
      <dgm:t>
        <a:bodyPr/>
        <a:lstStyle/>
        <a:p>
          <a:endParaRPr lang="en-US"/>
        </a:p>
      </dgm:t>
    </dgm:pt>
    <dgm:pt modelId="{8A0A566F-DA8A-4773-9151-7971E399222C}" type="sibTrans" cxnId="{CB66455E-559D-4A5A-8238-FDA4AF75939C}">
      <dgm:prSet/>
      <dgm:spPr/>
      <dgm:t>
        <a:bodyPr/>
        <a:lstStyle/>
        <a:p>
          <a:endParaRPr lang="en-US"/>
        </a:p>
      </dgm:t>
    </dgm:pt>
    <dgm:pt modelId="{D54E9665-ACE9-4985-B82F-8FD25926DE2A}">
      <dgm:prSet phldrT="[Text]" custT="1"/>
      <dgm:spPr/>
      <dgm:t>
        <a:bodyPr/>
        <a:lstStyle/>
        <a:p>
          <a:r>
            <a:rPr lang="en-US" sz="1200" b="1"/>
            <a:t>Evolve</a:t>
          </a:r>
        </a:p>
      </dgm:t>
    </dgm:pt>
    <dgm:pt modelId="{A60A42E5-6E71-41F4-BC19-E37FB4716813}" type="parTrans" cxnId="{B045E845-18AC-4D2C-A000-C30D9F77FCEF}">
      <dgm:prSet/>
      <dgm:spPr/>
      <dgm:t>
        <a:bodyPr/>
        <a:lstStyle/>
        <a:p>
          <a:endParaRPr lang="en-US"/>
        </a:p>
      </dgm:t>
    </dgm:pt>
    <dgm:pt modelId="{D0A7A38D-F856-4E9B-968B-84C82C1C146A}" type="sibTrans" cxnId="{B045E845-18AC-4D2C-A000-C30D9F77FCEF}">
      <dgm:prSet/>
      <dgm:spPr/>
      <dgm:t>
        <a:bodyPr/>
        <a:lstStyle/>
        <a:p>
          <a:endParaRPr lang="en-US"/>
        </a:p>
      </dgm:t>
    </dgm:pt>
    <dgm:pt modelId="{BD94BCAD-1604-40AE-BCC3-BD87AC96834F}">
      <dgm:prSet phldrT="[Text]" custT="1"/>
      <dgm:spPr/>
      <dgm:t>
        <a:bodyPr/>
        <a:lstStyle/>
        <a:p>
          <a:endParaRPr lang="en-US" sz="2000"/>
        </a:p>
        <a:p>
          <a:r>
            <a:rPr lang="en-US" sz="2000"/>
            <a:t>Revise and update as you continue to learn</a:t>
          </a:r>
        </a:p>
      </dgm:t>
    </dgm:pt>
    <dgm:pt modelId="{9C5B1FA3-E94C-4CB4-8548-8D52836D76CD}" type="parTrans" cxnId="{B102DF31-3B28-46B9-868D-C2DADDF4CB3B}">
      <dgm:prSet/>
      <dgm:spPr/>
      <dgm:t>
        <a:bodyPr/>
        <a:lstStyle/>
        <a:p>
          <a:endParaRPr lang="en-US"/>
        </a:p>
      </dgm:t>
    </dgm:pt>
    <dgm:pt modelId="{72087BFB-C18F-4A08-822C-45AFA53B0D8F}" type="sibTrans" cxnId="{B102DF31-3B28-46B9-868D-C2DADDF4CB3B}">
      <dgm:prSet/>
      <dgm:spPr/>
      <dgm:t>
        <a:bodyPr/>
        <a:lstStyle/>
        <a:p>
          <a:endParaRPr lang="en-US"/>
        </a:p>
      </dgm:t>
    </dgm:pt>
    <dgm:pt modelId="{34D5404A-0990-4286-AA94-416F45B33799}" type="pres">
      <dgm:prSet presAssocID="{EC1B3F94-90B9-486F-9319-169C121EC570}" presName="Name0" presStyleCnt="0">
        <dgm:presLayoutVars>
          <dgm:dir/>
        </dgm:presLayoutVars>
      </dgm:prSet>
      <dgm:spPr/>
    </dgm:pt>
    <dgm:pt modelId="{918DB4F4-ECBE-4D52-9395-E285C96B8ABA}" type="pres">
      <dgm:prSet presAssocID="{72EF1BB3-8F22-42DA-BDC8-07CC5DF6FD14}" presName="composite" presStyleCnt="0"/>
      <dgm:spPr/>
    </dgm:pt>
    <dgm:pt modelId="{E79FD02F-1764-4A5B-8CB6-F196F1BA22D5}" type="pres">
      <dgm:prSet presAssocID="{72EF1BB3-8F22-42DA-BDC8-07CC5DF6FD14}" presName="Accent" presStyleLbl="alignAcc1" presStyleIdx="0" presStyleCnt="4"/>
      <dgm:spPr/>
    </dgm:pt>
    <dgm:pt modelId="{CA079158-EFC5-442B-AE32-47E559156DC4}" type="pres">
      <dgm:prSet presAssocID="{72EF1BB3-8F22-42DA-BDC8-07CC5DF6FD14}" presName="Image" presStyleLbl="nod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236E98BB-0D51-45BB-BC5A-AA2BA65BAF5E}" type="pres">
      <dgm:prSet presAssocID="{72EF1BB3-8F22-42DA-BDC8-07CC5DF6FD14}" presName="Child" presStyleLbl="revTx" presStyleIdx="0" presStyleCnt="4">
        <dgm:presLayoutVars>
          <dgm:bulletEnabled val="1"/>
        </dgm:presLayoutVars>
      </dgm:prSet>
      <dgm:spPr/>
    </dgm:pt>
    <dgm:pt modelId="{86DA8EAF-0872-4B36-97E3-B3813689C64D}" type="pres">
      <dgm:prSet presAssocID="{72EF1BB3-8F22-42DA-BDC8-07CC5DF6FD14}" presName="Parent" presStyleLbl="alignNode1" presStyleIdx="0" presStyleCnt="4" custScaleY="145391">
        <dgm:presLayoutVars>
          <dgm:bulletEnabled val="1"/>
        </dgm:presLayoutVars>
      </dgm:prSet>
      <dgm:spPr/>
    </dgm:pt>
    <dgm:pt modelId="{83A65171-F4C5-4151-AFDF-CB828578865B}" type="pres">
      <dgm:prSet presAssocID="{F2A36EC9-29B2-4075-B723-80C438C1A2AD}" presName="sibTrans" presStyleCnt="0"/>
      <dgm:spPr/>
    </dgm:pt>
    <dgm:pt modelId="{B3168F00-48E3-46F0-B620-E0CB4AA68A4D}" type="pres">
      <dgm:prSet presAssocID="{9183378B-60F4-4BF3-A725-A32FD34054BE}" presName="composite" presStyleCnt="0"/>
      <dgm:spPr/>
    </dgm:pt>
    <dgm:pt modelId="{07E06CFB-E217-432B-B746-20D6024FBFEC}" type="pres">
      <dgm:prSet presAssocID="{9183378B-60F4-4BF3-A725-A32FD34054BE}" presName="Accent" presStyleLbl="alignAcc1" presStyleIdx="1" presStyleCnt="4"/>
      <dgm:spPr/>
    </dgm:pt>
    <dgm:pt modelId="{9F8FA16E-1A9E-444B-A8CF-FD588F98F8D8}" type="pres">
      <dgm:prSet presAssocID="{9183378B-60F4-4BF3-A725-A32FD34054BE}" presName="Image" presStyleLbl="node1" presStyleIdx="1" presStyleCnt="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06081DA5-DD41-4545-866C-B45882EE928F}" type="pres">
      <dgm:prSet presAssocID="{9183378B-60F4-4BF3-A725-A32FD34054BE}" presName="Child" presStyleLbl="revTx" presStyleIdx="1" presStyleCnt="4">
        <dgm:presLayoutVars>
          <dgm:bulletEnabled val="1"/>
        </dgm:presLayoutVars>
      </dgm:prSet>
      <dgm:spPr/>
    </dgm:pt>
    <dgm:pt modelId="{8377193C-DFEB-400F-93F5-FC05A8CF3E06}" type="pres">
      <dgm:prSet presAssocID="{9183378B-60F4-4BF3-A725-A32FD34054BE}" presName="Parent" presStyleLbl="alignNode1" presStyleIdx="1" presStyleCnt="4" custScaleY="145391">
        <dgm:presLayoutVars>
          <dgm:bulletEnabled val="1"/>
        </dgm:presLayoutVars>
      </dgm:prSet>
      <dgm:spPr/>
    </dgm:pt>
    <dgm:pt modelId="{FA369313-B6C7-440D-A5E9-56361752A024}" type="pres">
      <dgm:prSet presAssocID="{5F0578AA-7D5E-4D5E-92CD-FF8664BEB80B}" presName="sibTrans" presStyleCnt="0"/>
      <dgm:spPr/>
    </dgm:pt>
    <dgm:pt modelId="{912C2211-7158-42E8-A158-F132D1922402}" type="pres">
      <dgm:prSet presAssocID="{F4FD3DAA-7BDB-49A3-A8C4-96AD75F54F90}" presName="composite" presStyleCnt="0"/>
      <dgm:spPr/>
    </dgm:pt>
    <dgm:pt modelId="{43D968E9-6DFA-44A2-8FE8-AA913274D51C}" type="pres">
      <dgm:prSet presAssocID="{F4FD3DAA-7BDB-49A3-A8C4-96AD75F54F90}" presName="Accent" presStyleLbl="alignAcc1" presStyleIdx="2" presStyleCnt="4"/>
      <dgm:spPr/>
    </dgm:pt>
    <dgm:pt modelId="{764BFEEE-737C-433C-8422-413330A591A5}" type="pres">
      <dgm:prSet presAssocID="{F4FD3DAA-7BDB-49A3-A8C4-96AD75F54F90}" presName="Image" presStyleLbl="node1" presStyleIdx="2" presStyleCnt="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3D2FABEB-8B3E-46C6-AACD-20A7B3C5D0BD}" type="pres">
      <dgm:prSet presAssocID="{F4FD3DAA-7BDB-49A3-A8C4-96AD75F54F90}" presName="Child" presStyleLbl="revTx" presStyleIdx="2" presStyleCnt="4">
        <dgm:presLayoutVars>
          <dgm:bulletEnabled val="1"/>
        </dgm:presLayoutVars>
      </dgm:prSet>
      <dgm:spPr/>
    </dgm:pt>
    <dgm:pt modelId="{F3F2E86A-3562-4DDE-AB68-5D7894899DCC}" type="pres">
      <dgm:prSet presAssocID="{F4FD3DAA-7BDB-49A3-A8C4-96AD75F54F90}" presName="Parent" presStyleLbl="alignNode1" presStyleIdx="2" presStyleCnt="4" custScaleY="145391">
        <dgm:presLayoutVars>
          <dgm:bulletEnabled val="1"/>
        </dgm:presLayoutVars>
      </dgm:prSet>
      <dgm:spPr/>
    </dgm:pt>
    <dgm:pt modelId="{33D41DD6-72E8-4382-B4B3-65FFA5E3D0BB}" type="pres">
      <dgm:prSet presAssocID="{1EF94D12-5A5F-4D51-A265-ED7F557BAC3B}" presName="sibTrans" presStyleCnt="0"/>
      <dgm:spPr/>
    </dgm:pt>
    <dgm:pt modelId="{B179A96E-124D-4B3C-88A9-B1E5212B4409}" type="pres">
      <dgm:prSet presAssocID="{D54E9665-ACE9-4985-B82F-8FD25926DE2A}" presName="composite" presStyleCnt="0"/>
      <dgm:spPr/>
    </dgm:pt>
    <dgm:pt modelId="{BAF36999-92F4-48B7-BDFA-1D76653425D1}" type="pres">
      <dgm:prSet presAssocID="{D54E9665-ACE9-4985-B82F-8FD25926DE2A}" presName="Accent" presStyleLbl="alignAcc1" presStyleIdx="3" presStyleCnt="4"/>
      <dgm:spPr/>
    </dgm:pt>
    <dgm:pt modelId="{E81C978C-CD85-443A-AF12-BE63CDA1D281}" type="pres">
      <dgm:prSet presAssocID="{D54E9665-ACE9-4985-B82F-8FD25926DE2A}" presName="Image" presStyleLbl="node1" presStyleIdx="3" presStyleCnt="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AE8C2BF4-A5AB-4062-BA7C-39E8C55C9D74}" type="pres">
      <dgm:prSet presAssocID="{D54E9665-ACE9-4985-B82F-8FD25926DE2A}" presName="Child" presStyleLbl="revTx" presStyleIdx="3" presStyleCnt="4">
        <dgm:presLayoutVars>
          <dgm:bulletEnabled val="1"/>
        </dgm:presLayoutVars>
      </dgm:prSet>
      <dgm:spPr/>
    </dgm:pt>
    <dgm:pt modelId="{06D7C61E-1EFF-4280-9921-3B657818BF7C}" type="pres">
      <dgm:prSet presAssocID="{D54E9665-ACE9-4985-B82F-8FD25926DE2A}" presName="Parent" presStyleLbl="alignNode1" presStyleIdx="3" presStyleCnt="4" custScaleY="145391">
        <dgm:presLayoutVars>
          <dgm:bulletEnabled val="1"/>
        </dgm:presLayoutVars>
      </dgm:prSet>
      <dgm:spPr/>
    </dgm:pt>
  </dgm:ptLst>
  <dgm:cxnLst>
    <dgm:cxn modelId="{BB26F920-40C7-4F5C-90C7-7078FE1B3291}" srcId="{EC1B3F94-90B9-486F-9319-169C121EC570}" destId="{72EF1BB3-8F22-42DA-BDC8-07CC5DF6FD14}" srcOrd="0" destOrd="0" parTransId="{D3DE122E-E0BA-4C6D-9542-C5DA74693466}" sibTransId="{F2A36EC9-29B2-4075-B723-80C438C1A2AD}"/>
    <dgm:cxn modelId="{34AB1923-E879-439E-950B-F0D6454F339F}" type="presOf" srcId="{72EF1BB3-8F22-42DA-BDC8-07CC5DF6FD14}" destId="{86DA8EAF-0872-4B36-97E3-B3813689C64D}" srcOrd="0" destOrd="0" presId="urn:microsoft.com/office/officeart/2008/layout/TitlePictureLineup"/>
    <dgm:cxn modelId="{98FBBF29-4383-49A6-A4C6-0E1035B13F71}" srcId="{EC1B3F94-90B9-486F-9319-169C121EC570}" destId="{F4FD3DAA-7BDB-49A3-A8C4-96AD75F54F90}" srcOrd="2" destOrd="0" parTransId="{AFB6F002-1605-4FC6-9A83-969234DB914A}" sibTransId="{1EF94D12-5A5F-4D51-A265-ED7F557BAC3B}"/>
    <dgm:cxn modelId="{B102DF31-3B28-46B9-868D-C2DADDF4CB3B}" srcId="{D54E9665-ACE9-4985-B82F-8FD25926DE2A}" destId="{BD94BCAD-1604-40AE-BCC3-BD87AC96834F}" srcOrd="0" destOrd="0" parTransId="{9C5B1FA3-E94C-4CB4-8548-8D52836D76CD}" sibTransId="{72087BFB-C18F-4A08-822C-45AFA53B0D8F}"/>
    <dgm:cxn modelId="{B3E45C35-21B6-4A61-B85A-24C26A4F7016}" type="presOf" srcId="{42065C2A-3B2E-434A-A340-2FEDA8D8EB19}" destId="{06081DA5-DD41-4545-866C-B45882EE928F}" srcOrd="0" destOrd="0" presId="urn:microsoft.com/office/officeart/2008/layout/TitlePictureLineup"/>
    <dgm:cxn modelId="{CB66455E-559D-4A5A-8238-FDA4AF75939C}" srcId="{F4FD3DAA-7BDB-49A3-A8C4-96AD75F54F90}" destId="{09E32952-1BD6-491C-9553-362C58E5251E}" srcOrd="0" destOrd="0" parTransId="{D298CFB0-5B4E-47A5-A5B9-2A0F449B1898}" sibTransId="{8A0A566F-DA8A-4773-9151-7971E399222C}"/>
    <dgm:cxn modelId="{8A792D62-366F-4FFE-9266-1EE02A85CB19}" type="presOf" srcId="{EC1B3F94-90B9-486F-9319-169C121EC570}" destId="{34D5404A-0990-4286-AA94-416F45B33799}" srcOrd="0" destOrd="0" presId="urn:microsoft.com/office/officeart/2008/layout/TitlePictureLineup"/>
    <dgm:cxn modelId="{B045E845-18AC-4D2C-A000-C30D9F77FCEF}" srcId="{EC1B3F94-90B9-486F-9319-169C121EC570}" destId="{D54E9665-ACE9-4985-B82F-8FD25926DE2A}" srcOrd="3" destOrd="0" parTransId="{A60A42E5-6E71-41F4-BC19-E37FB4716813}" sibTransId="{D0A7A38D-F856-4E9B-968B-84C82C1C146A}"/>
    <dgm:cxn modelId="{CEA8B248-FD69-4094-89D4-63B81871CFBD}" type="presOf" srcId="{09E32952-1BD6-491C-9553-362C58E5251E}" destId="{3D2FABEB-8B3E-46C6-AACD-20A7B3C5D0BD}" srcOrd="0" destOrd="0" presId="urn:microsoft.com/office/officeart/2008/layout/TitlePictureLineup"/>
    <dgm:cxn modelId="{CAC88851-8BC4-4763-958E-C7D68043D568}" type="presOf" srcId="{BD94BCAD-1604-40AE-BCC3-BD87AC96834F}" destId="{AE8C2BF4-A5AB-4062-BA7C-39E8C55C9D74}" srcOrd="0" destOrd="0" presId="urn:microsoft.com/office/officeart/2008/layout/TitlePictureLineup"/>
    <dgm:cxn modelId="{6668CA71-D318-41F2-B278-FB23D927A873}" srcId="{9183378B-60F4-4BF3-A725-A32FD34054BE}" destId="{42065C2A-3B2E-434A-A340-2FEDA8D8EB19}" srcOrd="0" destOrd="0" parTransId="{DBF16887-961E-4F00-84DB-6422D8291669}" sibTransId="{CDDBC1FD-9211-4375-AE26-9B58CC75785B}"/>
    <dgm:cxn modelId="{FDA51482-D7D2-4F09-A62C-74169E39BCCF}" type="presOf" srcId="{9183378B-60F4-4BF3-A725-A32FD34054BE}" destId="{8377193C-DFEB-400F-93F5-FC05A8CF3E06}" srcOrd="0" destOrd="0" presId="urn:microsoft.com/office/officeart/2008/layout/TitlePictureLineup"/>
    <dgm:cxn modelId="{66980A8E-438B-48F2-B8E1-E0F53E41632A}" type="presOf" srcId="{D54E9665-ACE9-4985-B82F-8FD25926DE2A}" destId="{06D7C61E-1EFF-4280-9921-3B657818BF7C}" srcOrd="0" destOrd="0" presId="urn:microsoft.com/office/officeart/2008/layout/TitlePictureLineup"/>
    <dgm:cxn modelId="{364D619A-A6A3-414D-9332-0EA87C2D00E6}" srcId="{EC1B3F94-90B9-486F-9319-169C121EC570}" destId="{9183378B-60F4-4BF3-A725-A32FD34054BE}" srcOrd="1" destOrd="0" parTransId="{F8E9ABE2-E8ED-413C-B0B4-D2AAF213C191}" sibTransId="{5F0578AA-7D5E-4D5E-92CD-FF8664BEB80B}"/>
    <dgm:cxn modelId="{A2D89DCA-3B7C-45D1-BD1E-26A9BC76DE70}" srcId="{72EF1BB3-8F22-42DA-BDC8-07CC5DF6FD14}" destId="{9BC9AA6C-A4B6-4071-95C1-D040C494BEB5}" srcOrd="0" destOrd="0" parTransId="{7F422657-0262-442F-9CD6-517E7C846B44}" sibTransId="{7226988C-998C-445B-B0E6-052B99F81A9F}"/>
    <dgm:cxn modelId="{9E2D65EE-9A9B-4C73-B501-872D6B730E38}" type="presOf" srcId="{F4FD3DAA-7BDB-49A3-A8C4-96AD75F54F90}" destId="{F3F2E86A-3562-4DDE-AB68-5D7894899DCC}" srcOrd="0" destOrd="0" presId="urn:microsoft.com/office/officeart/2008/layout/TitlePictureLineup"/>
    <dgm:cxn modelId="{3307EBF2-0CAB-4D0C-988F-0465B542E0C6}" type="presOf" srcId="{9BC9AA6C-A4B6-4071-95C1-D040C494BEB5}" destId="{236E98BB-0D51-45BB-BC5A-AA2BA65BAF5E}" srcOrd="0" destOrd="0" presId="urn:microsoft.com/office/officeart/2008/layout/TitlePictureLineup"/>
    <dgm:cxn modelId="{3D52CDAF-8996-494E-9BBF-8FC5875006EE}" type="presParOf" srcId="{34D5404A-0990-4286-AA94-416F45B33799}" destId="{918DB4F4-ECBE-4D52-9395-E285C96B8ABA}" srcOrd="0" destOrd="0" presId="urn:microsoft.com/office/officeart/2008/layout/TitlePictureLineup"/>
    <dgm:cxn modelId="{76BE7D3E-533B-4276-874E-F35376BB364B}" type="presParOf" srcId="{918DB4F4-ECBE-4D52-9395-E285C96B8ABA}" destId="{E79FD02F-1764-4A5B-8CB6-F196F1BA22D5}" srcOrd="0" destOrd="0" presId="urn:microsoft.com/office/officeart/2008/layout/TitlePictureLineup"/>
    <dgm:cxn modelId="{78CE46E2-D0E4-4511-8225-A8A0C9063D0A}" type="presParOf" srcId="{918DB4F4-ECBE-4D52-9395-E285C96B8ABA}" destId="{CA079158-EFC5-442B-AE32-47E559156DC4}" srcOrd="1" destOrd="0" presId="urn:microsoft.com/office/officeart/2008/layout/TitlePictureLineup"/>
    <dgm:cxn modelId="{A1A560C5-D7B4-4B88-BC9F-6FCF85CD7284}" type="presParOf" srcId="{918DB4F4-ECBE-4D52-9395-E285C96B8ABA}" destId="{236E98BB-0D51-45BB-BC5A-AA2BA65BAF5E}" srcOrd="2" destOrd="0" presId="urn:microsoft.com/office/officeart/2008/layout/TitlePictureLineup"/>
    <dgm:cxn modelId="{FE3BA05D-E791-4FA9-8712-69E50AA60016}" type="presParOf" srcId="{918DB4F4-ECBE-4D52-9395-E285C96B8ABA}" destId="{86DA8EAF-0872-4B36-97E3-B3813689C64D}" srcOrd="3" destOrd="0" presId="urn:microsoft.com/office/officeart/2008/layout/TitlePictureLineup"/>
    <dgm:cxn modelId="{FFB810ED-0A5B-4C88-89BA-E5D0A77DF563}" type="presParOf" srcId="{34D5404A-0990-4286-AA94-416F45B33799}" destId="{83A65171-F4C5-4151-AFDF-CB828578865B}" srcOrd="1" destOrd="0" presId="urn:microsoft.com/office/officeart/2008/layout/TitlePictureLineup"/>
    <dgm:cxn modelId="{B93B7132-A573-4217-B683-047187084BDA}" type="presParOf" srcId="{34D5404A-0990-4286-AA94-416F45B33799}" destId="{B3168F00-48E3-46F0-B620-E0CB4AA68A4D}" srcOrd="2" destOrd="0" presId="urn:microsoft.com/office/officeart/2008/layout/TitlePictureLineup"/>
    <dgm:cxn modelId="{DFF15148-7EA3-4534-9B14-2E401BCE4D1F}" type="presParOf" srcId="{B3168F00-48E3-46F0-B620-E0CB4AA68A4D}" destId="{07E06CFB-E217-432B-B746-20D6024FBFEC}" srcOrd="0" destOrd="0" presId="urn:microsoft.com/office/officeart/2008/layout/TitlePictureLineup"/>
    <dgm:cxn modelId="{84E8D10B-B21B-4039-8A0A-7DDDAA6E859F}" type="presParOf" srcId="{B3168F00-48E3-46F0-B620-E0CB4AA68A4D}" destId="{9F8FA16E-1A9E-444B-A8CF-FD588F98F8D8}" srcOrd="1" destOrd="0" presId="urn:microsoft.com/office/officeart/2008/layout/TitlePictureLineup"/>
    <dgm:cxn modelId="{F500E2BF-F01D-4480-A968-F3F332D60875}" type="presParOf" srcId="{B3168F00-48E3-46F0-B620-E0CB4AA68A4D}" destId="{06081DA5-DD41-4545-866C-B45882EE928F}" srcOrd="2" destOrd="0" presId="urn:microsoft.com/office/officeart/2008/layout/TitlePictureLineup"/>
    <dgm:cxn modelId="{97AC94CE-A6D0-48DB-839E-9796C03220C4}" type="presParOf" srcId="{B3168F00-48E3-46F0-B620-E0CB4AA68A4D}" destId="{8377193C-DFEB-400F-93F5-FC05A8CF3E06}" srcOrd="3" destOrd="0" presId="urn:microsoft.com/office/officeart/2008/layout/TitlePictureLineup"/>
    <dgm:cxn modelId="{0C023599-22F3-44DF-B431-4981EC5823DB}" type="presParOf" srcId="{34D5404A-0990-4286-AA94-416F45B33799}" destId="{FA369313-B6C7-440D-A5E9-56361752A024}" srcOrd="3" destOrd="0" presId="urn:microsoft.com/office/officeart/2008/layout/TitlePictureLineup"/>
    <dgm:cxn modelId="{A399D98F-6B67-48ED-A8C7-319A2FA106A7}" type="presParOf" srcId="{34D5404A-0990-4286-AA94-416F45B33799}" destId="{912C2211-7158-42E8-A158-F132D1922402}" srcOrd="4" destOrd="0" presId="urn:microsoft.com/office/officeart/2008/layout/TitlePictureLineup"/>
    <dgm:cxn modelId="{BBD494A3-7F9D-4B2D-8D93-12B6EDEE3D11}" type="presParOf" srcId="{912C2211-7158-42E8-A158-F132D1922402}" destId="{43D968E9-6DFA-44A2-8FE8-AA913274D51C}" srcOrd="0" destOrd="0" presId="urn:microsoft.com/office/officeart/2008/layout/TitlePictureLineup"/>
    <dgm:cxn modelId="{771E632B-ED18-43D6-8D5B-C907FC1366CE}" type="presParOf" srcId="{912C2211-7158-42E8-A158-F132D1922402}" destId="{764BFEEE-737C-433C-8422-413330A591A5}" srcOrd="1" destOrd="0" presId="urn:microsoft.com/office/officeart/2008/layout/TitlePictureLineup"/>
    <dgm:cxn modelId="{1F522171-115C-4655-B165-60C1792D701F}" type="presParOf" srcId="{912C2211-7158-42E8-A158-F132D1922402}" destId="{3D2FABEB-8B3E-46C6-AACD-20A7B3C5D0BD}" srcOrd="2" destOrd="0" presId="urn:microsoft.com/office/officeart/2008/layout/TitlePictureLineup"/>
    <dgm:cxn modelId="{0EFCC05B-AEF2-4FCC-AAEA-7B4D0E148AD0}" type="presParOf" srcId="{912C2211-7158-42E8-A158-F132D1922402}" destId="{F3F2E86A-3562-4DDE-AB68-5D7894899DCC}" srcOrd="3" destOrd="0" presId="urn:microsoft.com/office/officeart/2008/layout/TitlePictureLineup"/>
    <dgm:cxn modelId="{6313F4A4-46DE-4BA5-8088-CA7A2935267B}" type="presParOf" srcId="{34D5404A-0990-4286-AA94-416F45B33799}" destId="{33D41DD6-72E8-4382-B4B3-65FFA5E3D0BB}" srcOrd="5" destOrd="0" presId="urn:microsoft.com/office/officeart/2008/layout/TitlePictureLineup"/>
    <dgm:cxn modelId="{224E7C5A-9C61-4229-B07C-BFF0E5592ED1}" type="presParOf" srcId="{34D5404A-0990-4286-AA94-416F45B33799}" destId="{B179A96E-124D-4B3C-88A9-B1E5212B4409}" srcOrd="6" destOrd="0" presId="urn:microsoft.com/office/officeart/2008/layout/TitlePictureLineup"/>
    <dgm:cxn modelId="{DE81CF62-F01E-4BB9-9BAF-85F9117481D1}" type="presParOf" srcId="{B179A96E-124D-4B3C-88A9-B1E5212B4409}" destId="{BAF36999-92F4-48B7-BDFA-1D76653425D1}" srcOrd="0" destOrd="0" presId="urn:microsoft.com/office/officeart/2008/layout/TitlePictureLineup"/>
    <dgm:cxn modelId="{A7718350-D357-4D75-B0A8-790BE724F45D}" type="presParOf" srcId="{B179A96E-124D-4B3C-88A9-B1E5212B4409}" destId="{E81C978C-CD85-443A-AF12-BE63CDA1D281}" srcOrd="1" destOrd="0" presId="urn:microsoft.com/office/officeart/2008/layout/TitlePictureLineup"/>
    <dgm:cxn modelId="{DA434997-62AA-4A3A-B067-CBCDAAA4D9E8}" type="presParOf" srcId="{B179A96E-124D-4B3C-88A9-B1E5212B4409}" destId="{AE8C2BF4-A5AB-4062-BA7C-39E8C55C9D74}" srcOrd="2" destOrd="0" presId="urn:microsoft.com/office/officeart/2008/layout/TitlePictureLineup"/>
    <dgm:cxn modelId="{C6D4A177-D12C-43C5-B276-43AED515463D}" type="presParOf" srcId="{B179A96E-124D-4B3C-88A9-B1E5212B4409}" destId="{06D7C61E-1EFF-4280-9921-3B657818BF7C}"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373214-CEC3-4C99-83C9-301E4710A2FD}" type="doc">
      <dgm:prSet loTypeId="urn:microsoft.com/office/officeart/2005/8/layout/pList2" loCatId="list" qsTypeId="urn:microsoft.com/office/officeart/2005/8/quickstyle/simple1" qsCatId="simple" csTypeId="urn:microsoft.com/office/officeart/2005/8/colors/accent1_2" csCatId="accent1" phldr="1"/>
      <dgm:spPr/>
    </dgm:pt>
    <dgm:pt modelId="{C45ABC33-23FA-4BC0-B0F3-E86DE0598B5F}">
      <dgm:prSet phldrT="[Text]" custT="1"/>
      <dgm:spPr/>
      <dgm:t>
        <a:bodyPr/>
        <a:lstStyle/>
        <a:p>
          <a:r>
            <a:rPr lang="en-US" sz="1600" dirty="0">
              <a:solidFill>
                <a:srgbClr val="FFFFFF"/>
              </a:solidFill>
              <a:latin typeface="Arial"/>
              <a:cs typeface="Arial"/>
            </a:rPr>
            <a:t>Women were concerned about any messages that might stigmatize people living with HIV (e.g. We don’t want HIV!)</a:t>
          </a:r>
        </a:p>
        <a:p>
          <a:r>
            <a:rPr lang="en-US" sz="1600" dirty="0">
              <a:solidFill>
                <a:srgbClr val="FFFFFF"/>
              </a:solidFill>
            </a:rPr>
            <a:t>Everyone liked the baby</a:t>
          </a:r>
        </a:p>
        <a:p>
          <a:r>
            <a:rPr lang="en-US" sz="1600" dirty="0">
              <a:solidFill>
                <a:srgbClr val="FFFFFF"/>
              </a:solidFill>
            </a:rPr>
            <a:t>Wanted a phone number to call for more clarity</a:t>
          </a:r>
        </a:p>
      </dgm:t>
    </dgm:pt>
    <dgm:pt modelId="{27E8226B-971C-46F2-B0A0-2E62DC700A02}" type="parTrans" cxnId="{E8A47237-0E5E-4ACE-A31A-2C9BC4370189}">
      <dgm:prSet/>
      <dgm:spPr/>
      <dgm:t>
        <a:bodyPr/>
        <a:lstStyle/>
        <a:p>
          <a:endParaRPr lang="en-US"/>
        </a:p>
      </dgm:t>
    </dgm:pt>
    <dgm:pt modelId="{200CE099-DB3A-4A67-BAB2-BAD2D0A21BBC}" type="sibTrans" cxnId="{E8A47237-0E5E-4ACE-A31A-2C9BC4370189}">
      <dgm:prSet/>
      <dgm:spPr/>
      <dgm:t>
        <a:bodyPr/>
        <a:lstStyle/>
        <a:p>
          <a:endParaRPr lang="en-US"/>
        </a:p>
      </dgm:t>
    </dgm:pt>
    <dgm:pt modelId="{FEF1025E-FAD4-487C-81A6-0B155357BA39}">
      <dgm:prSet phldrT="[Text]" custT="1"/>
      <dgm:spPr/>
      <dgm:t>
        <a:bodyPr/>
        <a:lstStyle/>
        <a:p>
          <a:r>
            <a:rPr lang="en-US" sz="1200">
              <a:solidFill>
                <a:srgbClr val="FFFFFF"/>
              </a:solidFill>
            </a:rPr>
            <a:t>The free stock images are perceived to be relatable</a:t>
          </a:r>
        </a:p>
        <a:p>
          <a:r>
            <a:rPr lang="en-US" sz="1200">
              <a:solidFill>
                <a:srgbClr val="FFFFFF"/>
              </a:solidFill>
            </a:rPr>
            <a:t>Appropriate information about </a:t>
          </a:r>
          <a:r>
            <a:rPr lang="en-US" sz="1200" err="1">
              <a:solidFill>
                <a:srgbClr val="FFFFFF"/>
              </a:solidFill>
            </a:rPr>
            <a:t>PrEP</a:t>
          </a:r>
          <a:r>
            <a:rPr lang="en-US" sz="1200">
              <a:solidFill>
                <a:srgbClr val="FFFFFF"/>
              </a:solidFill>
            </a:rPr>
            <a:t> easy to understand</a:t>
          </a:r>
        </a:p>
        <a:p>
          <a:r>
            <a:rPr lang="en-US" sz="1200">
              <a:solidFill>
                <a:srgbClr val="FFFFFF"/>
              </a:solidFill>
            </a:rPr>
            <a:t>Knowing that </a:t>
          </a:r>
          <a:r>
            <a:rPr lang="en-US" sz="1200" err="1">
              <a:solidFill>
                <a:srgbClr val="FFFFFF"/>
              </a:solidFill>
            </a:rPr>
            <a:t>PrEP</a:t>
          </a:r>
          <a:r>
            <a:rPr lang="en-US" sz="1200">
              <a:solidFill>
                <a:srgbClr val="FFFFFF"/>
              </a:solidFill>
            </a:rPr>
            <a:t> is used around the world is reassuring</a:t>
          </a:r>
        </a:p>
        <a:p>
          <a:r>
            <a:rPr lang="en-US" sz="1200" err="1">
              <a:solidFill>
                <a:srgbClr val="FFFFFF"/>
              </a:solidFill>
            </a:rPr>
            <a:t>PrEP</a:t>
          </a:r>
          <a:r>
            <a:rPr lang="en-US" sz="1200">
              <a:solidFill>
                <a:srgbClr val="FFFFFF"/>
              </a:solidFill>
            </a:rPr>
            <a:t> is safe to take with other medication is reassuring</a:t>
          </a:r>
        </a:p>
        <a:p>
          <a:r>
            <a:rPr lang="en-US" sz="1200">
              <a:solidFill>
                <a:srgbClr val="FFFFFF"/>
              </a:solidFill>
            </a:rPr>
            <a:t>Site effects concerning:</a:t>
          </a:r>
        </a:p>
        <a:p>
          <a:r>
            <a:rPr lang="en-US" sz="1200">
              <a:solidFill>
                <a:srgbClr val="FFFFFF"/>
              </a:solidFill>
            </a:rPr>
            <a:t>loss of weight while one is pregnant or breast feeding- discouraging </a:t>
          </a:r>
        </a:p>
        <a:p>
          <a:r>
            <a:rPr lang="en-US" sz="1200" err="1">
              <a:solidFill>
                <a:srgbClr val="FFFFFF"/>
              </a:solidFill>
            </a:rPr>
            <a:t>PrEP</a:t>
          </a:r>
          <a:r>
            <a:rPr lang="en-US" sz="1200">
              <a:solidFill>
                <a:srgbClr val="FFFFFF"/>
              </a:solidFill>
            </a:rPr>
            <a:t> causing kidney issues-  scary</a:t>
          </a:r>
        </a:p>
      </dgm:t>
    </dgm:pt>
    <dgm:pt modelId="{8710D8A3-F218-403A-885A-1F350817FDCD}" type="parTrans" cxnId="{924420F7-CF4E-4AA1-A411-D45F310C0A5B}">
      <dgm:prSet/>
      <dgm:spPr/>
      <dgm:t>
        <a:bodyPr/>
        <a:lstStyle/>
        <a:p>
          <a:endParaRPr lang="en-US"/>
        </a:p>
      </dgm:t>
    </dgm:pt>
    <dgm:pt modelId="{23AF4345-4B17-447C-8EE1-8FE0CA29ABF7}" type="sibTrans" cxnId="{924420F7-CF4E-4AA1-A411-D45F310C0A5B}">
      <dgm:prSet/>
      <dgm:spPr/>
      <dgm:t>
        <a:bodyPr/>
        <a:lstStyle/>
        <a:p>
          <a:endParaRPr lang="en-US"/>
        </a:p>
      </dgm:t>
    </dgm:pt>
    <dgm:pt modelId="{BACDDB10-7FCD-4F52-9887-BA639933EAEF}">
      <dgm:prSet phldrT="[Text]" custT="1"/>
      <dgm:spPr/>
      <dgm:t>
        <a:bodyPr/>
        <a:lstStyle/>
        <a:p>
          <a:r>
            <a:rPr lang="en-US" sz="1400" dirty="0">
              <a:solidFill>
                <a:srgbClr val="FFFFFF"/>
              </a:solidFill>
            </a:rPr>
            <a:t>Liked the calendar and plan</a:t>
          </a:r>
        </a:p>
        <a:p>
          <a:endParaRPr lang="en-US" sz="1400" dirty="0">
            <a:solidFill>
              <a:srgbClr val="FFFFFF"/>
            </a:solidFill>
          </a:endParaRPr>
        </a:p>
        <a:p>
          <a:r>
            <a:rPr lang="en-US" sz="1400" dirty="0">
              <a:solidFill>
                <a:srgbClr val="FFFFFF"/>
              </a:solidFill>
            </a:rPr>
            <a:t>Were not sure if they would write on the paper, but thought it was good </a:t>
          </a:r>
          <a:r>
            <a:rPr lang="en-US" sz="1400" dirty="0" err="1">
              <a:solidFill>
                <a:srgbClr val="FFFFFF"/>
              </a:solidFill>
            </a:rPr>
            <a:t>ot</a:t>
          </a:r>
          <a:r>
            <a:rPr lang="en-US" sz="1400" dirty="0">
              <a:solidFill>
                <a:srgbClr val="FFFFFF"/>
              </a:solidFill>
            </a:rPr>
            <a:t> make a plan</a:t>
          </a:r>
        </a:p>
        <a:p>
          <a:endParaRPr lang="en-US" sz="1400" dirty="0">
            <a:solidFill>
              <a:srgbClr val="FFFFFF"/>
            </a:solidFill>
          </a:endParaRPr>
        </a:p>
        <a:p>
          <a:r>
            <a:rPr lang="en-US" sz="1400" dirty="0">
              <a:solidFill>
                <a:srgbClr val="FFFFFF"/>
              </a:solidFill>
            </a:rPr>
            <a:t>Found the tips about talking to family about PrEP to be helpful</a:t>
          </a:r>
        </a:p>
      </dgm:t>
    </dgm:pt>
    <dgm:pt modelId="{7AEE669B-4ABA-429D-A09A-42999E4ADB66}" type="parTrans" cxnId="{BE48A58A-C07E-47EC-A3C5-1172500B325A}">
      <dgm:prSet/>
      <dgm:spPr/>
      <dgm:t>
        <a:bodyPr/>
        <a:lstStyle/>
        <a:p>
          <a:endParaRPr lang="en-US"/>
        </a:p>
      </dgm:t>
    </dgm:pt>
    <dgm:pt modelId="{B3837E29-74BA-4A6D-949C-47E5149B9060}" type="sibTrans" cxnId="{BE48A58A-C07E-47EC-A3C5-1172500B325A}">
      <dgm:prSet/>
      <dgm:spPr/>
      <dgm:t>
        <a:bodyPr/>
        <a:lstStyle/>
        <a:p>
          <a:endParaRPr lang="en-US"/>
        </a:p>
      </dgm:t>
    </dgm:pt>
    <dgm:pt modelId="{CA147124-846E-4770-AEE9-9C0B89C2F404}" type="pres">
      <dgm:prSet presAssocID="{3A373214-CEC3-4C99-83C9-301E4710A2FD}" presName="Name0" presStyleCnt="0">
        <dgm:presLayoutVars>
          <dgm:dir/>
          <dgm:resizeHandles val="exact"/>
        </dgm:presLayoutVars>
      </dgm:prSet>
      <dgm:spPr/>
    </dgm:pt>
    <dgm:pt modelId="{764AFB6E-260A-4E41-BC98-BAF4C5C94A02}" type="pres">
      <dgm:prSet presAssocID="{3A373214-CEC3-4C99-83C9-301E4710A2FD}" presName="bkgdShp" presStyleLbl="alignAccFollowNode1" presStyleIdx="0" presStyleCnt="1" custScaleY="69779"/>
      <dgm:spPr/>
    </dgm:pt>
    <dgm:pt modelId="{5F909937-BF03-4729-9EFB-108817282086}" type="pres">
      <dgm:prSet presAssocID="{3A373214-CEC3-4C99-83C9-301E4710A2FD}" presName="linComp" presStyleCnt="0"/>
      <dgm:spPr/>
    </dgm:pt>
    <dgm:pt modelId="{99B9B6BC-58DE-434D-8511-FFAA832FF411}" type="pres">
      <dgm:prSet presAssocID="{C45ABC33-23FA-4BC0-B0F3-E86DE0598B5F}" presName="compNode" presStyleCnt="0"/>
      <dgm:spPr/>
    </dgm:pt>
    <dgm:pt modelId="{258E2D06-1BF3-4536-9DEB-098CB42D1FE6}" type="pres">
      <dgm:prSet presAssocID="{C45ABC33-23FA-4BC0-B0F3-E86DE0598B5F}" presName="node" presStyleLbl="node1" presStyleIdx="0" presStyleCnt="3">
        <dgm:presLayoutVars>
          <dgm:bulletEnabled val="1"/>
        </dgm:presLayoutVars>
      </dgm:prSet>
      <dgm:spPr/>
    </dgm:pt>
    <dgm:pt modelId="{E69E87F2-6880-4044-9C59-BA2CB0EE2AC0}" type="pres">
      <dgm:prSet presAssocID="{C45ABC33-23FA-4BC0-B0F3-E86DE0598B5F}" presName="invisiNode" presStyleLbl="node1" presStyleIdx="0" presStyleCnt="3"/>
      <dgm:spPr/>
    </dgm:pt>
    <dgm:pt modelId="{96B532A2-614C-4BF5-A01C-3C43CE037A50}" type="pres">
      <dgm:prSet presAssocID="{C45ABC33-23FA-4BC0-B0F3-E86DE0598B5F}" presName="imagNode" presStyleLbl="fgImgPlace1" presStyleIdx="0" presStyleCnt="3"/>
      <dgm:spPr/>
    </dgm:pt>
    <dgm:pt modelId="{70745D17-0D1C-45A7-90C8-B4764240E318}" type="pres">
      <dgm:prSet presAssocID="{200CE099-DB3A-4A67-BAB2-BAD2D0A21BBC}" presName="sibTrans" presStyleLbl="sibTrans2D1" presStyleIdx="0" presStyleCnt="0"/>
      <dgm:spPr/>
    </dgm:pt>
    <dgm:pt modelId="{F6CB3DBF-D4BD-47D4-BB75-D81BE2AE45A7}" type="pres">
      <dgm:prSet presAssocID="{FEF1025E-FAD4-487C-81A6-0B155357BA39}" presName="compNode" presStyleCnt="0"/>
      <dgm:spPr/>
    </dgm:pt>
    <dgm:pt modelId="{1FC6711A-3275-4D6E-A29E-1AFFFB4D7546}" type="pres">
      <dgm:prSet presAssocID="{FEF1025E-FAD4-487C-81A6-0B155357BA39}" presName="node" presStyleLbl="node1" presStyleIdx="1" presStyleCnt="3">
        <dgm:presLayoutVars>
          <dgm:bulletEnabled val="1"/>
        </dgm:presLayoutVars>
      </dgm:prSet>
      <dgm:spPr/>
    </dgm:pt>
    <dgm:pt modelId="{21FF3759-E6A1-4E00-AB46-0CDF5B602ABB}" type="pres">
      <dgm:prSet presAssocID="{FEF1025E-FAD4-487C-81A6-0B155357BA39}" presName="invisiNode" presStyleLbl="node1" presStyleIdx="1" presStyleCnt="3"/>
      <dgm:spPr/>
    </dgm:pt>
    <dgm:pt modelId="{8F7F5F1F-EF52-410C-8647-D28C057E19DF}" type="pres">
      <dgm:prSet presAssocID="{FEF1025E-FAD4-487C-81A6-0B155357BA39}" presName="imagNode" presStyleLbl="fgImgPlace1" presStyleIdx="1" presStyleCnt="3"/>
      <dgm:spPr/>
    </dgm:pt>
    <dgm:pt modelId="{D095D87D-4A89-4683-838A-8D3A11CD2959}" type="pres">
      <dgm:prSet presAssocID="{23AF4345-4B17-447C-8EE1-8FE0CA29ABF7}" presName="sibTrans" presStyleLbl="sibTrans2D1" presStyleIdx="0" presStyleCnt="0"/>
      <dgm:spPr/>
    </dgm:pt>
    <dgm:pt modelId="{442F15D3-48B7-4443-BF85-2BC960F6C18B}" type="pres">
      <dgm:prSet presAssocID="{BACDDB10-7FCD-4F52-9887-BA639933EAEF}" presName="compNode" presStyleCnt="0"/>
      <dgm:spPr/>
    </dgm:pt>
    <dgm:pt modelId="{3FD8AE8A-9AF0-4698-8BAD-6FDFB6CD2708}" type="pres">
      <dgm:prSet presAssocID="{BACDDB10-7FCD-4F52-9887-BA639933EAEF}" presName="node" presStyleLbl="node1" presStyleIdx="2" presStyleCnt="3">
        <dgm:presLayoutVars>
          <dgm:bulletEnabled val="1"/>
        </dgm:presLayoutVars>
      </dgm:prSet>
      <dgm:spPr/>
    </dgm:pt>
    <dgm:pt modelId="{A0F312A8-D788-4055-BAE3-390682540414}" type="pres">
      <dgm:prSet presAssocID="{BACDDB10-7FCD-4F52-9887-BA639933EAEF}" presName="invisiNode" presStyleLbl="node1" presStyleIdx="2" presStyleCnt="3"/>
      <dgm:spPr/>
    </dgm:pt>
    <dgm:pt modelId="{7BE1620C-BBF6-49D1-9EA3-3D749FB8B281}" type="pres">
      <dgm:prSet presAssocID="{BACDDB10-7FCD-4F52-9887-BA639933EAEF}" presName="imagNode" presStyleLbl="fgImgPlace1" presStyleIdx="2" presStyleCnt="3" custLinFactNeighborX="2447" custLinFactNeighborY="2294"/>
      <dgm:spPr/>
    </dgm:pt>
  </dgm:ptLst>
  <dgm:cxnLst>
    <dgm:cxn modelId="{9C23851F-2CC2-4E0F-A03E-1AFA6D90C64C}" type="presOf" srcId="{23AF4345-4B17-447C-8EE1-8FE0CA29ABF7}" destId="{D095D87D-4A89-4683-838A-8D3A11CD2959}" srcOrd="0" destOrd="0" presId="urn:microsoft.com/office/officeart/2005/8/layout/pList2"/>
    <dgm:cxn modelId="{D36BF629-C1FA-4047-BF16-87CD712B08D8}" type="presOf" srcId="{200CE099-DB3A-4A67-BAB2-BAD2D0A21BBC}" destId="{70745D17-0D1C-45A7-90C8-B4764240E318}" srcOrd="0" destOrd="0" presId="urn:microsoft.com/office/officeart/2005/8/layout/pList2"/>
    <dgm:cxn modelId="{9690B62F-8773-453E-8E6B-BF555120CB89}" type="presOf" srcId="{C45ABC33-23FA-4BC0-B0F3-E86DE0598B5F}" destId="{258E2D06-1BF3-4536-9DEB-098CB42D1FE6}" srcOrd="0" destOrd="0" presId="urn:microsoft.com/office/officeart/2005/8/layout/pList2"/>
    <dgm:cxn modelId="{E8A47237-0E5E-4ACE-A31A-2C9BC4370189}" srcId="{3A373214-CEC3-4C99-83C9-301E4710A2FD}" destId="{C45ABC33-23FA-4BC0-B0F3-E86DE0598B5F}" srcOrd="0" destOrd="0" parTransId="{27E8226B-971C-46F2-B0A0-2E62DC700A02}" sibTransId="{200CE099-DB3A-4A67-BAB2-BAD2D0A21BBC}"/>
    <dgm:cxn modelId="{6A8BD245-8FE1-4A40-93D5-1BDE4B9AB45E}" type="presOf" srcId="{FEF1025E-FAD4-487C-81A6-0B155357BA39}" destId="{1FC6711A-3275-4D6E-A29E-1AFFFB4D7546}" srcOrd="0" destOrd="0" presId="urn:microsoft.com/office/officeart/2005/8/layout/pList2"/>
    <dgm:cxn modelId="{BE48A58A-C07E-47EC-A3C5-1172500B325A}" srcId="{3A373214-CEC3-4C99-83C9-301E4710A2FD}" destId="{BACDDB10-7FCD-4F52-9887-BA639933EAEF}" srcOrd="2" destOrd="0" parTransId="{7AEE669B-4ABA-429D-A09A-42999E4ADB66}" sibTransId="{B3837E29-74BA-4A6D-949C-47E5149B9060}"/>
    <dgm:cxn modelId="{82C1AAD6-B600-48CA-A9A2-606F4EB92090}" type="presOf" srcId="{BACDDB10-7FCD-4F52-9887-BA639933EAEF}" destId="{3FD8AE8A-9AF0-4698-8BAD-6FDFB6CD2708}" srcOrd="0" destOrd="0" presId="urn:microsoft.com/office/officeart/2005/8/layout/pList2"/>
    <dgm:cxn modelId="{AF948AEF-44DF-46D6-9A18-30BCCF50395F}" type="presOf" srcId="{3A373214-CEC3-4C99-83C9-301E4710A2FD}" destId="{CA147124-846E-4770-AEE9-9C0B89C2F404}" srcOrd="0" destOrd="0" presId="urn:microsoft.com/office/officeart/2005/8/layout/pList2"/>
    <dgm:cxn modelId="{924420F7-CF4E-4AA1-A411-D45F310C0A5B}" srcId="{3A373214-CEC3-4C99-83C9-301E4710A2FD}" destId="{FEF1025E-FAD4-487C-81A6-0B155357BA39}" srcOrd="1" destOrd="0" parTransId="{8710D8A3-F218-403A-885A-1F350817FDCD}" sibTransId="{23AF4345-4B17-447C-8EE1-8FE0CA29ABF7}"/>
    <dgm:cxn modelId="{221355B8-9BAB-40F3-850F-4A864C57BA4E}" type="presParOf" srcId="{CA147124-846E-4770-AEE9-9C0B89C2F404}" destId="{764AFB6E-260A-4E41-BC98-BAF4C5C94A02}" srcOrd="0" destOrd="0" presId="urn:microsoft.com/office/officeart/2005/8/layout/pList2"/>
    <dgm:cxn modelId="{19808F7E-4AE6-4BE3-B9A6-23BD06E57137}" type="presParOf" srcId="{CA147124-846E-4770-AEE9-9C0B89C2F404}" destId="{5F909937-BF03-4729-9EFB-108817282086}" srcOrd="1" destOrd="0" presId="urn:microsoft.com/office/officeart/2005/8/layout/pList2"/>
    <dgm:cxn modelId="{979B0067-E7AA-469F-8A8A-C608B1213F40}" type="presParOf" srcId="{5F909937-BF03-4729-9EFB-108817282086}" destId="{99B9B6BC-58DE-434D-8511-FFAA832FF411}" srcOrd="0" destOrd="0" presId="urn:microsoft.com/office/officeart/2005/8/layout/pList2"/>
    <dgm:cxn modelId="{6AF7FAB0-64DB-438C-97DE-467F5B600111}" type="presParOf" srcId="{99B9B6BC-58DE-434D-8511-FFAA832FF411}" destId="{258E2D06-1BF3-4536-9DEB-098CB42D1FE6}" srcOrd="0" destOrd="0" presId="urn:microsoft.com/office/officeart/2005/8/layout/pList2"/>
    <dgm:cxn modelId="{5AD2B692-EC8C-4097-BCE5-F6CD45FAA2F3}" type="presParOf" srcId="{99B9B6BC-58DE-434D-8511-FFAA832FF411}" destId="{E69E87F2-6880-4044-9C59-BA2CB0EE2AC0}" srcOrd="1" destOrd="0" presId="urn:microsoft.com/office/officeart/2005/8/layout/pList2"/>
    <dgm:cxn modelId="{61C50A34-2F1D-4092-8AF4-E3C489ADE70A}" type="presParOf" srcId="{99B9B6BC-58DE-434D-8511-FFAA832FF411}" destId="{96B532A2-614C-4BF5-A01C-3C43CE037A50}" srcOrd="2" destOrd="0" presId="urn:microsoft.com/office/officeart/2005/8/layout/pList2"/>
    <dgm:cxn modelId="{EC83F716-16B0-4109-9014-946149E09DE5}" type="presParOf" srcId="{5F909937-BF03-4729-9EFB-108817282086}" destId="{70745D17-0D1C-45A7-90C8-B4764240E318}" srcOrd="1" destOrd="0" presId="urn:microsoft.com/office/officeart/2005/8/layout/pList2"/>
    <dgm:cxn modelId="{4B717E33-6247-4FFE-8AF7-6CD891B411A4}" type="presParOf" srcId="{5F909937-BF03-4729-9EFB-108817282086}" destId="{F6CB3DBF-D4BD-47D4-BB75-D81BE2AE45A7}" srcOrd="2" destOrd="0" presId="urn:microsoft.com/office/officeart/2005/8/layout/pList2"/>
    <dgm:cxn modelId="{69332478-0DB5-419B-8419-8FB6FB345436}" type="presParOf" srcId="{F6CB3DBF-D4BD-47D4-BB75-D81BE2AE45A7}" destId="{1FC6711A-3275-4D6E-A29E-1AFFFB4D7546}" srcOrd="0" destOrd="0" presId="urn:microsoft.com/office/officeart/2005/8/layout/pList2"/>
    <dgm:cxn modelId="{325A0682-5BC3-4D21-A08C-31FA9C171A1D}" type="presParOf" srcId="{F6CB3DBF-D4BD-47D4-BB75-D81BE2AE45A7}" destId="{21FF3759-E6A1-4E00-AB46-0CDF5B602ABB}" srcOrd="1" destOrd="0" presId="urn:microsoft.com/office/officeart/2005/8/layout/pList2"/>
    <dgm:cxn modelId="{D9331782-C0CA-444A-8CC5-43F80359A0B9}" type="presParOf" srcId="{F6CB3DBF-D4BD-47D4-BB75-D81BE2AE45A7}" destId="{8F7F5F1F-EF52-410C-8647-D28C057E19DF}" srcOrd="2" destOrd="0" presId="urn:microsoft.com/office/officeart/2005/8/layout/pList2"/>
    <dgm:cxn modelId="{062DA537-1AC5-47BC-ADD0-2328371E8CEA}" type="presParOf" srcId="{5F909937-BF03-4729-9EFB-108817282086}" destId="{D095D87D-4A89-4683-838A-8D3A11CD2959}" srcOrd="3" destOrd="0" presId="urn:microsoft.com/office/officeart/2005/8/layout/pList2"/>
    <dgm:cxn modelId="{E0421609-8287-4DBE-BB30-EA7E29801039}" type="presParOf" srcId="{5F909937-BF03-4729-9EFB-108817282086}" destId="{442F15D3-48B7-4443-BF85-2BC960F6C18B}" srcOrd="4" destOrd="0" presId="urn:microsoft.com/office/officeart/2005/8/layout/pList2"/>
    <dgm:cxn modelId="{608A1FCC-4129-44F6-8298-705F9FEA2FAA}" type="presParOf" srcId="{442F15D3-48B7-4443-BF85-2BC960F6C18B}" destId="{3FD8AE8A-9AF0-4698-8BAD-6FDFB6CD2708}" srcOrd="0" destOrd="0" presId="urn:microsoft.com/office/officeart/2005/8/layout/pList2"/>
    <dgm:cxn modelId="{6E5A6960-6044-4260-A0E7-1E683E4BA108}" type="presParOf" srcId="{442F15D3-48B7-4443-BF85-2BC960F6C18B}" destId="{A0F312A8-D788-4055-BAE3-390682540414}" srcOrd="1" destOrd="0" presId="urn:microsoft.com/office/officeart/2005/8/layout/pList2"/>
    <dgm:cxn modelId="{389F2714-EFF0-4DF7-AEC5-DB8F96A38961}" type="presParOf" srcId="{442F15D3-48B7-4443-BF85-2BC960F6C18B}" destId="{7BE1620C-BBF6-49D1-9EA3-3D749FB8B281}"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B667C-4E73-48B8-8A6C-C441B5ECA771}">
      <dsp:nvSpPr>
        <dsp:cNvPr id="0" name=""/>
        <dsp:cNvSpPr/>
      </dsp:nvSpPr>
      <dsp:spPr>
        <a:xfrm>
          <a:off x="0" y="282293"/>
          <a:ext cx="5000124" cy="1020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8065" tIns="374904" rIns="388065"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solidFill>
                <a:srgbClr val="002060"/>
              </a:solidFill>
            </a:rPr>
            <a:t>Inspire or persuade PBFP to try PrEP</a:t>
          </a:r>
          <a:endParaRPr lang="en-US" sz="1800" kern="1200" dirty="0">
            <a:solidFill>
              <a:srgbClr val="002060"/>
            </a:solidFill>
          </a:endParaRPr>
        </a:p>
        <a:p>
          <a:pPr marL="171450" lvl="1" indent="-171450" algn="l" defTabSz="800100">
            <a:lnSpc>
              <a:spcPct val="90000"/>
            </a:lnSpc>
            <a:spcBef>
              <a:spcPct val="0"/>
            </a:spcBef>
            <a:spcAft>
              <a:spcPct val="15000"/>
            </a:spcAft>
            <a:buChar char="•"/>
          </a:pPr>
          <a:r>
            <a:rPr lang="en-US" sz="1800" b="0" i="0" kern="1200">
              <a:solidFill>
                <a:srgbClr val="002060"/>
              </a:solidFill>
            </a:rPr>
            <a:t>Build awareness, acceptance, desire</a:t>
          </a:r>
          <a:endParaRPr lang="en-US" sz="1800" kern="1200">
            <a:solidFill>
              <a:srgbClr val="002060"/>
            </a:solidFill>
          </a:endParaRPr>
        </a:p>
      </dsp:txBody>
      <dsp:txXfrm>
        <a:off x="0" y="282293"/>
        <a:ext cx="5000124" cy="1020600"/>
      </dsp:txXfrm>
    </dsp:sp>
    <dsp:sp modelId="{E3649325-6EB5-4267-8AEE-893A5ED5CB34}">
      <dsp:nvSpPr>
        <dsp:cNvPr id="0" name=""/>
        <dsp:cNvSpPr/>
      </dsp:nvSpPr>
      <dsp:spPr>
        <a:xfrm>
          <a:off x="250006" y="16613"/>
          <a:ext cx="3500086"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800100">
            <a:lnSpc>
              <a:spcPct val="90000"/>
            </a:lnSpc>
            <a:spcBef>
              <a:spcPct val="0"/>
            </a:spcBef>
            <a:spcAft>
              <a:spcPct val="35000"/>
            </a:spcAft>
            <a:buNone/>
          </a:pPr>
          <a:r>
            <a:rPr lang="en-US" sz="1800" b="0" i="0" kern="1200">
              <a:solidFill>
                <a:srgbClr val="002060"/>
              </a:solidFill>
            </a:rPr>
            <a:t>Create Demand for </a:t>
          </a:r>
          <a:r>
            <a:rPr lang="en-US" sz="1800" b="0" i="0" kern="1200" err="1">
              <a:solidFill>
                <a:srgbClr val="002060"/>
              </a:solidFill>
            </a:rPr>
            <a:t>PrEP</a:t>
          </a:r>
          <a:endParaRPr lang="en-US" sz="1800" kern="1200">
            <a:solidFill>
              <a:srgbClr val="002060"/>
            </a:solidFill>
          </a:endParaRPr>
        </a:p>
      </dsp:txBody>
      <dsp:txXfrm>
        <a:off x="275945" y="42552"/>
        <a:ext cx="3448208" cy="479482"/>
      </dsp:txXfrm>
    </dsp:sp>
    <dsp:sp modelId="{3060BBF8-7C89-4915-978D-8172861B4F58}">
      <dsp:nvSpPr>
        <dsp:cNvPr id="0" name=""/>
        <dsp:cNvSpPr/>
      </dsp:nvSpPr>
      <dsp:spPr>
        <a:xfrm>
          <a:off x="0" y="1665773"/>
          <a:ext cx="5000124" cy="4649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8065" tIns="374904" rIns="388065" bIns="128016" numCol="1" spcCol="1270" anchor="t" anchorCtr="0">
          <a:noAutofit/>
        </a:bodyPr>
        <a:lstStyle/>
        <a:p>
          <a:pPr marL="171450" lvl="1" indent="-171450" algn="l" defTabSz="800100">
            <a:lnSpc>
              <a:spcPct val="90000"/>
            </a:lnSpc>
            <a:spcBef>
              <a:spcPct val="0"/>
            </a:spcBef>
            <a:spcAft>
              <a:spcPct val="15000"/>
            </a:spcAft>
            <a:buChar char="•"/>
          </a:pPr>
          <a:r>
            <a:rPr lang="en-US" sz="1800" b="0" i="0" kern="1200">
              <a:solidFill>
                <a:srgbClr val="002060"/>
              </a:solidFill>
            </a:rPr>
            <a:t>Need to Know</a:t>
          </a:r>
          <a:endParaRPr lang="en-US" sz="1800" kern="1200">
            <a:solidFill>
              <a:srgbClr val="002060"/>
            </a:solidFill>
          </a:endParaRPr>
        </a:p>
        <a:p>
          <a:pPr marL="342900" lvl="2" indent="-171450" algn="l" defTabSz="800100">
            <a:lnSpc>
              <a:spcPct val="90000"/>
            </a:lnSpc>
            <a:spcBef>
              <a:spcPct val="0"/>
            </a:spcBef>
            <a:spcAft>
              <a:spcPct val="15000"/>
            </a:spcAft>
            <a:buChar char="•"/>
          </a:pPr>
          <a:r>
            <a:rPr lang="en-US" sz="1800" b="0" i="0" kern="1200">
              <a:solidFill>
                <a:srgbClr val="002060"/>
              </a:solidFill>
            </a:rPr>
            <a:t>How to take/use medications</a:t>
          </a:r>
          <a:endParaRPr lang="en-US" sz="1800" kern="1200">
            <a:solidFill>
              <a:srgbClr val="002060"/>
            </a:solidFill>
          </a:endParaRPr>
        </a:p>
        <a:p>
          <a:pPr marL="342900" lvl="2" indent="-171450" algn="l" defTabSz="800100">
            <a:lnSpc>
              <a:spcPct val="90000"/>
            </a:lnSpc>
            <a:spcBef>
              <a:spcPct val="0"/>
            </a:spcBef>
            <a:spcAft>
              <a:spcPct val="15000"/>
            </a:spcAft>
            <a:buChar char="•"/>
          </a:pPr>
          <a:r>
            <a:rPr lang="en-US" sz="1800" b="0" i="0" kern="1200">
              <a:solidFill>
                <a:srgbClr val="002060"/>
              </a:solidFill>
            </a:rPr>
            <a:t>Drug interactions/risks</a:t>
          </a:r>
          <a:endParaRPr lang="en-US" sz="1800" kern="1200">
            <a:solidFill>
              <a:srgbClr val="002060"/>
            </a:solidFill>
          </a:endParaRPr>
        </a:p>
        <a:p>
          <a:pPr marL="342900" lvl="2" indent="-171450" algn="l" defTabSz="800100">
            <a:lnSpc>
              <a:spcPct val="90000"/>
            </a:lnSpc>
            <a:spcBef>
              <a:spcPct val="0"/>
            </a:spcBef>
            <a:spcAft>
              <a:spcPct val="15000"/>
            </a:spcAft>
            <a:buChar char="•"/>
          </a:pPr>
          <a:r>
            <a:rPr lang="en-US" sz="1800" b="0" i="0" kern="1200">
              <a:solidFill>
                <a:srgbClr val="002060"/>
              </a:solidFill>
            </a:rPr>
            <a:t>Side effects they might experience</a:t>
          </a:r>
          <a:endParaRPr lang="en-US" sz="1800" kern="1200">
            <a:solidFill>
              <a:srgbClr val="002060"/>
            </a:solidFill>
          </a:endParaRPr>
        </a:p>
        <a:p>
          <a:pPr marL="342900" lvl="2" indent="-171450" algn="l" defTabSz="800100">
            <a:lnSpc>
              <a:spcPct val="90000"/>
            </a:lnSpc>
            <a:spcBef>
              <a:spcPct val="0"/>
            </a:spcBef>
            <a:spcAft>
              <a:spcPct val="15000"/>
            </a:spcAft>
            <a:buChar char="•"/>
          </a:pPr>
          <a:r>
            <a:rPr lang="en-US" sz="1800" b="0" i="0" kern="1200">
              <a:solidFill>
                <a:srgbClr val="002060"/>
              </a:solidFill>
            </a:rPr>
            <a:t>When to seek help from a healthcare provider</a:t>
          </a:r>
          <a:endParaRPr lang="en-US" sz="1800" kern="1200">
            <a:solidFill>
              <a:srgbClr val="002060"/>
            </a:solidFill>
          </a:endParaRPr>
        </a:p>
        <a:p>
          <a:pPr marL="342900" lvl="2" indent="-171450" algn="l" defTabSz="800100">
            <a:lnSpc>
              <a:spcPct val="90000"/>
            </a:lnSpc>
            <a:spcBef>
              <a:spcPct val="0"/>
            </a:spcBef>
            <a:spcAft>
              <a:spcPct val="15000"/>
            </a:spcAft>
            <a:buChar char="•"/>
          </a:pPr>
          <a:endParaRPr lang="en-US" sz="1800" kern="1200">
            <a:solidFill>
              <a:srgbClr val="002060"/>
            </a:solidFill>
          </a:endParaRPr>
        </a:p>
        <a:p>
          <a:pPr marL="171450" lvl="1" indent="-171450" algn="l" defTabSz="800100">
            <a:lnSpc>
              <a:spcPct val="90000"/>
            </a:lnSpc>
            <a:spcBef>
              <a:spcPct val="0"/>
            </a:spcBef>
            <a:spcAft>
              <a:spcPct val="15000"/>
            </a:spcAft>
            <a:buChar char="•"/>
          </a:pPr>
          <a:r>
            <a:rPr lang="en-US" sz="1800" b="0" i="0" kern="1200">
              <a:solidFill>
                <a:srgbClr val="002060"/>
              </a:solidFill>
            </a:rPr>
            <a:t>Want to Know</a:t>
          </a:r>
          <a:endParaRPr lang="en-US" sz="1800" kern="1200">
            <a:solidFill>
              <a:srgbClr val="002060"/>
            </a:solidFill>
          </a:endParaRPr>
        </a:p>
        <a:p>
          <a:pPr marL="342900" lvl="2" indent="-171450" algn="l" defTabSz="800100">
            <a:lnSpc>
              <a:spcPct val="90000"/>
            </a:lnSpc>
            <a:spcBef>
              <a:spcPct val="0"/>
            </a:spcBef>
            <a:spcAft>
              <a:spcPct val="15000"/>
            </a:spcAft>
            <a:buChar char="•"/>
          </a:pPr>
          <a:r>
            <a:rPr lang="en-US" sz="1800" b="0" i="0" kern="1200">
              <a:solidFill>
                <a:srgbClr val="002060"/>
              </a:solidFill>
            </a:rPr>
            <a:t>Specific concerns, common questions</a:t>
          </a:r>
          <a:endParaRPr lang="en-US" sz="1800" kern="1200">
            <a:solidFill>
              <a:srgbClr val="002060"/>
            </a:solidFill>
          </a:endParaRPr>
        </a:p>
        <a:p>
          <a:pPr marL="342900" lvl="2" indent="-171450" algn="l" defTabSz="800100">
            <a:lnSpc>
              <a:spcPct val="90000"/>
            </a:lnSpc>
            <a:spcBef>
              <a:spcPct val="0"/>
            </a:spcBef>
            <a:spcAft>
              <a:spcPct val="15000"/>
            </a:spcAft>
            <a:buChar char="•"/>
          </a:pPr>
          <a:r>
            <a:rPr lang="en-US" sz="1800" b="0" i="0" kern="1200">
              <a:solidFill>
                <a:srgbClr val="002060"/>
              </a:solidFill>
            </a:rPr>
            <a:t>Where to get more information</a:t>
          </a:r>
          <a:endParaRPr lang="en-US" sz="1800" kern="1200">
            <a:solidFill>
              <a:srgbClr val="002060"/>
            </a:solidFill>
          </a:endParaRPr>
        </a:p>
        <a:p>
          <a:pPr marL="342900" lvl="2" indent="-171450" algn="l" defTabSz="800100">
            <a:lnSpc>
              <a:spcPct val="90000"/>
            </a:lnSpc>
            <a:spcBef>
              <a:spcPct val="0"/>
            </a:spcBef>
            <a:spcAft>
              <a:spcPct val="15000"/>
            </a:spcAft>
            <a:buChar char="•"/>
          </a:pPr>
          <a:endParaRPr lang="en-US" sz="1800" kern="1200">
            <a:solidFill>
              <a:srgbClr val="002060"/>
            </a:solidFill>
          </a:endParaRPr>
        </a:p>
        <a:p>
          <a:pPr marL="171450" lvl="1" indent="-171450" algn="l" defTabSz="800100">
            <a:lnSpc>
              <a:spcPct val="90000"/>
            </a:lnSpc>
            <a:spcBef>
              <a:spcPct val="0"/>
            </a:spcBef>
            <a:spcAft>
              <a:spcPct val="15000"/>
            </a:spcAft>
            <a:buChar char="•"/>
          </a:pPr>
          <a:r>
            <a:rPr lang="en-US" sz="1800" b="0" i="0" kern="1200">
              <a:solidFill>
                <a:srgbClr val="002060"/>
              </a:solidFill>
            </a:rPr>
            <a:t>Other Support</a:t>
          </a:r>
          <a:endParaRPr lang="en-US" sz="1800" kern="1200">
            <a:solidFill>
              <a:srgbClr val="002060"/>
            </a:solidFill>
          </a:endParaRPr>
        </a:p>
        <a:p>
          <a:pPr marL="342900" lvl="2" indent="-171450" algn="l" defTabSz="800100">
            <a:lnSpc>
              <a:spcPct val="90000"/>
            </a:lnSpc>
            <a:spcBef>
              <a:spcPct val="0"/>
            </a:spcBef>
            <a:spcAft>
              <a:spcPct val="15000"/>
            </a:spcAft>
            <a:buChar char="•"/>
          </a:pPr>
          <a:r>
            <a:rPr lang="en-US" sz="1800" b="0" i="0" kern="1200">
              <a:solidFill>
                <a:srgbClr val="002060"/>
              </a:solidFill>
            </a:rPr>
            <a:t>Help with adherence</a:t>
          </a:r>
          <a:endParaRPr lang="en-US" sz="1800" kern="1200">
            <a:solidFill>
              <a:srgbClr val="002060"/>
            </a:solidFill>
          </a:endParaRPr>
        </a:p>
        <a:p>
          <a:pPr marL="342900" lvl="2" indent="-171450" algn="l" defTabSz="800100">
            <a:lnSpc>
              <a:spcPct val="90000"/>
            </a:lnSpc>
            <a:spcBef>
              <a:spcPct val="0"/>
            </a:spcBef>
            <a:spcAft>
              <a:spcPct val="15000"/>
            </a:spcAft>
            <a:buChar char="•"/>
          </a:pPr>
          <a:r>
            <a:rPr lang="en-US" sz="1800" b="0" i="0" kern="1200">
              <a:solidFill>
                <a:srgbClr val="002060"/>
              </a:solidFill>
            </a:rPr>
            <a:t>Help with managing social dynamics</a:t>
          </a:r>
          <a:endParaRPr lang="en-US" sz="1800" kern="1200">
            <a:solidFill>
              <a:srgbClr val="002060"/>
            </a:solidFill>
          </a:endParaRPr>
        </a:p>
        <a:p>
          <a:pPr marL="342900" lvl="2" indent="-171450" algn="l" defTabSz="800100">
            <a:lnSpc>
              <a:spcPct val="90000"/>
            </a:lnSpc>
            <a:spcBef>
              <a:spcPct val="0"/>
            </a:spcBef>
            <a:spcAft>
              <a:spcPct val="15000"/>
            </a:spcAft>
            <a:buChar char="•"/>
          </a:pPr>
          <a:r>
            <a:rPr lang="en-US" sz="1800" kern="1200">
              <a:solidFill>
                <a:srgbClr val="002060"/>
              </a:solidFill>
            </a:rPr>
            <a:t>Other?</a:t>
          </a:r>
        </a:p>
      </dsp:txBody>
      <dsp:txXfrm>
        <a:off x="0" y="1665773"/>
        <a:ext cx="5000124" cy="4649400"/>
      </dsp:txXfrm>
    </dsp:sp>
    <dsp:sp modelId="{175D42B3-1F2B-43A9-B135-07CA8B7F64D8}">
      <dsp:nvSpPr>
        <dsp:cNvPr id="0" name=""/>
        <dsp:cNvSpPr/>
      </dsp:nvSpPr>
      <dsp:spPr>
        <a:xfrm>
          <a:off x="250006" y="1400093"/>
          <a:ext cx="4098636" cy="5313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rgbClr val="002060"/>
              </a:solidFill>
            </a:rPr>
            <a:t>Help PBFP succeed with PrEP</a:t>
          </a:r>
          <a:endParaRPr lang="en-US" sz="1800" kern="1200" dirty="0">
            <a:solidFill>
              <a:srgbClr val="002060"/>
            </a:solidFill>
          </a:endParaRPr>
        </a:p>
      </dsp:txBody>
      <dsp:txXfrm>
        <a:off x="275945" y="1426032"/>
        <a:ext cx="4046758"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E32C6-111F-417C-82B9-DCD7893AEA08}">
      <dsp:nvSpPr>
        <dsp:cNvPr id="0" name=""/>
        <dsp:cNvSpPr/>
      </dsp:nvSpPr>
      <dsp:spPr>
        <a:xfrm>
          <a:off x="1246253" y="783731"/>
          <a:ext cx="2160578" cy="2160797"/>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5889B4-B49E-4506-942C-AADE9D4E4F53}">
      <dsp:nvSpPr>
        <dsp:cNvPr id="0" name=""/>
        <dsp:cNvSpPr/>
      </dsp:nvSpPr>
      <dsp:spPr>
        <a:xfrm>
          <a:off x="1723274" y="1565881"/>
          <a:ext cx="1205724" cy="60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000000"/>
              </a:solidFill>
            </a:rPr>
            <a:t>Build awareness</a:t>
          </a:r>
        </a:p>
      </dsp:txBody>
      <dsp:txXfrm>
        <a:off x="1723274" y="1565881"/>
        <a:ext cx="1205724" cy="602800"/>
      </dsp:txXfrm>
    </dsp:sp>
    <dsp:sp modelId="{90C20371-EE18-4D2F-A4E9-7BE867953B59}">
      <dsp:nvSpPr>
        <dsp:cNvPr id="0" name=""/>
        <dsp:cNvSpPr/>
      </dsp:nvSpPr>
      <dsp:spPr>
        <a:xfrm>
          <a:off x="646025" y="2025430"/>
          <a:ext cx="2160578" cy="2160797"/>
        </a:xfrm>
        <a:prstGeom prst="leftCircularArrow">
          <a:avLst>
            <a:gd name="adj1" fmla="val 10980"/>
            <a:gd name="adj2" fmla="val 1142322"/>
            <a:gd name="adj3" fmla="val 6300000"/>
            <a:gd name="adj4" fmla="val 18900000"/>
            <a:gd name="adj5" fmla="val 125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265025-7A10-4545-8F3E-499954871349}">
      <dsp:nvSpPr>
        <dsp:cNvPr id="0" name=""/>
        <dsp:cNvSpPr/>
      </dsp:nvSpPr>
      <dsp:spPr>
        <a:xfrm>
          <a:off x="1120614" y="2809873"/>
          <a:ext cx="1205724" cy="60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000000"/>
              </a:solidFill>
            </a:rPr>
            <a:t>Increase acceptance</a:t>
          </a:r>
        </a:p>
      </dsp:txBody>
      <dsp:txXfrm>
        <a:off x="1120614" y="2809873"/>
        <a:ext cx="1205724" cy="602800"/>
      </dsp:txXfrm>
    </dsp:sp>
    <dsp:sp modelId="{7472852A-D948-408D-A2D9-D4EEFCF213BE}">
      <dsp:nvSpPr>
        <dsp:cNvPr id="0" name=""/>
        <dsp:cNvSpPr/>
      </dsp:nvSpPr>
      <dsp:spPr>
        <a:xfrm>
          <a:off x="1246253" y="3271714"/>
          <a:ext cx="2160578" cy="2160797"/>
        </a:xfrm>
        <a:prstGeom prst="circularArrow">
          <a:avLst>
            <a:gd name="adj1" fmla="val 10980"/>
            <a:gd name="adj2" fmla="val 1142322"/>
            <a:gd name="adj3" fmla="val 4500000"/>
            <a:gd name="adj4" fmla="val 13500000"/>
            <a:gd name="adj5" fmla="val 12500"/>
          </a:avLst>
        </a:prstGeom>
        <a:solidFill>
          <a:schemeClr val="accent2">
            <a:hueOff val="6619135"/>
            <a:satOff val="-24731"/>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8B6BD6-7845-480E-BB38-50210C235CD0}">
      <dsp:nvSpPr>
        <dsp:cNvPr id="0" name=""/>
        <dsp:cNvSpPr/>
      </dsp:nvSpPr>
      <dsp:spPr>
        <a:xfrm>
          <a:off x="1723274" y="4053864"/>
          <a:ext cx="1205724" cy="60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000000"/>
              </a:solidFill>
            </a:rPr>
            <a:t>Awaken Desire</a:t>
          </a:r>
        </a:p>
      </dsp:txBody>
      <dsp:txXfrm>
        <a:off x="1723274" y="4053864"/>
        <a:ext cx="1205724" cy="602800"/>
      </dsp:txXfrm>
    </dsp:sp>
    <dsp:sp modelId="{5469CE83-4DA6-4A85-98EC-386FF165220E}">
      <dsp:nvSpPr>
        <dsp:cNvPr id="0" name=""/>
        <dsp:cNvSpPr/>
      </dsp:nvSpPr>
      <dsp:spPr>
        <a:xfrm>
          <a:off x="800033" y="4656664"/>
          <a:ext cx="1856208" cy="1857105"/>
        </a:xfrm>
        <a:prstGeom prst="blockArc">
          <a:avLst>
            <a:gd name="adj1" fmla="val 0"/>
            <a:gd name="adj2" fmla="val 18900000"/>
            <a:gd name="adj3" fmla="val 12740"/>
          </a:avLst>
        </a:prstGeom>
        <a:solidFill>
          <a:schemeClr val="accent2">
            <a:hueOff val="9928703"/>
            <a:satOff val="-37097"/>
            <a:lumOff val="-1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D32B8C-EB3C-4C45-93D4-123B53B8F55F}">
      <dsp:nvSpPr>
        <dsp:cNvPr id="0" name=""/>
        <dsp:cNvSpPr/>
      </dsp:nvSpPr>
      <dsp:spPr>
        <a:xfrm>
          <a:off x="1120614" y="5297856"/>
          <a:ext cx="1205724" cy="60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000000"/>
              </a:solidFill>
            </a:rPr>
            <a:t>Support adherence and persistence</a:t>
          </a:r>
        </a:p>
      </dsp:txBody>
      <dsp:txXfrm>
        <a:off x="1120614" y="5297856"/>
        <a:ext cx="1205724" cy="602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FD02F-1764-4A5B-8CB6-F196F1BA22D5}">
      <dsp:nvSpPr>
        <dsp:cNvPr id="0" name=""/>
        <dsp:cNvSpPr/>
      </dsp:nvSpPr>
      <dsp:spPr>
        <a:xfrm>
          <a:off x="1555" y="1220335"/>
          <a:ext cx="0" cy="3533775"/>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079158-EFC5-442B-AE32-47E559156DC4}">
      <dsp:nvSpPr>
        <dsp:cNvPr id="0" name=""/>
        <dsp:cNvSpPr/>
      </dsp:nvSpPr>
      <dsp:spPr>
        <a:xfrm>
          <a:off x="99715" y="1338128"/>
          <a:ext cx="1858569" cy="1590198"/>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6E98BB-0D51-45BB-BC5A-AA2BA65BAF5E}">
      <dsp:nvSpPr>
        <dsp:cNvPr id="0" name=""/>
        <dsp:cNvSpPr/>
      </dsp:nvSpPr>
      <dsp:spPr>
        <a:xfrm>
          <a:off x="99715" y="2928327"/>
          <a:ext cx="1858569" cy="1825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endParaRPr lang="en-US" sz="2000" kern="1200"/>
        </a:p>
        <a:p>
          <a:pPr marL="0" lvl="0" indent="0" algn="ctr" defTabSz="889000">
            <a:lnSpc>
              <a:spcPct val="90000"/>
            </a:lnSpc>
            <a:spcBef>
              <a:spcPct val="0"/>
            </a:spcBef>
            <a:spcAft>
              <a:spcPct val="35000"/>
            </a:spcAft>
            <a:buNone/>
          </a:pPr>
          <a:r>
            <a:rPr lang="en-US" sz="2000" kern="1200"/>
            <a:t>Clinical Trial Focus Groups</a:t>
          </a:r>
        </a:p>
        <a:p>
          <a:pPr marL="0" lvl="0" indent="0" algn="ctr" defTabSz="889000">
            <a:lnSpc>
              <a:spcPct val="90000"/>
            </a:lnSpc>
            <a:spcBef>
              <a:spcPct val="0"/>
            </a:spcBef>
            <a:spcAft>
              <a:spcPct val="35000"/>
            </a:spcAft>
            <a:buNone/>
          </a:pPr>
          <a:r>
            <a:rPr lang="en-US" sz="2000" kern="1200"/>
            <a:t>Implementation research in SA</a:t>
          </a:r>
        </a:p>
        <a:p>
          <a:pPr marL="0" lvl="0" indent="0" algn="ctr" defTabSz="889000">
            <a:lnSpc>
              <a:spcPct val="90000"/>
            </a:lnSpc>
            <a:spcBef>
              <a:spcPct val="0"/>
            </a:spcBef>
            <a:spcAft>
              <a:spcPct val="35000"/>
            </a:spcAft>
            <a:buNone/>
          </a:pPr>
          <a:r>
            <a:rPr lang="en-US" sz="2000" kern="1200"/>
            <a:t>Any existing materials</a:t>
          </a:r>
        </a:p>
      </dsp:txBody>
      <dsp:txXfrm>
        <a:off x="99715" y="2928327"/>
        <a:ext cx="1858569" cy="1825784"/>
      </dsp:txXfrm>
    </dsp:sp>
    <dsp:sp modelId="{86DA8EAF-0872-4B36-97E3-B3813689C64D}">
      <dsp:nvSpPr>
        <dsp:cNvPr id="0" name=""/>
        <dsp:cNvSpPr/>
      </dsp:nvSpPr>
      <dsp:spPr>
        <a:xfrm>
          <a:off x="1555" y="738581"/>
          <a:ext cx="1963208" cy="57086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b="1" kern="1200"/>
            <a:t>Understand: </a:t>
          </a:r>
        </a:p>
        <a:p>
          <a:pPr marL="0" lvl="0" indent="0" algn="ctr" defTabSz="533400">
            <a:lnSpc>
              <a:spcPct val="90000"/>
            </a:lnSpc>
            <a:spcBef>
              <a:spcPct val="0"/>
            </a:spcBef>
            <a:spcAft>
              <a:spcPct val="35000"/>
            </a:spcAft>
            <a:buNone/>
          </a:pPr>
          <a:r>
            <a:rPr lang="en-US" sz="1200" b="1" kern="1200"/>
            <a:t>Lit review</a:t>
          </a:r>
        </a:p>
      </dsp:txBody>
      <dsp:txXfrm>
        <a:off x="1555" y="738581"/>
        <a:ext cx="1963208" cy="570865"/>
      </dsp:txXfrm>
    </dsp:sp>
    <dsp:sp modelId="{07E06CFB-E217-432B-B746-20D6024FBFEC}">
      <dsp:nvSpPr>
        <dsp:cNvPr id="0" name=""/>
        <dsp:cNvSpPr/>
      </dsp:nvSpPr>
      <dsp:spPr>
        <a:xfrm>
          <a:off x="2279276" y="1220335"/>
          <a:ext cx="0" cy="3533775"/>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8FA16E-1A9E-444B-A8CF-FD588F98F8D8}">
      <dsp:nvSpPr>
        <dsp:cNvPr id="0" name=""/>
        <dsp:cNvSpPr/>
      </dsp:nvSpPr>
      <dsp:spPr>
        <a:xfrm>
          <a:off x="2377437" y="1338128"/>
          <a:ext cx="1858569" cy="1590198"/>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081DA5-DD41-4545-866C-B45882EE928F}">
      <dsp:nvSpPr>
        <dsp:cNvPr id="0" name=""/>
        <dsp:cNvSpPr/>
      </dsp:nvSpPr>
      <dsp:spPr>
        <a:xfrm>
          <a:off x="2377437" y="2928327"/>
          <a:ext cx="1858569" cy="1825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US" sz="2000" kern="1200"/>
            <a:t>Use Canva.com</a:t>
          </a:r>
        </a:p>
        <a:p>
          <a:pPr marL="0" lvl="0" indent="0" algn="ctr" defTabSz="889000">
            <a:lnSpc>
              <a:spcPct val="90000"/>
            </a:lnSpc>
            <a:spcBef>
              <a:spcPct val="0"/>
            </a:spcBef>
            <a:spcAft>
              <a:spcPct val="35000"/>
            </a:spcAft>
            <a:buNone/>
          </a:pPr>
          <a:r>
            <a:rPr lang="en-US" sz="2000" kern="1200"/>
            <a:t>Mock up Different concepts</a:t>
          </a:r>
        </a:p>
        <a:p>
          <a:pPr marL="0" lvl="0" indent="0" algn="ctr" defTabSz="889000">
            <a:lnSpc>
              <a:spcPct val="90000"/>
            </a:lnSpc>
            <a:spcBef>
              <a:spcPct val="0"/>
            </a:spcBef>
            <a:spcAft>
              <a:spcPct val="35000"/>
            </a:spcAft>
            <a:buNone/>
          </a:pPr>
          <a:r>
            <a:rPr lang="en-US" sz="2000" kern="1200"/>
            <a:t>Apply the evidence</a:t>
          </a:r>
        </a:p>
      </dsp:txBody>
      <dsp:txXfrm>
        <a:off x="2377437" y="2928327"/>
        <a:ext cx="1858569" cy="1825784"/>
      </dsp:txXfrm>
    </dsp:sp>
    <dsp:sp modelId="{8377193C-DFEB-400F-93F5-FC05A8CF3E06}">
      <dsp:nvSpPr>
        <dsp:cNvPr id="0" name=""/>
        <dsp:cNvSpPr/>
      </dsp:nvSpPr>
      <dsp:spPr>
        <a:xfrm>
          <a:off x="2279276" y="738581"/>
          <a:ext cx="1963208" cy="57086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b="1" kern="1200" dirty="0"/>
            <a:t>Make: </a:t>
          </a:r>
        </a:p>
        <a:p>
          <a:pPr marL="0" lvl="0" indent="0" algn="ctr" defTabSz="533400">
            <a:lnSpc>
              <a:spcPct val="90000"/>
            </a:lnSpc>
            <a:spcBef>
              <a:spcPct val="0"/>
            </a:spcBef>
            <a:spcAft>
              <a:spcPct val="35000"/>
            </a:spcAft>
            <a:buNone/>
          </a:pPr>
          <a:r>
            <a:rPr lang="en-US" sz="1200" b="1" kern="1200" dirty="0"/>
            <a:t>Mock Ups</a:t>
          </a:r>
        </a:p>
      </dsp:txBody>
      <dsp:txXfrm>
        <a:off x="2279276" y="738581"/>
        <a:ext cx="1963208" cy="570865"/>
      </dsp:txXfrm>
    </dsp:sp>
    <dsp:sp modelId="{43D968E9-6DFA-44A2-8FE8-AA913274D51C}">
      <dsp:nvSpPr>
        <dsp:cNvPr id="0" name=""/>
        <dsp:cNvSpPr/>
      </dsp:nvSpPr>
      <dsp:spPr>
        <a:xfrm>
          <a:off x="4556998" y="1220335"/>
          <a:ext cx="0" cy="3533775"/>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4BFEEE-737C-433C-8422-413330A591A5}">
      <dsp:nvSpPr>
        <dsp:cNvPr id="0" name=""/>
        <dsp:cNvSpPr/>
      </dsp:nvSpPr>
      <dsp:spPr>
        <a:xfrm>
          <a:off x="4655158" y="1338128"/>
          <a:ext cx="1858569" cy="1590198"/>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2FABEB-8B3E-46C6-AACD-20A7B3C5D0BD}">
      <dsp:nvSpPr>
        <dsp:cNvPr id="0" name=""/>
        <dsp:cNvSpPr/>
      </dsp:nvSpPr>
      <dsp:spPr>
        <a:xfrm>
          <a:off x="4655158" y="2928327"/>
          <a:ext cx="1858569" cy="1825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US" sz="2000" kern="1200" dirty="0"/>
            <a:t>Show to real PBFP waiting at clinics </a:t>
          </a:r>
        </a:p>
        <a:p>
          <a:pPr marL="0" lvl="0" indent="0" algn="ctr" defTabSz="889000">
            <a:lnSpc>
              <a:spcPct val="90000"/>
            </a:lnSpc>
            <a:spcBef>
              <a:spcPct val="0"/>
            </a:spcBef>
            <a:spcAft>
              <a:spcPct val="35000"/>
            </a:spcAft>
            <a:buNone/>
          </a:pPr>
          <a:r>
            <a:rPr lang="en-US" sz="2000" kern="1200" dirty="0"/>
            <a:t>Provoke open discussion   </a:t>
          </a:r>
        </a:p>
        <a:p>
          <a:pPr marL="0" lvl="0" indent="0" algn="ctr" defTabSz="889000">
            <a:lnSpc>
              <a:spcPct val="90000"/>
            </a:lnSpc>
            <a:spcBef>
              <a:spcPct val="0"/>
            </a:spcBef>
            <a:spcAft>
              <a:spcPct val="35000"/>
            </a:spcAft>
            <a:buNone/>
          </a:pPr>
          <a:r>
            <a:rPr lang="en-US" sz="2000" kern="1200" dirty="0"/>
            <a:t>Listen for quotes and insights</a:t>
          </a:r>
        </a:p>
        <a:p>
          <a:pPr marL="0" lvl="0" indent="0" algn="ctr" defTabSz="889000">
            <a:lnSpc>
              <a:spcPct val="90000"/>
            </a:lnSpc>
            <a:spcBef>
              <a:spcPct val="0"/>
            </a:spcBef>
            <a:spcAft>
              <a:spcPct val="35000"/>
            </a:spcAft>
            <a:buNone/>
          </a:pPr>
          <a:endParaRPr lang="en-US" sz="2000" kern="1200" dirty="0"/>
        </a:p>
      </dsp:txBody>
      <dsp:txXfrm>
        <a:off x="4655158" y="2928327"/>
        <a:ext cx="1858569" cy="1825784"/>
      </dsp:txXfrm>
    </dsp:sp>
    <dsp:sp modelId="{F3F2E86A-3562-4DDE-AB68-5D7894899DCC}">
      <dsp:nvSpPr>
        <dsp:cNvPr id="0" name=""/>
        <dsp:cNvSpPr/>
      </dsp:nvSpPr>
      <dsp:spPr>
        <a:xfrm>
          <a:off x="4556998" y="738581"/>
          <a:ext cx="1963208" cy="57086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b="1" kern="1200"/>
            <a:t>Test: </a:t>
          </a:r>
        </a:p>
        <a:p>
          <a:pPr marL="0" lvl="0" indent="0" algn="ctr" defTabSz="533400">
            <a:lnSpc>
              <a:spcPct val="90000"/>
            </a:lnSpc>
            <a:spcBef>
              <a:spcPct val="0"/>
            </a:spcBef>
            <a:spcAft>
              <a:spcPct val="35000"/>
            </a:spcAft>
            <a:buNone/>
          </a:pPr>
          <a:r>
            <a:rPr lang="en-US" sz="1200" b="1" kern="1200"/>
            <a:t>Get Feedback</a:t>
          </a:r>
        </a:p>
      </dsp:txBody>
      <dsp:txXfrm>
        <a:off x="4556998" y="738581"/>
        <a:ext cx="1963208" cy="570865"/>
      </dsp:txXfrm>
    </dsp:sp>
    <dsp:sp modelId="{BAF36999-92F4-48B7-BDFA-1D76653425D1}">
      <dsp:nvSpPr>
        <dsp:cNvPr id="0" name=""/>
        <dsp:cNvSpPr/>
      </dsp:nvSpPr>
      <dsp:spPr>
        <a:xfrm>
          <a:off x="6834719" y="1220335"/>
          <a:ext cx="0" cy="3533775"/>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1C978C-CD85-443A-AF12-BE63CDA1D281}">
      <dsp:nvSpPr>
        <dsp:cNvPr id="0" name=""/>
        <dsp:cNvSpPr/>
      </dsp:nvSpPr>
      <dsp:spPr>
        <a:xfrm>
          <a:off x="6932880" y="1338128"/>
          <a:ext cx="1858569" cy="1590198"/>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8C2BF4-A5AB-4062-BA7C-39E8C55C9D74}">
      <dsp:nvSpPr>
        <dsp:cNvPr id="0" name=""/>
        <dsp:cNvSpPr/>
      </dsp:nvSpPr>
      <dsp:spPr>
        <a:xfrm>
          <a:off x="6932880" y="2928327"/>
          <a:ext cx="1858569" cy="1825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endParaRPr lang="en-US" sz="2000" kern="1200"/>
        </a:p>
        <a:p>
          <a:pPr marL="0" lvl="0" indent="0" algn="ctr" defTabSz="889000">
            <a:lnSpc>
              <a:spcPct val="90000"/>
            </a:lnSpc>
            <a:spcBef>
              <a:spcPct val="0"/>
            </a:spcBef>
            <a:spcAft>
              <a:spcPct val="35000"/>
            </a:spcAft>
            <a:buNone/>
          </a:pPr>
          <a:r>
            <a:rPr lang="en-US" sz="2000" kern="1200"/>
            <a:t>Revise and update as you continue to learn</a:t>
          </a:r>
        </a:p>
      </dsp:txBody>
      <dsp:txXfrm>
        <a:off x="6932880" y="2928327"/>
        <a:ext cx="1858569" cy="1825784"/>
      </dsp:txXfrm>
    </dsp:sp>
    <dsp:sp modelId="{06D7C61E-1EFF-4280-9921-3B657818BF7C}">
      <dsp:nvSpPr>
        <dsp:cNvPr id="0" name=""/>
        <dsp:cNvSpPr/>
      </dsp:nvSpPr>
      <dsp:spPr>
        <a:xfrm>
          <a:off x="6834719" y="738581"/>
          <a:ext cx="1963208" cy="57086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b="1" kern="1200"/>
            <a:t>Evolve</a:t>
          </a:r>
        </a:p>
      </dsp:txBody>
      <dsp:txXfrm>
        <a:off x="6834719" y="738581"/>
        <a:ext cx="1963208" cy="5708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AFB6E-260A-4E41-BC98-BAF4C5C94A02}">
      <dsp:nvSpPr>
        <dsp:cNvPr id="0" name=""/>
        <dsp:cNvSpPr/>
      </dsp:nvSpPr>
      <dsp:spPr>
        <a:xfrm>
          <a:off x="0" y="338568"/>
          <a:ext cx="8753633" cy="156347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B532A2-614C-4BF5-A01C-3C43CE037A50}">
      <dsp:nvSpPr>
        <dsp:cNvPr id="0" name=""/>
        <dsp:cNvSpPr/>
      </dsp:nvSpPr>
      <dsp:spPr>
        <a:xfrm>
          <a:off x="262608" y="298748"/>
          <a:ext cx="2571379" cy="1643118"/>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8E2D06-1BF3-4536-9DEB-098CB42D1FE6}">
      <dsp:nvSpPr>
        <dsp:cNvPr id="0" name=""/>
        <dsp:cNvSpPr/>
      </dsp:nvSpPr>
      <dsp:spPr>
        <a:xfrm rot="10800000">
          <a:off x="262608" y="2240616"/>
          <a:ext cx="2571379" cy="273853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solidFill>
                <a:srgbClr val="FFFFFF"/>
              </a:solidFill>
              <a:latin typeface="Arial"/>
              <a:cs typeface="Arial"/>
            </a:rPr>
            <a:t>Women were concerned about any messages that might stigmatize people living with HIV (e.g. We don’t want HIV!)</a:t>
          </a:r>
        </a:p>
        <a:p>
          <a:pPr marL="0" lvl="0" indent="0" algn="ctr" defTabSz="711200">
            <a:lnSpc>
              <a:spcPct val="90000"/>
            </a:lnSpc>
            <a:spcBef>
              <a:spcPct val="0"/>
            </a:spcBef>
            <a:spcAft>
              <a:spcPct val="35000"/>
            </a:spcAft>
            <a:buNone/>
          </a:pPr>
          <a:r>
            <a:rPr lang="en-US" sz="1600" kern="1200" dirty="0">
              <a:solidFill>
                <a:srgbClr val="FFFFFF"/>
              </a:solidFill>
            </a:rPr>
            <a:t>Everyone liked the baby</a:t>
          </a:r>
        </a:p>
        <a:p>
          <a:pPr marL="0" lvl="0" indent="0" algn="ctr" defTabSz="711200">
            <a:lnSpc>
              <a:spcPct val="90000"/>
            </a:lnSpc>
            <a:spcBef>
              <a:spcPct val="0"/>
            </a:spcBef>
            <a:spcAft>
              <a:spcPct val="35000"/>
            </a:spcAft>
            <a:buNone/>
          </a:pPr>
          <a:r>
            <a:rPr lang="en-US" sz="1600" kern="1200" dirty="0">
              <a:solidFill>
                <a:srgbClr val="FFFFFF"/>
              </a:solidFill>
            </a:rPr>
            <a:t>Wanted a phone number to call for more clarity</a:t>
          </a:r>
        </a:p>
      </dsp:txBody>
      <dsp:txXfrm rot="10800000">
        <a:off x="341687" y="2240616"/>
        <a:ext cx="2413221" cy="2659451"/>
      </dsp:txXfrm>
    </dsp:sp>
    <dsp:sp modelId="{8F7F5F1F-EF52-410C-8647-D28C057E19DF}">
      <dsp:nvSpPr>
        <dsp:cNvPr id="0" name=""/>
        <dsp:cNvSpPr/>
      </dsp:nvSpPr>
      <dsp:spPr>
        <a:xfrm>
          <a:off x="3091126" y="298748"/>
          <a:ext cx="2571379" cy="1643118"/>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C6711A-3275-4D6E-A29E-1AFFFB4D7546}">
      <dsp:nvSpPr>
        <dsp:cNvPr id="0" name=""/>
        <dsp:cNvSpPr/>
      </dsp:nvSpPr>
      <dsp:spPr>
        <a:xfrm rot="10800000">
          <a:off x="3091126" y="2240616"/>
          <a:ext cx="2571379" cy="273853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a:solidFill>
                <a:srgbClr val="FFFFFF"/>
              </a:solidFill>
            </a:rPr>
            <a:t>The free stock images are perceived to be relatable</a:t>
          </a:r>
        </a:p>
        <a:p>
          <a:pPr marL="0" lvl="0" indent="0" algn="ctr" defTabSz="533400">
            <a:lnSpc>
              <a:spcPct val="90000"/>
            </a:lnSpc>
            <a:spcBef>
              <a:spcPct val="0"/>
            </a:spcBef>
            <a:spcAft>
              <a:spcPct val="35000"/>
            </a:spcAft>
            <a:buNone/>
          </a:pPr>
          <a:r>
            <a:rPr lang="en-US" sz="1200" kern="1200">
              <a:solidFill>
                <a:srgbClr val="FFFFFF"/>
              </a:solidFill>
            </a:rPr>
            <a:t>Appropriate information about </a:t>
          </a:r>
          <a:r>
            <a:rPr lang="en-US" sz="1200" kern="1200" err="1">
              <a:solidFill>
                <a:srgbClr val="FFFFFF"/>
              </a:solidFill>
            </a:rPr>
            <a:t>PrEP</a:t>
          </a:r>
          <a:r>
            <a:rPr lang="en-US" sz="1200" kern="1200">
              <a:solidFill>
                <a:srgbClr val="FFFFFF"/>
              </a:solidFill>
            </a:rPr>
            <a:t> easy to understand</a:t>
          </a:r>
        </a:p>
        <a:p>
          <a:pPr marL="0" lvl="0" indent="0" algn="ctr" defTabSz="533400">
            <a:lnSpc>
              <a:spcPct val="90000"/>
            </a:lnSpc>
            <a:spcBef>
              <a:spcPct val="0"/>
            </a:spcBef>
            <a:spcAft>
              <a:spcPct val="35000"/>
            </a:spcAft>
            <a:buNone/>
          </a:pPr>
          <a:r>
            <a:rPr lang="en-US" sz="1200" kern="1200">
              <a:solidFill>
                <a:srgbClr val="FFFFFF"/>
              </a:solidFill>
            </a:rPr>
            <a:t>Knowing that </a:t>
          </a:r>
          <a:r>
            <a:rPr lang="en-US" sz="1200" kern="1200" err="1">
              <a:solidFill>
                <a:srgbClr val="FFFFFF"/>
              </a:solidFill>
            </a:rPr>
            <a:t>PrEP</a:t>
          </a:r>
          <a:r>
            <a:rPr lang="en-US" sz="1200" kern="1200">
              <a:solidFill>
                <a:srgbClr val="FFFFFF"/>
              </a:solidFill>
            </a:rPr>
            <a:t> is used around the world is reassuring</a:t>
          </a:r>
        </a:p>
        <a:p>
          <a:pPr marL="0" lvl="0" indent="0" algn="ctr" defTabSz="533400">
            <a:lnSpc>
              <a:spcPct val="90000"/>
            </a:lnSpc>
            <a:spcBef>
              <a:spcPct val="0"/>
            </a:spcBef>
            <a:spcAft>
              <a:spcPct val="35000"/>
            </a:spcAft>
            <a:buNone/>
          </a:pPr>
          <a:r>
            <a:rPr lang="en-US" sz="1200" kern="1200" err="1">
              <a:solidFill>
                <a:srgbClr val="FFFFFF"/>
              </a:solidFill>
            </a:rPr>
            <a:t>PrEP</a:t>
          </a:r>
          <a:r>
            <a:rPr lang="en-US" sz="1200" kern="1200">
              <a:solidFill>
                <a:srgbClr val="FFFFFF"/>
              </a:solidFill>
            </a:rPr>
            <a:t> is safe to take with other medication is reassuring</a:t>
          </a:r>
        </a:p>
        <a:p>
          <a:pPr marL="0" lvl="0" indent="0" algn="ctr" defTabSz="533400">
            <a:lnSpc>
              <a:spcPct val="90000"/>
            </a:lnSpc>
            <a:spcBef>
              <a:spcPct val="0"/>
            </a:spcBef>
            <a:spcAft>
              <a:spcPct val="35000"/>
            </a:spcAft>
            <a:buNone/>
          </a:pPr>
          <a:r>
            <a:rPr lang="en-US" sz="1200" kern="1200">
              <a:solidFill>
                <a:srgbClr val="FFFFFF"/>
              </a:solidFill>
            </a:rPr>
            <a:t>Site effects concerning:</a:t>
          </a:r>
        </a:p>
        <a:p>
          <a:pPr marL="0" lvl="0" indent="0" algn="ctr" defTabSz="533400">
            <a:lnSpc>
              <a:spcPct val="90000"/>
            </a:lnSpc>
            <a:spcBef>
              <a:spcPct val="0"/>
            </a:spcBef>
            <a:spcAft>
              <a:spcPct val="35000"/>
            </a:spcAft>
            <a:buNone/>
          </a:pPr>
          <a:r>
            <a:rPr lang="en-US" sz="1200" kern="1200">
              <a:solidFill>
                <a:srgbClr val="FFFFFF"/>
              </a:solidFill>
            </a:rPr>
            <a:t>loss of weight while one is pregnant or breast feeding- discouraging </a:t>
          </a:r>
        </a:p>
        <a:p>
          <a:pPr marL="0" lvl="0" indent="0" algn="ctr" defTabSz="533400">
            <a:lnSpc>
              <a:spcPct val="90000"/>
            </a:lnSpc>
            <a:spcBef>
              <a:spcPct val="0"/>
            </a:spcBef>
            <a:spcAft>
              <a:spcPct val="35000"/>
            </a:spcAft>
            <a:buNone/>
          </a:pPr>
          <a:r>
            <a:rPr lang="en-US" sz="1200" kern="1200" err="1">
              <a:solidFill>
                <a:srgbClr val="FFFFFF"/>
              </a:solidFill>
            </a:rPr>
            <a:t>PrEP</a:t>
          </a:r>
          <a:r>
            <a:rPr lang="en-US" sz="1200" kern="1200">
              <a:solidFill>
                <a:srgbClr val="FFFFFF"/>
              </a:solidFill>
            </a:rPr>
            <a:t> causing kidney issues-  scary</a:t>
          </a:r>
        </a:p>
      </dsp:txBody>
      <dsp:txXfrm rot="10800000">
        <a:off x="3170205" y="2240616"/>
        <a:ext cx="2413221" cy="2659451"/>
      </dsp:txXfrm>
    </dsp:sp>
    <dsp:sp modelId="{7BE1620C-BBF6-49D1-9EA3-3D749FB8B281}">
      <dsp:nvSpPr>
        <dsp:cNvPr id="0" name=""/>
        <dsp:cNvSpPr/>
      </dsp:nvSpPr>
      <dsp:spPr>
        <a:xfrm>
          <a:off x="5982565" y="336441"/>
          <a:ext cx="2571379" cy="1643118"/>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D8AE8A-9AF0-4698-8BAD-6FDFB6CD2708}">
      <dsp:nvSpPr>
        <dsp:cNvPr id="0" name=""/>
        <dsp:cNvSpPr/>
      </dsp:nvSpPr>
      <dsp:spPr>
        <a:xfrm rot="10800000">
          <a:off x="5919644" y="2240616"/>
          <a:ext cx="2571379" cy="273853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solidFill>
                <a:srgbClr val="FFFFFF"/>
              </a:solidFill>
            </a:rPr>
            <a:t>Liked the calendar and plan</a:t>
          </a:r>
        </a:p>
        <a:p>
          <a:pPr marL="0" lvl="0" indent="0" algn="ctr" defTabSz="622300">
            <a:lnSpc>
              <a:spcPct val="90000"/>
            </a:lnSpc>
            <a:spcBef>
              <a:spcPct val="0"/>
            </a:spcBef>
            <a:spcAft>
              <a:spcPct val="35000"/>
            </a:spcAft>
            <a:buNone/>
          </a:pPr>
          <a:endParaRPr lang="en-US" sz="1400" kern="1200" dirty="0">
            <a:solidFill>
              <a:srgbClr val="FFFFFF"/>
            </a:solidFill>
          </a:endParaRPr>
        </a:p>
        <a:p>
          <a:pPr marL="0" lvl="0" indent="0" algn="ctr" defTabSz="622300">
            <a:lnSpc>
              <a:spcPct val="90000"/>
            </a:lnSpc>
            <a:spcBef>
              <a:spcPct val="0"/>
            </a:spcBef>
            <a:spcAft>
              <a:spcPct val="35000"/>
            </a:spcAft>
            <a:buNone/>
          </a:pPr>
          <a:r>
            <a:rPr lang="en-US" sz="1400" kern="1200" dirty="0">
              <a:solidFill>
                <a:srgbClr val="FFFFFF"/>
              </a:solidFill>
            </a:rPr>
            <a:t>Were not sure if they would write on the paper, but thought it was good </a:t>
          </a:r>
          <a:r>
            <a:rPr lang="en-US" sz="1400" kern="1200" dirty="0" err="1">
              <a:solidFill>
                <a:srgbClr val="FFFFFF"/>
              </a:solidFill>
            </a:rPr>
            <a:t>ot</a:t>
          </a:r>
          <a:r>
            <a:rPr lang="en-US" sz="1400" kern="1200" dirty="0">
              <a:solidFill>
                <a:srgbClr val="FFFFFF"/>
              </a:solidFill>
            </a:rPr>
            <a:t> make a plan</a:t>
          </a:r>
        </a:p>
        <a:p>
          <a:pPr marL="0" lvl="0" indent="0" algn="ctr" defTabSz="622300">
            <a:lnSpc>
              <a:spcPct val="90000"/>
            </a:lnSpc>
            <a:spcBef>
              <a:spcPct val="0"/>
            </a:spcBef>
            <a:spcAft>
              <a:spcPct val="35000"/>
            </a:spcAft>
            <a:buNone/>
          </a:pPr>
          <a:endParaRPr lang="en-US" sz="1400" kern="1200" dirty="0">
            <a:solidFill>
              <a:srgbClr val="FFFFFF"/>
            </a:solidFill>
          </a:endParaRPr>
        </a:p>
        <a:p>
          <a:pPr marL="0" lvl="0" indent="0" algn="ctr" defTabSz="622300">
            <a:lnSpc>
              <a:spcPct val="90000"/>
            </a:lnSpc>
            <a:spcBef>
              <a:spcPct val="0"/>
            </a:spcBef>
            <a:spcAft>
              <a:spcPct val="35000"/>
            </a:spcAft>
            <a:buNone/>
          </a:pPr>
          <a:r>
            <a:rPr lang="en-US" sz="1400" kern="1200" dirty="0">
              <a:solidFill>
                <a:srgbClr val="FFFFFF"/>
              </a:solidFill>
            </a:rPr>
            <a:t>Found the tips about talking to family about PrEP to be helpful</a:t>
          </a:r>
        </a:p>
      </dsp:txBody>
      <dsp:txXfrm rot="10800000">
        <a:off x="5998723" y="2240616"/>
        <a:ext cx="2413221" cy="265945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AE1A0-57BF-4A39-B8B7-E704B81789C1}" type="datetimeFigureOut">
              <a:rPr lang="en-US" smtClean="0"/>
              <a:t>11/19/2021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53E93B-02EE-4A68-9EC9-CE0617869233}" type="slidenum">
              <a:rPr lang="en-US" smtClean="0"/>
              <a:t>‹#›</a:t>
            </a:fld>
            <a:endParaRPr lang="en-US"/>
          </a:p>
        </p:txBody>
      </p:sp>
    </p:spTree>
    <p:extLst>
      <p:ext uri="{BB962C8B-B14F-4D97-AF65-F5344CB8AC3E}">
        <p14:creationId xmlns:p14="http://schemas.microsoft.com/office/powerpoint/2010/main" val="792079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aware of something, accepting it, and desiring it, and using it effectively are different things. We broke down each of these elements, and considered from the PBFP’s perspective what would achieve each of these outcomes.</a:t>
            </a:r>
          </a:p>
        </p:txBody>
      </p:sp>
      <p:sp>
        <p:nvSpPr>
          <p:cNvPr id="4" name="Slide Number Placeholder 3"/>
          <p:cNvSpPr>
            <a:spLocks noGrp="1"/>
          </p:cNvSpPr>
          <p:nvPr>
            <p:ph type="sldNum" sz="quarter" idx="5"/>
          </p:nvPr>
        </p:nvSpPr>
        <p:spPr/>
        <p:txBody>
          <a:bodyPr/>
          <a:lstStyle/>
          <a:p>
            <a:fld id="{D253E93B-02EE-4A68-9EC9-CE0617869233}" type="slidenum">
              <a:rPr lang="en-US" smtClean="0"/>
              <a:t>4</a:t>
            </a:fld>
            <a:endParaRPr lang="en-US"/>
          </a:p>
        </p:txBody>
      </p:sp>
    </p:spTree>
    <p:extLst>
      <p:ext uri="{BB962C8B-B14F-4D97-AF65-F5344CB8AC3E}">
        <p14:creationId xmlns:p14="http://schemas.microsoft.com/office/powerpoint/2010/main" val="796466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53E93B-02EE-4A68-9EC9-CE0617869233}" type="slidenum">
              <a:rPr lang="en-US" smtClean="0"/>
              <a:t>5</a:t>
            </a:fld>
            <a:endParaRPr lang="en-US"/>
          </a:p>
        </p:txBody>
      </p:sp>
    </p:spTree>
    <p:extLst>
      <p:ext uri="{BB962C8B-B14F-4D97-AF65-F5344CB8AC3E}">
        <p14:creationId xmlns:p14="http://schemas.microsoft.com/office/powerpoint/2010/main" val="2308657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53E93B-02EE-4A68-9EC9-CE0617869233}" type="slidenum">
              <a:rPr lang="en-US" smtClean="0"/>
              <a:t>6</a:t>
            </a:fld>
            <a:endParaRPr lang="en-US"/>
          </a:p>
        </p:txBody>
      </p:sp>
    </p:spTree>
    <p:extLst>
      <p:ext uri="{BB962C8B-B14F-4D97-AF65-F5344CB8AC3E}">
        <p14:creationId xmlns:p14="http://schemas.microsoft.com/office/powerpoint/2010/main" val="3475803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err="1">
                <a:solidFill>
                  <a:srgbClr val="000000"/>
                </a:solidFill>
                <a:effectLst/>
                <a:latin typeface="Times New Roman" panose="02020603050405020304" pitchFamily="18" charset="0"/>
              </a:rPr>
              <a:t>Hlalefang</a:t>
            </a:r>
            <a:r>
              <a:rPr lang="en-US" b="0" i="0" dirty="0">
                <a:solidFill>
                  <a:srgbClr val="000000"/>
                </a:solidFill>
                <a:effectLst/>
                <a:latin typeface="Times New Roman" panose="02020603050405020304" pitchFamily="18" charset="0"/>
              </a:rPr>
              <a:t> Motsoari</a:t>
            </a:r>
          </a:p>
          <a:p>
            <a:pPr algn="l"/>
            <a:r>
              <a:rPr lang="en-US" b="0" i="0" dirty="0" err="1">
                <a:solidFill>
                  <a:srgbClr val="000000"/>
                </a:solidFill>
                <a:effectLst/>
                <a:latin typeface="Times New Roman" panose="02020603050405020304" pitchFamily="18" charset="0"/>
              </a:rPr>
              <a:t>Hlalefang</a:t>
            </a:r>
            <a:r>
              <a:rPr lang="en-US" b="0" i="0" dirty="0">
                <a:solidFill>
                  <a:srgbClr val="000000"/>
                </a:solidFill>
                <a:effectLst/>
                <a:latin typeface="Times New Roman" panose="02020603050405020304" pitchFamily="18" charset="0"/>
              </a:rPr>
              <a:t> Motsoari is a 24-year-old young woman who stays in Maseru the capital city of Lesotho. She is currently 7 months pregnant. Since 2019, </a:t>
            </a:r>
            <a:r>
              <a:rPr lang="en-US" b="0" i="0" dirty="0" err="1">
                <a:solidFill>
                  <a:srgbClr val="000000"/>
                </a:solidFill>
                <a:effectLst/>
                <a:latin typeface="Times New Roman" panose="02020603050405020304" pitchFamily="18" charset="0"/>
              </a:rPr>
              <a:t>Hlalefang</a:t>
            </a:r>
            <a:r>
              <a:rPr lang="en-US" b="0" i="0" dirty="0">
                <a:solidFill>
                  <a:srgbClr val="000000"/>
                </a:solidFill>
                <a:effectLst/>
                <a:latin typeface="Times New Roman" panose="02020603050405020304" pitchFamily="18" charset="0"/>
              </a:rPr>
              <a:t> started using PrEP when they decided to exclusively date each other with her current boyfriend.</a:t>
            </a:r>
          </a:p>
          <a:p>
            <a:pPr algn="l"/>
            <a:r>
              <a:rPr lang="en-US" b="0" i="0" dirty="0">
                <a:solidFill>
                  <a:srgbClr val="000000"/>
                </a:solidFill>
                <a:effectLst/>
                <a:latin typeface="Times New Roman" panose="02020603050405020304" pitchFamily="18" charset="0"/>
              </a:rPr>
              <a:t>Even though they had agreed to be exclusive, she didn’t really trust her boyfriend, she was hesitant to become intimate without protection, so she decided to take PrEP to avoid the possibility of HIV infection.</a:t>
            </a:r>
          </a:p>
          <a:p>
            <a:pPr algn="l"/>
            <a:r>
              <a:rPr lang="en-US" b="0" i="0" dirty="0">
                <a:solidFill>
                  <a:srgbClr val="000000"/>
                </a:solidFill>
                <a:effectLst/>
                <a:latin typeface="Times New Roman" panose="02020603050405020304" pitchFamily="18" charset="0"/>
              </a:rPr>
              <a:t>She shared that at first, her boyfriend was not happy with her decision but because he wasn’t ready to get tested and know his HIV status, she managed to convince him and she has not stopped taking PrEP daily.</a:t>
            </a:r>
          </a:p>
          <a:p>
            <a:pPr algn="l"/>
            <a:r>
              <a:rPr lang="en-US" b="0" i="0" dirty="0">
                <a:solidFill>
                  <a:srgbClr val="000000"/>
                </a:solidFill>
                <a:effectLst/>
                <a:latin typeface="Times New Roman" panose="02020603050405020304" pitchFamily="18" charset="0"/>
              </a:rPr>
              <a:t>Now that I am pregnant and still of PrEP I feel safe. It makes me happy and proud that my unborn baby is protected too. Using PrEP during pregnancy has not had any bad side effects; I feel healthy and happy’ the cheerful </a:t>
            </a:r>
            <a:r>
              <a:rPr lang="en-US" b="0" i="0" dirty="0" err="1">
                <a:solidFill>
                  <a:srgbClr val="000000"/>
                </a:solidFill>
                <a:effectLst/>
                <a:latin typeface="Times New Roman" panose="02020603050405020304" pitchFamily="18" charset="0"/>
              </a:rPr>
              <a:t>Halefang</a:t>
            </a:r>
            <a:r>
              <a:rPr lang="en-US" b="0" i="0" dirty="0">
                <a:solidFill>
                  <a:srgbClr val="000000"/>
                </a:solidFill>
                <a:effectLst/>
                <a:latin typeface="Times New Roman" panose="02020603050405020304" pitchFamily="18" charset="0"/>
              </a:rPr>
              <a:t> said.</a:t>
            </a:r>
          </a:p>
          <a:p>
            <a:pPr algn="l"/>
            <a:r>
              <a:rPr lang="en-US" b="0" i="0" dirty="0" err="1">
                <a:solidFill>
                  <a:srgbClr val="000000"/>
                </a:solidFill>
                <a:effectLst/>
                <a:latin typeface="Times New Roman" panose="02020603050405020304" pitchFamily="18" charset="0"/>
              </a:rPr>
              <a:t>Baholo</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Shelile</a:t>
            </a:r>
            <a:endParaRPr lang="en-US" b="0" i="0" dirty="0">
              <a:solidFill>
                <a:srgbClr val="000000"/>
              </a:solidFill>
              <a:effectLst/>
              <a:latin typeface="Times New Roman" panose="02020603050405020304" pitchFamily="18" charset="0"/>
            </a:endParaRPr>
          </a:p>
          <a:p>
            <a:pPr algn="l"/>
            <a:r>
              <a:rPr lang="en-US" b="0" i="0" dirty="0" err="1">
                <a:solidFill>
                  <a:srgbClr val="000000"/>
                </a:solidFill>
                <a:effectLst/>
                <a:latin typeface="Times New Roman" panose="02020603050405020304" pitchFamily="18" charset="0"/>
              </a:rPr>
              <a:t>Baholo</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Shelile</a:t>
            </a:r>
            <a:r>
              <a:rPr lang="en-US" b="0" i="0" dirty="0">
                <a:solidFill>
                  <a:srgbClr val="000000"/>
                </a:solidFill>
                <a:effectLst/>
                <a:latin typeface="Times New Roman" panose="02020603050405020304" pitchFamily="18" charset="0"/>
              </a:rPr>
              <a:t> lives in Berea 45 minutes away from Maseru. 7 days ago, she gave birth to a bubbly healthy baby boy- </a:t>
            </a:r>
            <a:r>
              <a:rPr lang="en-US" b="0" i="0" dirty="0" err="1">
                <a:solidFill>
                  <a:srgbClr val="000000"/>
                </a:solidFill>
                <a:effectLst/>
                <a:latin typeface="Times New Roman" panose="02020603050405020304" pitchFamily="18" charset="0"/>
              </a:rPr>
              <a:t>Katleho</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Bahalo</a:t>
            </a:r>
            <a:r>
              <a:rPr lang="en-US" b="0" i="0" dirty="0">
                <a:solidFill>
                  <a:srgbClr val="000000"/>
                </a:solidFill>
                <a:effectLst/>
                <a:latin typeface="Times New Roman" panose="02020603050405020304" pitchFamily="18" charset="0"/>
              </a:rPr>
              <a:t> is 27 years old and has been married for almost 3 years.</a:t>
            </a:r>
          </a:p>
          <a:p>
            <a:pPr algn="l"/>
            <a:r>
              <a:rPr lang="en-US" b="0" i="0" dirty="0">
                <a:solidFill>
                  <a:srgbClr val="000000"/>
                </a:solidFill>
                <a:effectLst/>
                <a:latin typeface="Times New Roman" panose="02020603050405020304" pitchFamily="18" charset="0"/>
              </a:rPr>
              <a:t>She started using PrEP in early 2020 after hearing of its benefits from a Jhpiego Volunteer Community Advocate. After sharing the benefits of using PrEP with her husband who had always been very open about his status-, they decided she should use PrEP to protect her and the baby</a:t>
            </a:r>
          </a:p>
          <a:p>
            <a:pPr algn="l"/>
            <a:r>
              <a:rPr lang="en-US" b="0" i="0" dirty="0">
                <a:solidFill>
                  <a:srgbClr val="000000"/>
                </a:solidFill>
                <a:effectLst/>
                <a:latin typeface="Times New Roman" panose="02020603050405020304" pitchFamily="18" charset="0"/>
              </a:rPr>
              <a:t>they were planning to have. This is because; they would have to stop using protection during their sexual encounter.</a:t>
            </a:r>
          </a:p>
          <a:p>
            <a:pPr algn="l"/>
            <a:r>
              <a:rPr lang="en-US" b="0" i="0" dirty="0" err="1">
                <a:solidFill>
                  <a:srgbClr val="000000"/>
                </a:solidFill>
                <a:effectLst/>
                <a:latin typeface="Times New Roman" panose="02020603050405020304" pitchFamily="18" charset="0"/>
              </a:rPr>
              <a:t>Baholo</a:t>
            </a:r>
            <a:r>
              <a:rPr lang="en-US" b="0" i="0" dirty="0">
                <a:solidFill>
                  <a:srgbClr val="000000"/>
                </a:solidFill>
                <a:effectLst/>
                <a:latin typeface="Times New Roman" panose="02020603050405020304" pitchFamily="18" charset="0"/>
              </a:rPr>
              <a:t> said “I am taking PrEP and my baby is beautiful. PrEP has not affected or changed the amount or quantity of my breast milk and I am breastfeeding normally. My husband and I are very happy that we made a decision to protect our son. I’ am safe my son is safe too.</a:t>
            </a:r>
          </a:p>
          <a:p>
            <a:endParaRPr lang="en-US" dirty="0"/>
          </a:p>
        </p:txBody>
      </p:sp>
      <p:sp>
        <p:nvSpPr>
          <p:cNvPr id="4" name="Slide Number Placeholder 3"/>
          <p:cNvSpPr>
            <a:spLocks noGrp="1"/>
          </p:cNvSpPr>
          <p:nvPr>
            <p:ph type="sldNum" sz="quarter" idx="5"/>
          </p:nvPr>
        </p:nvSpPr>
        <p:spPr/>
        <p:txBody>
          <a:bodyPr/>
          <a:lstStyle/>
          <a:p>
            <a:fld id="{D253E93B-02EE-4A68-9EC9-CE0617869233}" type="slidenum">
              <a:rPr lang="en-US" smtClean="0"/>
              <a:t>8</a:t>
            </a:fld>
            <a:endParaRPr lang="en-US"/>
          </a:p>
        </p:txBody>
      </p:sp>
    </p:spTree>
    <p:extLst>
      <p:ext uri="{BB962C8B-B14F-4D97-AF65-F5344CB8AC3E}">
        <p14:creationId xmlns:p14="http://schemas.microsoft.com/office/powerpoint/2010/main" val="3852012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53E93B-02EE-4A68-9EC9-CE0617869233}" type="slidenum">
              <a:rPr lang="en-US" smtClean="0"/>
              <a:t>10</a:t>
            </a:fld>
            <a:endParaRPr lang="en-US"/>
          </a:p>
        </p:txBody>
      </p:sp>
    </p:spTree>
    <p:extLst>
      <p:ext uri="{BB962C8B-B14F-4D97-AF65-F5344CB8AC3E}">
        <p14:creationId xmlns:p14="http://schemas.microsoft.com/office/powerpoint/2010/main" val="2271367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on PrEPWatch along with the PrEP for PBFP Demand Generation Prototype Testing Guide</a:t>
            </a:r>
          </a:p>
        </p:txBody>
      </p:sp>
      <p:sp>
        <p:nvSpPr>
          <p:cNvPr id="4" name="Slide Number Placeholder 3"/>
          <p:cNvSpPr>
            <a:spLocks noGrp="1"/>
          </p:cNvSpPr>
          <p:nvPr>
            <p:ph type="sldNum" sz="quarter" idx="5"/>
          </p:nvPr>
        </p:nvSpPr>
        <p:spPr/>
        <p:txBody>
          <a:bodyPr/>
          <a:lstStyle/>
          <a:p>
            <a:fld id="{D253E93B-02EE-4A68-9EC9-CE0617869233}" type="slidenum">
              <a:rPr lang="en-US" smtClean="0"/>
              <a:t>12</a:t>
            </a:fld>
            <a:endParaRPr lang="en-US"/>
          </a:p>
        </p:txBody>
      </p:sp>
    </p:spTree>
    <p:extLst>
      <p:ext uri="{BB962C8B-B14F-4D97-AF65-F5344CB8AC3E}">
        <p14:creationId xmlns:p14="http://schemas.microsoft.com/office/powerpoint/2010/main" val="755545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fld id="{119AAF0E-3F40-426A-9D13-7126A5B27092}" type="slidenum">
              <a:rPr lang="en-NG" smtClean="0"/>
              <a:t>13</a:t>
            </a:fld>
            <a:endParaRPr lang="en-NG"/>
          </a:p>
        </p:txBody>
      </p:sp>
    </p:spTree>
    <p:extLst>
      <p:ext uri="{BB962C8B-B14F-4D97-AF65-F5344CB8AC3E}">
        <p14:creationId xmlns:p14="http://schemas.microsoft.com/office/powerpoint/2010/main" val="34566794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Slide">
    <p:bg>
      <p:bgPr>
        <a:solidFill>
          <a:srgbClr val="FFFFFF"/>
        </a:solidFill>
        <a:effectLst/>
      </p:bgPr>
    </p:bg>
    <p:spTree>
      <p:nvGrpSpPr>
        <p:cNvPr id="1" name=""/>
        <p:cNvGrpSpPr/>
        <p:nvPr/>
      </p:nvGrpSpPr>
      <p:grpSpPr>
        <a:xfrm>
          <a:off x="0" y="0"/>
          <a:ext cx="0" cy="0"/>
          <a:chOff x="0" y="0"/>
          <a:chExt cx="0" cy="0"/>
        </a:xfrm>
      </p:grpSpPr>
      <p:pic>
        <p:nvPicPr>
          <p:cNvPr id="16" name="Picture 15" descr="A picture containing drawing&#10;&#10;Description automatically generated">
            <a:extLst>
              <a:ext uri="{FF2B5EF4-FFF2-40B4-BE49-F238E27FC236}">
                <a16:creationId xmlns:a16="http://schemas.microsoft.com/office/drawing/2014/main" id="{EE814F11-8816-4298-9BA1-B058D62115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1968" y="6071950"/>
            <a:ext cx="963467" cy="548640"/>
          </a:xfrm>
          <a:prstGeom prst="rect">
            <a:avLst/>
          </a:prstGeom>
        </p:spPr>
      </p:pic>
      <p:pic>
        <p:nvPicPr>
          <p:cNvPr id="14" name="Picture 13" descr="A close up of a blue wall&#10;&#10;Description automatically generated">
            <a:extLst>
              <a:ext uri="{FF2B5EF4-FFF2-40B4-BE49-F238E27FC236}">
                <a16:creationId xmlns:a16="http://schemas.microsoft.com/office/drawing/2014/main" id="{F93D953A-9826-4D41-A971-DD2C86AAB25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7419" y="-43846"/>
            <a:ext cx="9180576" cy="5777903"/>
          </a:xfrm>
          <a:prstGeom prst="rect">
            <a:avLst/>
          </a:prstGeom>
        </p:spPr>
      </p:pic>
      <p:sp>
        <p:nvSpPr>
          <p:cNvPr id="3" name="Subtitle 2"/>
          <p:cNvSpPr>
            <a:spLocks noGrp="1"/>
          </p:cNvSpPr>
          <p:nvPr>
            <p:ph type="subTitle" idx="1" hasCustomPrompt="1"/>
          </p:nvPr>
        </p:nvSpPr>
        <p:spPr>
          <a:xfrm>
            <a:off x="808456" y="2794279"/>
            <a:ext cx="6137060" cy="672765"/>
          </a:xfrm>
          <a:prstGeom prst="rect">
            <a:avLst/>
          </a:prstGeom>
        </p:spPr>
        <p:txBody>
          <a:bodyPr/>
          <a:lstStyle>
            <a:lvl1pPr marL="0" indent="0" algn="l">
              <a:buNone/>
              <a:defRPr sz="2000" b="0" i="0" spc="3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LINE 1, ARIAL REGULAR, 20PT, EXPANDED </a:t>
            </a:r>
          </a:p>
        </p:txBody>
      </p:sp>
      <p:pic>
        <p:nvPicPr>
          <p:cNvPr id="11" name="Picture 10">
            <a:extLst>
              <a:ext uri="{FF2B5EF4-FFF2-40B4-BE49-F238E27FC236}">
                <a16:creationId xmlns:a16="http://schemas.microsoft.com/office/drawing/2014/main" id="{544BBD1C-9BB4-9045-8C41-84A86B97AE0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858542" y="6003876"/>
            <a:ext cx="1827100" cy="562184"/>
          </a:xfrm>
          <a:prstGeom prst="rect">
            <a:avLst/>
          </a:prstGeom>
        </p:spPr>
      </p:pic>
      <p:pic>
        <p:nvPicPr>
          <p:cNvPr id="12" name="Picture 11" descr="A close up of a sign&#10;&#10;Description generated with very high confidence">
            <a:extLst>
              <a:ext uri="{FF2B5EF4-FFF2-40B4-BE49-F238E27FC236}">
                <a16:creationId xmlns:a16="http://schemas.microsoft.com/office/drawing/2014/main" id="{19BD43EE-0AA4-B74A-88D5-6DFFC2B3A6E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38565" y="5879571"/>
            <a:ext cx="1296425" cy="762603"/>
          </a:xfrm>
          <a:prstGeom prst="rect">
            <a:avLst/>
          </a:prstGeom>
        </p:spPr>
      </p:pic>
      <p:sp>
        <p:nvSpPr>
          <p:cNvPr id="13" name="Rectangle 12">
            <a:extLst>
              <a:ext uri="{FF2B5EF4-FFF2-40B4-BE49-F238E27FC236}">
                <a16:creationId xmlns:a16="http://schemas.microsoft.com/office/drawing/2014/main" id="{6EEC186D-09B3-7C40-86B2-9CCD3AAC19C7}"/>
              </a:ext>
            </a:extLst>
          </p:cNvPr>
          <p:cNvSpPr/>
          <p:nvPr userDrawn="1"/>
        </p:nvSpPr>
        <p:spPr>
          <a:xfrm>
            <a:off x="922755" y="3709481"/>
            <a:ext cx="3243805" cy="753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5">
            <a:extLst>
              <a:ext uri="{FF2B5EF4-FFF2-40B4-BE49-F238E27FC236}">
                <a16:creationId xmlns:a16="http://schemas.microsoft.com/office/drawing/2014/main" id="{34F3FDC0-5EA7-5049-B509-531EE6327776}"/>
              </a:ext>
            </a:extLst>
          </p:cNvPr>
          <p:cNvSpPr>
            <a:spLocks noGrp="1"/>
          </p:cNvSpPr>
          <p:nvPr>
            <p:ph type="body" sz="quarter" idx="10" hasCustomPrompt="1"/>
          </p:nvPr>
        </p:nvSpPr>
        <p:spPr>
          <a:xfrm>
            <a:off x="833438" y="3921575"/>
            <a:ext cx="3776662" cy="303978"/>
          </a:xfrm>
          <a:prstGeom prst="rect">
            <a:avLst/>
          </a:prstGeom>
        </p:spPr>
        <p:txBody>
          <a:bodyPr/>
          <a:lstStyle>
            <a:lvl1pPr marL="0" indent="0">
              <a:lnSpc>
                <a:spcPct val="100000"/>
              </a:lnSpc>
              <a:spcBef>
                <a:spcPts val="600"/>
              </a:spcBef>
              <a:buNone/>
              <a:defRPr sz="1600" b="1" i="0">
                <a:solidFill>
                  <a:schemeClr val="bg2"/>
                </a:solidFill>
                <a:latin typeface="Arial" panose="020B0604020202020204" pitchFamily="34" charset="0"/>
                <a:cs typeface="Arial" panose="020B0604020202020204" pitchFamily="34" charset="0"/>
              </a:defRPr>
            </a:lvl1pPr>
          </a:lstStyle>
          <a:p>
            <a:pPr lvl="0"/>
            <a:r>
              <a:rPr lang="en-US"/>
              <a:t>Author name</a:t>
            </a:r>
          </a:p>
        </p:txBody>
      </p:sp>
      <p:sp>
        <p:nvSpPr>
          <p:cNvPr id="39" name="Text Placeholder 38">
            <a:extLst>
              <a:ext uri="{FF2B5EF4-FFF2-40B4-BE49-F238E27FC236}">
                <a16:creationId xmlns:a16="http://schemas.microsoft.com/office/drawing/2014/main" id="{0243FC27-0225-9F41-8ADB-FA544A17B773}"/>
              </a:ext>
            </a:extLst>
          </p:cNvPr>
          <p:cNvSpPr>
            <a:spLocks noGrp="1"/>
          </p:cNvSpPr>
          <p:nvPr>
            <p:ph type="body" sz="quarter" idx="11" hasCustomPrompt="1"/>
          </p:nvPr>
        </p:nvSpPr>
        <p:spPr>
          <a:xfrm>
            <a:off x="833438" y="4248199"/>
            <a:ext cx="3776662" cy="303978"/>
          </a:xfrm>
          <a:prstGeom prst="rect">
            <a:avLst/>
          </a:prstGeom>
        </p:spPr>
        <p:txBody>
          <a:bodyPr/>
          <a:lstStyle>
            <a:lvl1pPr marL="0" indent="0">
              <a:buNone/>
              <a:defRPr sz="1600" b="0" i="1">
                <a:solidFill>
                  <a:schemeClr val="bg1"/>
                </a:solidFill>
                <a:latin typeface="Arial" panose="020B0604020202020204" pitchFamily="34" charset="0"/>
                <a:cs typeface="Arial" panose="020B0604020202020204" pitchFamily="34" charset="0"/>
              </a:defRPr>
            </a:lvl1pPr>
          </a:lstStyle>
          <a:p>
            <a:pPr lvl="0"/>
            <a:r>
              <a:rPr lang="en-US"/>
              <a:t>Author title</a:t>
            </a:r>
          </a:p>
        </p:txBody>
      </p:sp>
      <p:sp>
        <p:nvSpPr>
          <p:cNvPr id="2" name="Title 1"/>
          <p:cNvSpPr>
            <a:spLocks noGrp="1"/>
          </p:cNvSpPr>
          <p:nvPr>
            <p:ph type="ctrTitle" hasCustomPrompt="1"/>
          </p:nvPr>
        </p:nvSpPr>
        <p:spPr>
          <a:xfrm>
            <a:off x="795756" y="1014999"/>
            <a:ext cx="6137060" cy="1655763"/>
          </a:xfrm>
          <a:prstGeom prst="rect">
            <a:avLst/>
          </a:prstGeom>
        </p:spPr>
        <p:txBody>
          <a:bodyPr anchor="b"/>
          <a:lstStyle>
            <a:lvl1pPr algn="l">
              <a:defRPr sz="3600" b="1" i="0">
                <a:solidFill>
                  <a:schemeClr val="bg2"/>
                </a:solidFill>
                <a:latin typeface="Arial" panose="020B0604020202020204" pitchFamily="34" charset="0"/>
                <a:cs typeface="Arial" panose="020B0604020202020204" pitchFamily="34" charset="0"/>
              </a:defRPr>
            </a:lvl1pPr>
          </a:lstStyle>
          <a:p>
            <a:r>
              <a:rPr lang="en-US"/>
              <a:t>Title of the document goes here—the font is Arial 36pt, Bold, Blue-Gray</a:t>
            </a:r>
          </a:p>
        </p:txBody>
      </p:sp>
      <p:pic>
        <p:nvPicPr>
          <p:cNvPr id="6" name="Picture 5" descr="A close up of a sign&#10;&#10;Description automatically generated">
            <a:extLst>
              <a:ext uri="{FF2B5EF4-FFF2-40B4-BE49-F238E27FC236}">
                <a16:creationId xmlns:a16="http://schemas.microsoft.com/office/drawing/2014/main" id="{BC34DCA9-9E1A-4A13-BEE5-3C978CB755D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456409" y="5997174"/>
            <a:ext cx="1014792" cy="678215"/>
          </a:xfrm>
          <a:prstGeom prst="rect">
            <a:avLst/>
          </a:prstGeom>
        </p:spPr>
      </p:pic>
      <p:sp>
        <p:nvSpPr>
          <p:cNvPr id="5" name="Rectangle 4">
            <a:extLst>
              <a:ext uri="{FF2B5EF4-FFF2-40B4-BE49-F238E27FC236}">
                <a16:creationId xmlns:a16="http://schemas.microsoft.com/office/drawing/2014/main" id="{525F027E-EA90-4495-9D9A-D1E817539818}"/>
              </a:ext>
            </a:extLst>
          </p:cNvPr>
          <p:cNvSpPr/>
          <p:nvPr userDrawn="1"/>
        </p:nvSpPr>
        <p:spPr>
          <a:xfrm>
            <a:off x="0" y="5445199"/>
            <a:ext cx="9144000" cy="3096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3">
            <a:extLst>
              <a:ext uri="{FF2B5EF4-FFF2-40B4-BE49-F238E27FC236}">
                <a16:creationId xmlns:a16="http://schemas.microsoft.com/office/drawing/2014/main" id="{5285B7D8-EED0-4247-A931-8FC270289DBD}"/>
              </a:ext>
            </a:extLst>
          </p:cNvPr>
          <p:cNvSpPr txBox="1"/>
          <p:nvPr userDrawn="1"/>
        </p:nvSpPr>
        <p:spPr>
          <a:xfrm>
            <a:off x="820982" y="5419805"/>
            <a:ext cx="5533390" cy="35560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350" b="1">
                <a:solidFill>
                  <a:schemeClr val="bg1"/>
                </a:solidFill>
                <a:effectLst/>
                <a:latin typeface="Arial Black" panose="020B0A04020102020204" pitchFamily="34" charset="0"/>
                <a:ea typeface="DengXian" panose="02010600030101010101" pitchFamily="2" charset="-122"/>
                <a:cs typeface="Arial" panose="020B0604020202020204" pitchFamily="34" charset="0"/>
              </a:rPr>
              <a:t>CHOICE</a:t>
            </a:r>
            <a:r>
              <a:rPr lang="en-US" sz="1000" b="1">
                <a:solidFill>
                  <a:schemeClr val="bg1"/>
                </a:solidFill>
                <a:effectLst/>
                <a:latin typeface="Arial Black" panose="020B0A04020102020204" pitchFamily="34" charset="0"/>
                <a:ea typeface="DengXian" panose="02010600030101010101" pitchFamily="2" charset="-122"/>
                <a:cs typeface="Arial" panose="020B0604020202020204" pitchFamily="34" charset="0"/>
              </a:rPr>
              <a:t>   </a:t>
            </a:r>
            <a:r>
              <a:rPr lang="en-US" sz="900" b="0">
                <a:solidFill>
                  <a:schemeClr val="bg1"/>
                </a:solidFill>
                <a:effectLst/>
                <a:latin typeface="Arial" panose="020B0604020202020204" pitchFamily="34" charset="0"/>
                <a:ea typeface="DengXian" panose="02010600030101010101" pitchFamily="2" charset="-122"/>
                <a:cs typeface="Arial" panose="020B0604020202020204" pitchFamily="34" charset="0"/>
              </a:rPr>
              <a:t>Collaboration for HIV Prevention Options to Control the Epidemic</a:t>
            </a:r>
            <a:endParaRPr lang="en-US" sz="1350" b="0">
              <a:solidFill>
                <a:schemeClr val="bg1"/>
              </a:solidFill>
              <a:effectLst/>
              <a:latin typeface="Arial Black" panose="020B0A0402010202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940684702"/>
      </p:ext>
    </p:extLst>
  </p:cSld>
  <p:clrMapOvr>
    <a:masterClrMapping/>
  </p:clrMapOvr>
  <p:extLst>
    <p:ext uri="{DCECCB84-F9BA-43D5-87BE-67443E8EF086}">
      <p15:sldGuideLst xmlns:p15="http://schemas.microsoft.com/office/powerpoint/2012/main">
        <p15:guide id="1" orient="horz" pos="648" userDrawn="1">
          <p15:clr>
            <a:srgbClr val="FBAE40"/>
          </p15:clr>
        </p15:guide>
        <p15:guide id="2" pos="5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Special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01D2C60-AE90-4942-A1A3-815C2797870D}"/>
              </a:ext>
            </a:extLst>
          </p:cNvPr>
          <p:cNvSpPr>
            <a:spLocks noGrp="1"/>
          </p:cNvSpPr>
          <p:nvPr>
            <p:ph type="pic" sz="quarter" idx="10"/>
          </p:nvPr>
        </p:nvSpPr>
        <p:spPr>
          <a:xfrm>
            <a:off x="0" y="-1"/>
            <a:ext cx="9144000" cy="6859979"/>
          </a:xfrm>
          <a:prstGeom prst="rect">
            <a:avLst/>
          </a:prstGeom>
          <a:solidFill>
            <a:schemeClr val="tx1"/>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a:p>
        </p:txBody>
      </p:sp>
      <p:sp>
        <p:nvSpPr>
          <p:cNvPr id="16" name="Rectangle 15">
            <a:extLst>
              <a:ext uri="{FF2B5EF4-FFF2-40B4-BE49-F238E27FC236}">
                <a16:creationId xmlns:a16="http://schemas.microsoft.com/office/drawing/2014/main" id="{B1B0873C-1198-584F-950D-0CE08ED743E1}"/>
              </a:ext>
            </a:extLst>
          </p:cNvPr>
          <p:cNvSpPr/>
          <p:nvPr userDrawn="1"/>
        </p:nvSpPr>
        <p:spPr>
          <a:xfrm>
            <a:off x="573576" y="0"/>
            <a:ext cx="3766929" cy="5706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a:extLst>
              <a:ext uri="{FF2B5EF4-FFF2-40B4-BE49-F238E27FC236}">
                <a16:creationId xmlns:a16="http://schemas.microsoft.com/office/drawing/2014/main" id="{967788E9-F096-2441-A820-2BB0AC447F5D}"/>
              </a:ext>
            </a:extLst>
          </p:cNvPr>
          <p:cNvSpPr/>
          <p:nvPr userDrawn="1"/>
        </p:nvSpPr>
        <p:spPr>
          <a:xfrm>
            <a:off x="573577" y="0"/>
            <a:ext cx="3757353" cy="574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630" y="365126"/>
            <a:ext cx="3460832" cy="823913"/>
          </a:xfrm>
          <a:prstGeom prst="rect">
            <a:avLst/>
          </a:prstGeom>
        </p:spPr>
        <p:txBody>
          <a:bodyPr>
            <a:normAutofit/>
          </a:bodyPr>
          <a:lstStyle>
            <a:lvl1pPr>
              <a:defRPr sz="2800" b="1" i="0">
                <a:solidFill>
                  <a:schemeClr val="accent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17630" y="1288899"/>
            <a:ext cx="3460832" cy="655648"/>
          </a:xfrm>
          <a:prstGeom prst="rect">
            <a:avLst/>
          </a:prstGeom>
        </p:spPr>
        <p:txBody>
          <a:bodyPr anchor="t" anchorCtr="0">
            <a:normAutofit/>
          </a:bodyPr>
          <a:lstStyle>
            <a:lvl1pPr marL="0" indent="0">
              <a:buNone/>
              <a:defRPr sz="2000" b="1" i="0">
                <a:solidFill>
                  <a:schemeClr val="tx1">
                    <a:lumMod val="85000"/>
                    <a:lumOff val="1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2"/>
          <p:cNvSpPr>
            <a:spLocks noGrp="1"/>
          </p:cNvSpPr>
          <p:nvPr>
            <p:ph idx="11"/>
          </p:nvPr>
        </p:nvSpPr>
        <p:spPr>
          <a:xfrm>
            <a:off x="717630" y="2044406"/>
            <a:ext cx="3460832" cy="3535127"/>
          </a:xfrm>
          <a:prstGeom prst="rect">
            <a:avLst/>
          </a:prstGeom>
        </p:spPr>
        <p:txBody>
          <a:bodyPr>
            <a:normAutofit/>
          </a:bodyPr>
          <a:lstStyle>
            <a:lvl1pPr marL="228600" indent="-227013">
              <a:spcBef>
                <a:spcPts val="1200"/>
              </a:spcBef>
              <a:buClr>
                <a:srgbClr val="E73439"/>
              </a:buClr>
              <a:defRPr sz="2000" b="0" i="0">
                <a:solidFill>
                  <a:schemeClr val="tx1">
                    <a:lumMod val="85000"/>
                    <a:lumOff val="15000"/>
                  </a:schemeClr>
                </a:solidFill>
                <a:latin typeface="Arial" panose="020B0604020202020204" pitchFamily="34" charset="0"/>
                <a:cs typeface="Arial" panose="020B0604020202020204" pitchFamily="34" charset="0"/>
              </a:defRPr>
            </a:lvl1pPr>
            <a:lvl2pPr marL="576263" indent="-288925">
              <a:buClr>
                <a:srgbClr val="E73439"/>
              </a:buClr>
              <a:buFont typeface="Arial" panose="020B0604020202020204" pitchFamily="34" charset="0"/>
              <a:buChar char="–"/>
              <a:defRPr sz="1800" b="0" i="0">
                <a:solidFill>
                  <a:schemeClr val="tx1">
                    <a:lumMod val="85000"/>
                    <a:lumOff val="15000"/>
                  </a:schemeClr>
                </a:solidFill>
                <a:latin typeface="Arial" panose="020B0604020202020204" pitchFamily="34" charset="0"/>
                <a:cs typeface="Arial" panose="020B0604020202020204" pitchFamily="34" charset="0"/>
              </a:defRPr>
            </a:lvl2pPr>
            <a:lvl3pPr marL="744538" indent="-168275">
              <a:buClr>
                <a:srgbClr val="E73439"/>
              </a:buClr>
              <a:buFont typeface="Calibri" panose="020F0502020204030204" pitchFamily="34" charset="0"/>
              <a:buChar char="‐"/>
              <a:defRPr sz="1600"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9" name="Rectangle 8">
            <a:extLst>
              <a:ext uri="{FF2B5EF4-FFF2-40B4-BE49-F238E27FC236}">
                <a16:creationId xmlns:a16="http://schemas.microsoft.com/office/drawing/2014/main" id="{AD14CD4B-61BB-43D2-89DA-AFA37B1BDC21}"/>
              </a:ext>
            </a:extLst>
          </p:cNvPr>
          <p:cNvSpPr/>
          <p:nvPr userDrawn="1"/>
        </p:nvSpPr>
        <p:spPr>
          <a:xfrm>
            <a:off x="0" y="6569476"/>
            <a:ext cx="9144000" cy="290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297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2386744"/>
            <a:ext cx="6743700" cy="164592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Date Placeholder 6"/>
          <p:cNvSpPr>
            <a:spLocks noGrp="1"/>
          </p:cNvSpPr>
          <p:nvPr>
            <p:ph type="dt" sz="half" idx="10"/>
          </p:nvPr>
        </p:nvSpPr>
        <p:spPr/>
        <p:txBody>
          <a:bodyPr/>
          <a:lstStyle/>
          <a:p>
            <a:fld id="{1160EA64-D806-43AC-9DF2-F8C432F32B4C}" type="datetimeFigureOut">
              <a:rPr lang="en-US" dirty="0"/>
              <a:t>11/19/2021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extLst>
      <p:ext uri="{BB962C8B-B14F-4D97-AF65-F5344CB8AC3E}">
        <p14:creationId xmlns:p14="http://schemas.microsoft.com/office/powerpoint/2010/main" val="291222962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70A7B3-6521-4DCA-87E5-044747A908C1}" type="datetimeFigureOut">
              <a:rPr lang="en-US" dirty="0"/>
              <a:t>11/19/2021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extLst>
      <p:ext uri="{BB962C8B-B14F-4D97-AF65-F5344CB8AC3E}">
        <p14:creationId xmlns:p14="http://schemas.microsoft.com/office/powerpoint/2010/main" val="10392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Divider">
    <p:spTree>
      <p:nvGrpSpPr>
        <p:cNvPr id="1" name=""/>
        <p:cNvGrpSpPr/>
        <p:nvPr/>
      </p:nvGrpSpPr>
      <p:grpSpPr>
        <a:xfrm>
          <a:off x="0" y="0"/>
          <a:ext cx="0" cy="0"/>
          <a:chOff x="0" y="0"/>
          <a:chExt cx="0" cy="0"/>
        </a:xfrm>
      </p:grpSpPr>
      <p:pic>
        <p:nvPicPr>
          <p:cNvPr id="8" name="Picture 7" descr="A close up of a blue wall&#10;&#10;Description automatically generated">
            <a:extLst>
              <a:ext uri="{FF2B5EF4-FFF2-40B4-BE49-F238E27FC236}">
                <a16:creationId xmlns:a16="http://schemas.microsoft.com/office/drawing/2014/main" id="{76598482-32ED-4864-A266-EB266EE12E9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7419" y="1224"/>
            <a:ext cx="9144000" cy="5754883"/>
          </a:xfrm>
          <a:prstGeom prst="rect">
            <a:avLst/>
          </a:prstGeom>
        </p:spPr>
      </p:pic>
      <p:sp>
        <p:nvSpPr>
          <p:cNvPr id="17" name="Picture Placeholder 16">
            <a:extLst>
              <a:ext uri="{FF2B5EF4-FFF2-40B4-BE49-F238E27FC236}">
                <a16:creationId xmlns:a16="http://schemas.microsoft.com/office/drawing/2014/main" id="{44BF14A4-0541-3545-99AD-5E5B557C852B}"/>
              </a:ext>
            </a:extLst>
          </p:cNvPr>
          <p:cNvSpPr>
            <a:spLocks noGrp="1"/>
          </p:cNvSpPr>
          <p:nvPr>
            <p:ph type="pic" sz="quarter" idx="11"/>
          </p:nvPr>
        </p:nvSpPr>
        <p:spPr>
          <a:xfrm>
            <a:off x="1328194" y="-2"/>
            <a:ext cx="7815806" cy="3979335"/>
          </a:xfrm>
          <a:prstGeom prst="rect">
            <a:avLst/>
          </a:prstGeom>
          <a:solidFill>
            <a:schemeClr val="bg2"/>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a:p>
        </p:txBody>
      </p:sp>
      <p:sp>
        <p:nvSpPr>
          <p:cNvPr id="11" name="Rectangle 10">
            <a:extLst>
              <a:ext uri="{FF2B5EF4-FFF2-40B4-BE49-F238E27FC236}">
                <a16:creationId xmlns:a16="http://schemas.microsoft.com/office/drawing/2014/main" id="{858E55C2-C8B7-B146-81B3-FE1F3E7DEC87}"/>
              </a:ext>
            </a:extLst>
          </p:cNvPr>
          <p:cNvSpPr/>
          <p:nvPr userDrawn="1"/>
        </p:nvSpPr>
        <p:spPr>
          <a:xfrm>
            <a:off x="-17419" y="3979334"/>
            <a:ext cx="9161419" cy="2878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ubtitle 2">
            <a:extLst>
              <a:ext uri="{FF2B5EF4-FFF2-40B4-BE49-F238E27FC236}">
                <a16:creationId xmlns:a16="http://schemas.microsoft.com/office/drawing/2014/main" id="{FC328256-5B7D-AF40-9EE8-52DEDA34DEC3}"/>
              </a:ext>
            </a:extLst>
          </p:cNvPr>
          <p:cNvSpPr>
            <a:spLocks noGrp="1"/>
          </p:cNvSpPr>
          <p:nvPr>
            <p:ph type="subTitle" idx="10" hasCustomPrompt="1"/>
          </p:nvPr>
        </p:nvSpPr>
        <p:spPr>
          <a:xfrm>
            <a:off x="1252330" y="4650758"/>
            <a:ext cx="6639339" cy="1627947"/>
          </a:xfrm>
          <a:prstGeom prst="rect">
            <a:avLst/>
          </a:prstGeom>
        </p:spPr>
        <p:txBody>
          <a:bodyPr/>
          <a:lstStyle>
            <a:lvl1pPr marL="0" indent="0" algn="l">
              <a:buNone/>
              <a:defRPr sz="3200" b="0" i="0" spc="3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 HERE, ARIAL REGULAR, 32PT, </a:t>
            </a:r>
            <a:br>
              <a:rPr lang="en-US"/>
            </a:br>
            <a:r>
              <a:rPr lang="en-US"/>
              <a:t>ALL CAPS EXPANDED </a:t>
            </a:r>
          </a:p>
        </p:txBody>
      </p:sp>
      <p:sp>
        <p:nvSpPr>
          <p:cNvPr id="19" name="Rectangle 18">
            <a:extLst>
              <a:ext uri="{FF2B5EF4-FFF2-40B4-BE49-F238E27FC236}">
                <a16:creationId xmlns:a16="http://schemas.microsoft.com/office/drawing/2014/main" id="{12E0D32C-B620-7A4D-BC36-49900D1DFC99}"/>
              </a:ext>
            </a:extLst>
          </p:cNvPr>
          <p:cNvSpPr/>
          <p:nvPr userDrawn="1"/>
        </p:nvSpPr>
        <p:spPr>
          <a:xfrm>
            <a:off x="1328194" y="4443168"/>
            <a:ext cx="3243805" cy="753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01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Content_wGraph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570300"/>
            <a:ext cx="9144000" cy="290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19299" y="588493"/>
            <a:ext cx="7161563" cy="800039"/>
          </a:xfrm>
          <a:prstGeom prst="rect">
            <a:avLst/>
          </a:prstGeom>
        </p:spPr>
        <p:txBody>
          <a:bodyPr anchor="b"/>
          <a:lstStyle>
            <a:lvl1pPr>
              <a:defRPr sz="3600" b="1"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Content Placeholder 2"/>
          <p:cNvSpPr>
            <a:spLocks noGrp="1"/>
          </p:cNvSpPr>
          <p:nvPr>
            <p:ph idx="1"/>
          </p:nvPr>
        </p:nvSpPr>
        <p:spPr>
          <a:xfrm>
            <a:off x="1519299" y="1636730"/>
            <a:ext cx="7161563" cy="4716569"/>
          </a:xfrm>
          <a:prstGeom prst="rect">
            <a:avLst/>
          </a:prstGeom>
        </p:spPr>
        <p:txBody>
          <a:bodyPr>
            <a:noAutofit/>
          </a:bodyPr>
          <a:lstStyle>
            <a:lvl1pPr marL="346075" indent="-346075">
              <a:lnSpc>
                <a:spcPct val="95000"/>
              </a:lnSpc>
              <a:spcBef>
                <a:spcPts val="1800"/>
              </a:spcBef>
              <a:buClr>
                <a:srgbClr val="E73439"/>
              </a:buClr>
              <a:defRPr b="0" i="0">
                <a:solidFill>
                  <a:schemeClr val="tx1"/>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pic>
        <p:nvPicPr>
          <p:cNvPr id="9" name="Picture 8" descr="A close up of a blue wall&#10;&#10;Description automatically generated">
            <a:extLst>
              <a:ext uri="{FF2B5EF4-FFF2-40B4-BE49-F238E27FC236}">
                <a16:creationId xmlns:a16="http://schemas.microsoft.com/office/drawing/2014/main" id="{59DBD792-5C2A-4189-946A-BB3E3E4ACD6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346" b="-179"/>
          <a:stretch/>
        </p:blipFill>
        <p:spPr>
          <a:xfrm>
            <a:off x="0" y="-46349"/>
            <a:ext cx="1142486" cy="6949440"/>
          </a:xfrm>
          <a:prstGeom prst="rect">
            <a:avLst/>
          </a:prstGeom>
        </p:spPr>
      </p:pic>
    </p:spTree>
    <p:extLst>
      <p:ext uri="{BB962C8B-B14F-4D97-AF65-F5344CB8AC3E}">
        <p14:creationId xmlns:p14="http://schemas.microsoft.com/office/powerpoint/2010/main" val="39610480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Content_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88493"/>
            <a:ext cx="7886700" cy="800039"/>
          </a:xfrm>
          <a:prstGeom prst="rect">
            <a:avLst/>
          </a:prstGeom>
        </p:spPr>
        <p:txBody>
          <a:bodyPr anchor="b"/>
          <a:lstStyle>
            <a:lvl1pPr>
              <a:defRPr sz="3600" b="1"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Content Placeholder 2"/>
          <p:cNvSpPr>
            <a:spLocks noGrp="1"/>
          </p:cNvSpPr>
          <p:nvPr>
            <p:ph idx="1"/>
          </p:nvPr>
        </p:nvSpPr>
        <p:spPr>
          <a:xfrm>
            <a:off x="628650" y="1636730"/>
            <a:ext cx="7886700"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6" name="Rectangle 5">
            <a:extLst>
              <a:ext uri="{FF2B5EF4-FFF2-40B4-BE49-F238E27FC236}">
                <a16:creationId xmlns:a16="http://schemas.microsoft.com/office/drawing/2014/main" id="{7E563B32-2C50-403F-8CC7-541CB9204D54}"/>
              </a:ext>
            </a:extLst>
          </p:cNvPr>
          <p:cNvSpPr/>
          <p:nvPr userDrawn="1"/>
        </p:nvSpPr>
        <p:spPr>
          <a:xfrm>
            <a:off x="0" y="6569476"/>
            <a:ext cx="9144000" cy="290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873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HighlightConten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688298" y="1599244"/>
            <a:ext cx="6744501" cy="3903133"/>
          </a:xfrm>
          <a:prstGeom prst="rect">
            <a:avLst/>
          </a:prstGeom>
        </p:spPr>
        <p:txBody>
          <a:bodyPr>
            <a:normAutofit/>
          </a:bodyPr>
          <a:lstStyle>
            <a:lvl1pPr marL="228600" indent="-223838">
              <a:spcBef>
                <a:spcPts val="1200"/>
              </a:spcBef>
              <a:buFont typeface="Arial" panose="020B0604020202020204" pitchFamily="34" charset="0"/>
              <a:buChar char="•"/>
              <a:defRPr sz="2000" b="0" i="0">
                <a:solidFill>
                  <a:srgbClr val="DEEBF7"/>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hasCustomPrompt="1"/>
          </p:nvPr>
        </p:nvSpPr>
        <p:spPr>
          <a:xfrm>
            <a:off x="1688299" y="774443"/>
            <a:ext cx="6744501" cy="780037"/>
          </a:xfrm>
          <a:prstGeom prst="rect">
            <a:avLst/>
          </a:prstGeom>
        </p:spPr>
        <p:txBody>
          <a:bodyPr anchor="t" anchorCtr="0"/>
          <a:lstStyle>
            <a:lvl1pPr>
              <a:defRPr sz="28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10" name="Picture 9" descr="A close up of a blue wall&#10;&#10;Description automatically generated">
            <a:extLst>
              <a:ext uri="{FF2B5EF4-FFF2-40B4-BE49-F238E27FC236}">
                <a16:creationId xmlns:a16="http://schemas.microsoft.com/office/drawing/2014/main" id="{96695824-448B-4BD0-90D6-F60D4B2D545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937" t="-112" b="-132"/>
          <a:stretch/>
        </p:blipFill>
        <p:spPr>
          <a:xfrm>
            <a:off x="-21266" y="-1979"/>
            <a:ext cx="1151906" cy="6856776"/>
          </a:xfrm>
          <a:prstGeom prst="rect">
            <a:avLst/>
          </a:prstGeom>
        </p:spPr>
      </p:pic>
      <p:sp>
        <p:nvSpPr>
          <p:cNvPr id="8" name="Rectangle 7">
            <a:extLst>
              <a:ext uri="{FF2B5EF4-FFF2-40B4-BE49-F238E27FC236}">
                <a16:creationId xmlns:a16="http://schemas.microsoft.com/office/drawing/2014/main" id="{85226DEA-AFF0-4D61-B7CE-511CE940F6C3}"/>
              </a:ext>
            </a:extLst>
          </p:cNvPr>
          <p:cNvSpPr/>
          <p:nvPr userDrawn="1"/>
        </p:nvSpPr>
        <p:spPr>
          <a:xfrm>
            <a:off x="0" y="6569476"/>
            <a:ext cx="9144000" cy="290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3533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Layout">
    <p:bg>
      <p:bgPr>
        <a:solidFill>
          <a:srgbClr val="FFFFFF"/>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628650" y="588493"/>
            <a:ext cx="7886700" cy="800039"/>
          </a:xfrm>
          <a:prstGeom prst="rect">
            <a:avLst/>
          </a:prstGeom>
        </p:spPr>
        <p:txBody>
          <a:bodyPr anchor="b"/>
          <a:lstStyle>
            <a:lvl1pPr>
              <a:defRPr sz="3600" b="1"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Rectangle 3">
            <a:extLst>
              <a:ext uri="{FF2B5EF4-FFF2-40B4-BE49-F238E27FC236}">
                <a16:creationId xmlns:a16="http://schemas.microsoft.com/office/drawing/2014/main" id="{F99FE853-3482-45A2-B38C-AB8ABD19146B}"/>
              </a:ext>
            </a:extLst>
          </p:cNvPr>
          <p:cNvSpPr/>
          <p:nvPr userDrawn="1"/>
        </p:nvSpPr>
        <p:spPr>
          <a:xfrm>
            <a:off x="0" y="6569476"/>
            <a:ext cx="9144000" cy="290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4330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3044142" y="-1"/>
            <a:ext cx="6099858" cy="6859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33054" y="597273"/>
            <a:ext cx="4823027" cy="974783"/>
          </a:xfrm>
          <a:prstGeom prst="rect">
            <a:avLst/>
          </a:prstGeom>
        </p:spPr>
        <p:txBody>
          <a:bodyPr/>
          <a:lstStyle>
            <a:lvl1pPr>
              <a:defRPr sz="3600" b="1"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0" y="-1"/>
            <a:ext cx="3044825" cy="6858001"/>
          </a:xfrm>
          <a:prstGeom prst="rect">
            <a:avLst/>
          </a:prstGeom>
          <a:solidFill>
            <a:schemeClr val="tx1"/>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a:t>Photo placeholder</a:t>
            </a:r>
          </a:p>
        </p:txBody>
      </p:sp>
      <p:sp>
        <p:nvSpPr>
          <p:cNvPr id="12" name="Content Placeholder 2"/>
          <p:cNvSpPr>
            <a:spLocks noGrp="1"/>
          </p:cNvSpPr>
          <p:nvPr>
            <p:ph idx="1"/>
          </p:nvPr>
        </p:nvSpPr>
        <p:spPr>
          <a:xfrm>
            <a:off x="3633053" y="1871133"/>
            <a:ext cx="4823027" cy="4622799"/>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392E023C-DAB4-47AB-B82D-72BA206A4AA5}"/>
              </a:ext>
            </a:extLst>
          </p:cNvPr>
          <p:cNvSpPr/>
          <p:nvPr userDrawn="1"/>
        </p:nvSpPr>
        <p:spPr>
          <a:xfrm>
            <a:off x="0" y="6569476"/>
            <a:ext cx="9144000" cy="290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3319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5104" y="0"/>
            <a:ext cx="609985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3285" y="597273"/>
            <a:ext cx="4823027" cy="974783"/>
          </a:xfrm>
          <a:prstGeom prst="rect">
            <a:avLst/>
          </a:prstGeom>
        </p:spPr>
        <p:txBody>
          <a:bodyPr anchor="b" anchorCtr="0"/>
          <a:lstStyle>
            <a:lvl1pPr>
              <a:defRPr sz="3600" b="1"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6111489" y="-1"/>
            <a:ext cx="3044825" cy="6857999"/>
          </a:xfrm>
          <a:prstGeom prst="rect">
            <a:avLst/>
          </a:prstGeom>
          <a:solidFill>
            <a:schemeClr val="tx1"/>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a:t>Photo placeholder</a:t>
            </a:r>
          </a:p>
        </p:txBody>
      </p:sp>
      <p:sp>
        <p:nvSpPr>
          <p:cNvPr id="14" name="Content Placeholder 2"/>
          <p:cNvSpPr>
            <a:spLocks noGrp="1"/>
          </p:cNvSpPr>
          <p:nvPr>
            <p:ph idx="11"/>
          </p:nvPr>
        </p:nvSpPr>
        <p:spPr>
          <a:xfrm>
            <a:off x="653285" y="1786467"/>
            <a:ext cx="4823027" cy="4707465"/>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45EBE92A-017F-43D7-A41D-8D44795E4D38}"/>
              </a:ext>
            </a:extLst>
          </p:cNvPr>
          <p:cNvSpPr/>
          <p:nvPr userDrawn="1"/>
        </p:nvSpPr>
        <p:spPr>
          <a:xfrm>
            <a:off x="0" y="6569476"/>
            <a:ext cx="9144000" cy="290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463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SpecialContent">
    <p:bg>
      <p:bgPr>
        <a:solidFill>
          <a:srgbClr val="FFFFFF"/>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21F04DB-D97B-774F-8BE5-98481FB18328}"/>
              </a:ext>
            </a:extLst>
          </p:cNvPr>
          <p:cNvSpPr>
            <a:spLocks noGrp="1"/>
          </p:cNvSpPr>
          <p:nvPr>
            <p:ph type="pic" sz="quarter" idx="10"/>
          </p:nvPr>
        </p:nvSpPr>
        <p:spPr>
          <a:xfrm>
            <a:off x="0" y="0"/>
            <a:ext cx="9144000" cy="4182533"/>
          </a:xfrm>
          <a:prstGeom prst="rect">
            <a:avLst/>
          </a:prstGeom>
          <a:solidFill>
            <a:schemeClr val="tx1"/>
          </a:solidFill>
        </p:spPr>
        <p:txBody>
          <a:bodyPr anchor="ctr" anchorCtr="0"/>
          <a:lstStyle>
            <a:lvl1pPr marL="0" indent="0" algn="ctr">
              <a:buNone/>
              <a:defRPr sz="1200">
                <a:solidFill>
                  <a:srgbClr val="577F9F"/>
                </a:solidFill>
              </a:defRPr>
            </a:lvl1pPr>
          </a:lstStyle>
          <a:p>
            <a:endParaRPr lang="en-US"/>
          </a:p>
        </p:txBody>
      </p:sp>
      <p:sp>
        <p:nvSpPr>
          <p:cNvPr id="12" name="Text Placeholder 11">
            <a:extLst>
              <a:ext uri="{FF2B5EF4-FFF2-40B4-BE49-F238E27FC236}">
                <a16:creationId xmlns:a16="http://schemas.microsoft.com/office/drawing/2014/main" id="{6E972D29-1E70-BF4B-A9FE-DFD3EB838D1A}"/>
              </a:ext>
            </a:extLst>
          </p:cNvPr>
          <p:cNvSpPr>
            <a:spLocks noGrp="1"/>
          </p:cNvSpPr>
          <p:nvPr>
            <p:ph type="body" sz="quarter" idx="11" hasCustomPrompt="1"/>
          </p:nvPr>
        </p:nvSpPr>
        <p:spPr>
          <a:xfrm>
            <a:off x="556115" y="4521200"/>
            <a:ext cx="3034983" cy="2006600"/>
          </a:xfrm>
          <a:prstGeom prst="rect">
            <a:avLst/>
          </a:prstGeom>
        </p:spPr>
        <p:txBody>
          <a:bodyPr/>
          <a:lstStyle>
            <a:lvl1pPr marL="0" indent="0">
              <a:buNone/>
              <a:defRPr sz="2400" b="1" i="0" baseline="0">
                <a:solidFill>
                  <a:schemeClr val="accent4"/>
                </a:solidFill>
                <a:latin typeface="Arial" panose="020B0604020202020204" pitchFamily="34" charset="0"/>
                <a:cs typeface="Arial" panose="020B0604020202020204" pitchFamily="34" charset="0"/>
              </a:defRPr>
            </a:lvl1pPr>
            <a:lvl2pPr marL="457200" indent="0">
              <a:buNone/>
              <a:defRPr/>
            </a:lvl2pPr>
          </a:lstStyle>
          <a:p>
            <a:pPr lvl="0"/>
            <a:r>
              <a:rPr lang="en-US"/>
              <a:t>SIDE TITLE GOES HERE. ARIAL BOLD, 24PT, ALL CAPREDS</a:t>
            </a:r>
          </a:p>
        </p:txBody>
      </p:sp>
      <p:sp>
        <p:nvSpPr>
          <p:cNvPr id="14" name="Content Placeholder 13">
            <a:extLst>
              <a:ext uri="{FF2B5EF4-FFF2-40B4-BE49-F238E27FC236}">
                <a16:creationId xmlns:a16="http://schemas.microsoft.com/office/drawing/2014/main" id="{B3970259-9024-0745-AD1C-AAC38D47B49E}"/>
              </a:ext>
            </a:extLst>
          </p:cNvPr>
          <p:cNvSpPr>
            <a:spLocks noGrp="1"/>
          </p:cNvSpPr>
          <p:nvPr>
            <p:ph sz="quarter" idx="12"/>
          </p:nvPr>
        </p:nvSpPr>
        <p:spPr>
          <a:xfrm>
            <a:off x="4239492" y="4521200"/>
            <a:ext cx="4348394" cy="2006600"/>
          </a:xfrm>
          <a:prstGeom prst="rect">
            <a:avLst/>
          </a:prstGeom>
        </p:spPr>
        <p:txBody>
          <a:bodyPr>
            <a:normAutofit/>
          </a:bodyPr>
          <a:lstStyle>
            <a:lvl1pPr>
              <a:buClr>
                <a:srgbClr val="E73439"/>
              </a:buClr>
              <a:defRPr sz="1800">
                <a:solidFill>
                  <a:schemeClr val="tx1">
                    <a:lumMod val="85000"/>
                    <a:lumOff val="15000"/>
                  </a:schemeClr>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p:txBody>
      </p:sp>
      <p:sp>
        <p:nvSpPr>
          <p:cNvPr id="7" name="Rectangle 6">
            <a:extLst>
              <a:ext uri="{FF2B5EF4-FFF2-40B4-BE49-F238E27FC236}">
                <a16:creationId xmlns:a16="http://schemas.microsoft.com/office/drawing/2014/main" id="{1FD1F192-79CC-4A15-860B-2F9B90CB5843}"/>
              </a:ext>
            </a:extLst>
          </p:cNvPr>
          <p:cNvSpPr/>
          <p:nvPr userDrawn="1"/>
        </p:nvSpPr>
        <p:spPr>
          <a:xfrm>
            <a:off x="0" y="6569476"/>
            <a:ext cx="9144000" cy="290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35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11/19/2021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3704727668"/>
      </p:ext>
    </p:extLst>
  </p:cSld>
  <p:clrMap bg1="lt1" tx1="dk1" bg2="lt2" tx2="dk2" accent1="accent1" accent2="accent2" accent3="accent3" accent4="accent4" accent5="accent5" accent6="accent6" hlink="hlink" folHlink="folHlink"/>
  <p:sldLayoutIdLst>
    <p:sldLayoutId id="2147483800" r:id="rId1"/>
    <p:sldLayoutId id="2147483809" r:id="rId2"/>
    <p:sldLayoutId id="2147483810" r:id="rId3"/>
    <p:sldLayoutId id="2147483816" r:id="rId4"/>
    <p:sldLayoutId id="2147483811" r:id="rId5"/>
    <p:sldLayoutId id="2147483807" r:id="rId6"/>
    <p:sldLayoutId id="2147483812" r:id="rId7"/>
    <p:sldLayoutId id="2147483813" r:id="rId8"/>
    <p:sldLayoutId id="2147483814" r:id="rId9"/>
    <p:sldLayoutId id="2147483815" r:id="rId10"/>
    <p:sldLayoutId id="2147483817" r:id="rId11"/>
    <p:sldLayoutId id="2147483818" r:id="rId12"/>
  </p:sldLayoutIdLst>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4.xml"/><Relationship Id="rId7" Type="http://schemas.openxmlformats.org/officeDocument/2006/relationships/image" Target="../media/image20.jpe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23.png"/><Relationship Id="rId4" Type="http://schemas.openxmlformats.org/officeDocument/2006/relationships/diagramQuickStyle" Target="../diagrams/quickStyle4.xm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EDFF9B-BCF5-474D-9FE5-7AF4B18A3CED}"/>
              </a:ext>
            </a:extLst>
          </p:cNvPr>
          <p:cNvSpPr>
            <a:spLocks noGrp="1"/>
          </p:cNvSpPr>
          <p:nvPr>
            <p:ph type="body" sz="quarter" idx="10"/>
          </p:nvPr>
        </p:nvSpPr>
        <p:spPr/>
        <p:txBody>
          <a:bodyPr>
            <a:normAutofit fontScale="92500" lnSpcReduction="10000"/>
          </a:bodyPr>
          <a:lstStyle/>
          <a:p>
            <a:r>
              <a:rPr lang="en-US" dirty="0"/>
              <a:t>Manya Dotson &amp; Polo Motsoari</a:t>
            </a:r>
            <a:endParaRPr lang="en-NG" dirty="0"/>
          </a:p>
          <a:p>
            <a:endParaRPr lang="en-US" dirty="0"/>
          </a:p>
        </p:txBody>
      </p:sp>
      <p:sp>
        <p:nvSpPr>
          <p:cNvPr id="2" name="Title 1">
            <a:extLst>
              <a:ext uri="{FF2B5EF4-FFF2-40B4-BE49-F238E27FC236}">
                <a16:creationId xmlns:a16="http://schemas.microsoft.com/office/drawing/2014/main" id="{B5239498-D458-4AC3-B237-F0B8E00AD67B}"/>
              </a:ext>
            </a:extLst>
          </p:cNvPr>
          <p:cNvSpPr>
            <a:spLocks noGrp="1"/>
          </p:cNvSpPr>
          <p:nvPr>
            <p:ph type="ctrTitle"/>
          </p:nvPr>
        </p:nvSpPr>
        <p:spPr>
          <a:xfrm>
            <a:off x="795755" y="1014999"/>
            <a:ext cx="7846807" cy="2561321"/>
          </a:xfrm>
        </p:spPr>
        <p:txBody>
          <a:bodyPr>
            <a:normAutofit fontScale="90000"/>
          </a:bodyPr>
          <a:lstStyle/>
          <a:p>
            <a:r>
              <a:rPr lang="en-US" dirty="0">
                <a:latin typeface="Arial"/>
                <a:cs typeface="Arial"/>
              </a:rPr>
              <a:t>How prototypes for IEC/Demand Generation materials were developed using an “HCD-Lite” approach: </a:t>
            </a:r>
            <a:br>
              <a:rPr lang="en-US" dirty="0">
                <a:latin typeface="Arial"/>
                <a:cs typeface="Arial"/>
              </a:rPr>
            </a:br>
            <a:br>
              <a:rPr lang="en-US" dirty="0">
                <a:latin typeface="Arial"/>
                <a:cs typeface="Arial"/>
              </a:rPr>
            </a:br>
            <a:r>
              <a:rPr lang="en-US" sz="3100" dirty="0">
                <a:latin typeface="Arial"/>
                <a:cs typeface="Arial"/>
              </a:rPr>
              <a:t>PrEP for Pregnant and Breastfeeding Populations</a:t>
            </a:r>
            <a:endParaRPr lang="en-NG" dirty="0"/>
          </a:p>
        </p:txBody>
      </p:sp>
    </p:spTree>
    <p:extLst>
      <p:ext uri="{BB962C8B-B14F-4D97-AF65-F5344CB8AC3E}">
        <p14:creationId xmlns:p14="http://schemas.microsoft.com/office/powerpoint/2010/main" val="3692238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1" descr="Text&#10;&#10;Description automatically generated">
            <a:extLst>
              <a:ext uri="{FF2B5EF4-FFF2-40B4-BE49-F238E27FC236}">
                <a16:creationId xmlns:a16="http://schemas.microsoft.com/office/drawing/2014/main" id="{A960CE49-1DC6-4AC8-8264-152E147572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1456" y="1174343"/>
            <a:ext cx="3203275" cy="4523692"/>
          </a:xfrm>
          <a:prstGeom prst="rect">
            <a:avLst/>
          </a:prstGeom>
        </p:spPr>
      </p:pic>
      <p:sp>
        <p:nvSpPr>
          <p:cNvPr id="2" name="Title 1">
            <a:extLst>
              <a:ext uri="{FF2B5EF4-FFF2-40B4-BE49-F238E27FC236}">
                <a16:creationId xmlns:a16="http://schemas.microsoft.com/office/drawing/2014/main" id="{40779A82-C7A5-45BF-A53A-AD3E86019184}"/>
              </a:ext>
            </a:extLst>
          </p:cNvPr>
          <p:cNvSpPr>
            <a:spLocks noGrp="1"/>
          </p:cNvSpPr>
          <p:nvPr>
            <p:ph type="title"/>
          </p:nvPr>
        </p:nvSpPr>
        <p:spPr>
          <a:xfrm>
            <a:off x="3757348" y="134274"/>
            <a:ext cx="2753180" cy="671417"/>
          </a:xfrm>
        </p:spPr>
        <p:txBody>
          <a:bodyPr>
            <a:normAutofit fontScale="90000"/>
          </a:bodyPr>
          <a:lstStyle/>
          <a:p>
            <a:r>
              <a:rPr lang="en-US" sz="4400"/>
              <a:t>Evolve</a:t>
            </a:r>
          </a:p>
        </p:txBody>
      </p:sp>
      <p:pic>
        <p:nvPicPr>
          <p:cNvPr id="5" name="Picture 4">
            <a:extLst>
              <a:ext uri="{FF2B5EF4-FFF2-40B4-BE49-F238E27FC236}">
                <a16:creationId xmlns:a16="http://schemas.microsoft.com/office/drawing/2014/main" id="{F5CC2437-D3EB-49D2-A032-62D8826B4C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3830" y="1173574"/>
            <a:ext cx="3275224" cy="4510852"/>
          </a:xfrm>
          <a:prstGeom prst="rect">
            <a:avLst/>
          </a:prstGeom>
        </p:spPr>
      </p:pic>
      <p:sp>
        <p:nvSpPr>
          <p:cNvPr id="6" name="Rectangle 5">
            <a:extLst>
              <a:ext uri="{FF2B5EF4-FFF2-40B4-BE49-F238E27FC236}">
                <a16:creationId xmlns:a16="http://schemas.microsoft.com/office/drawing/2014/main" id="{4EF467EE-C8CA-46BB-A0B2-F7384DD5AE9A}"/>
              </a:ext>
            </a:extLst>
          </p:cNvPr>
          <p:cNvSpPr/>
          <p:nvPr/>
        </p:nvSpPr>
        <p:spPr>
          <a:xfrm>
            <a:off x="3866663" y="1064976"/>
            <a:ext cx="1619623" cy="1340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Consider stigma- Change the title</a:t>
            </a:r>
          </a:p>
        </p:txBody>
      </p:sp>
      <p:sp>
        <p:nvSpPr>
          <p:cNvPr id="7" name="Rectangle 6">
            <a:extLst>
              <a:ext uri="{FF2B5EF4-FFF2-40B4-BE49-F238E27FC236}">
                <a16:creationId xmlns:a16="http://schemas.microsoft.com/office/drawing/2014/main" id="{303B3AEB-0471-401E-8C73-6AB0112B0C78}"/>
              </a:ext>
            </a:extLst>
          </p:cNvPr>
          <p:cNvSpPr/>
          <p:nvPr/>
        </p:nvSpPr>
        <p:spPr>
          <a:xfrm>
            <a:off x="3856982" y="2621505"/>
            <a:ext cx="1629304" cy="791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Keep the Baby </a:t>
            </a:r>
          </a:p>
        </p:txBody>
      </p:sp>
      <p:sp>
        <p:nvSpPr>
          <p:cNvPr id="9" name="Rectangle 8">
            <a:extLst>
              <a:ext uri="{FF2B5EF4-FFF2-40B4-BE49-F238E27FC236}">
                <a16:creationId xmlns:a16="http://schemas.microsoft.com/office/drawing/2014/main" id="{56835301-FC1B-4DF0-91A4-D158714F2AA7}"/>
              </a:ext>
            </a:extLst>
          </p:cNvPr>
          <p:cNvSpPr/>
          <p:nvPr/>
        </p:nvSpPr>
        <p:spPr>
          <a:xfrm>
            <a:off x="3892373" y="4270393"/>
            <a:ext cx="1629304" cy="791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Include  phone #</a:t>
            </a:r>
          </a:p>
        </p:txBody>
      </p:sp>
      <p:sp>
        <p:nvSpPr>
          <p:cNvPr id="10" name="Rectangle 9">
            <a:extLst>
              <a:ext uri="{FF2B5EF4-FFF2-40B4-BE49-F238E27FC236}">
                <a16:creationId xmlns:a16="http://schemas.microsoft.com/office/drawing/2014/main" id="{975F5FC6-D50A-424A-9FED-B48C31E67D24}"/>
              </a:ext>
            </a:extLst>
          </p:cNvPr>
          <p:cNvSpPr/>
          <p:nvPr/>
        </p:nvSpPr>
        <p:spPr>
          <a:xfrm>
            <a:off x="3892373" y="5288446"/>
            <a:ext cx="1629304" cy="791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Change the color to pink</a:t>
            </a:r>
          </a:p>
        </p:txBody>
      </p:sp>
      <p:sp>
        <p:nvSpPr>
          <p:cNvPr id="11" name="Arrow: Right 10">
            <a:extLst>
              <a:ext uri="{FF2B5EF4-FFF2-40B4-BE49-F238E27FC236}">
                <a16:creationId xmlns:a16="http://schemas.microsoft.com/office/drawing/2014/main" id="{8509A1B1-CDCA-4270-A1EF-7D4802EE1BB9}"/>
              </a:ext>
            </a:extLst>
          </p:cNvPr>
          <p:cNvSpPr/>
          <p:nvPr/>
        </p:nvSpPr>
        <p:spPr>
          <a:xfrm>
            <a:off x="3643532" y="3644946"/>
            <a:ext cx="218327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E7AF232-6639-4B5C-B6ED-218D8674E001}"/>
              </a:ext>
            </a:extLst>
          </p:cNvPr>
          <p:cNvSpPr txBox="1"/>
          <p:nvPr/>
        </p:nvSpPr>
        <p:spPr>
          <a:xfrm>
            <a:off x="7995920" y="5165035"/>
            <a:ext cx="1148080" cy="246221"/>
          </a:xfrm>
          <a:prstGeom prst="rect">
            <a:avLst/>
          </a:prstGeom>
          <a:noFill/>
        </p:spPr>
        <p:txBody>
          <a:bodyPr wrap="square" rtlCol="0">
            <a:spAutoFit/>
          </a:bodyPr>
          <a:lstStyle/>
          <a:p>
            <a:r>
              <a:rPr lang="en-US" sz="1000"/>
              <a:t>Phone # here</a:t>
            </a:r>
          </a:p>
        </p:txBody>
      </p:sp>
    </p:spTree>
    <p:extLst>
      <p:ext uri="{BB962C8B-B14F-4D97-AF65-F5344CB8AC3E}">
        <p14:creationId xmlns:p14="http://schemas.microsoft.com/office/powerpoint/2010/main" val="3509536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9299" y="96983"/>
            <a:ext cx="7161563" cy="928254"/>
          </a:xfrm>
        </p:spPr>
        <p:txBody>
          <a:bodyPr/>
          <a:lstStyle/>
          <a:p>
            <a:r>
              <a:rPr lang="en-US" dirty="0"/>
              <a:t>Key Takeaways</a:t>
            </a:r>
          </a:p>
        </p:txBody>
      </p:sp>
      <p:sp>
        <p:nvSpPr>
          <p:cNvPr id="3" name="Content Placeholder 2"/>
          <p:cNvSpPr>
            <a:spLocks noGrp="1"/>
          </p:cNvSpPr>
          <p:nvPr>
            <p:ph idx="1"/>
          </p:nvPr>
        </p:nvSpPr>
        <p:spPr>
          <a:xfrm>
            <a:off x="1255443" y="1487348"/>
            <a:ext cx="7689273" cy="5273669"/>
          </a:xfrm>
        </p:spPr>
        <p:txBody>
          <a:bodyPr/>
          <a:lstStyle/>
          <a:p>
            <a:r>
              <a:rPr lang="en-US" sz="2400" dirty="0"/>
              <a:t>Pregnant and breastfeeding populations need targeted information on PrEP</a:t>
            </a:r>
          </a:p>
          <a:p>
            <a:r>
              <a:rPr lang="en-US" sz="2400" dirty="0"/>
              <a:t>Localized information and pictures are key for acceptance (but these were stock images, which can be used for free and were perceived to be local)</a:t>
            </a:r>
          </a:p>
          <a:p>
            <a:r>
              <a:rPr lang="en-US" sz="2400" dirty="0"/>
              <a:t>Awareness of PrEP not enough to inspire desire and support persistence and adherence</a:t>
            </a:r>
          </a:p>
          <a:p>
            <a:r>
              <a:rPr lang="en-US" sz="2400" dirty="0"/>
              <a:t>Clients want help talking with partners/family members</a:t>
            </a:r>
          </a:p>
          <a:p>
            <a:endParaRPr lang="en-US" sz="2400" dirty="0"/>
          </a:p>
        </p:txBody>
      </p:sp>
    </p:spTree>
    <p:extLst>
      <p:ext uri="{BB962C8B-B14F-4D97-AF65-F5344CB8AC3E}">
        <p14:creationId xmlns:p14="http://schemas.microsoft.com/office/powerpoint/2010/main" val="2304397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descr="Text&#10;&#10;Description automatically generated">
            <a:extLst>
              <a:ext uri="{FF2B5EF4-FFF2-40B4-BE49-F238E27FC236}">
                <a16:creationId xmlns:a16="http://schemas.microsoft.com/office/drawing/2014/main" id="{98609438-CC6C-4FB0-A960-7839F3E090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7155" y="4537026"/>
            <a:ext cx="2743200" cy="2125911"/>
          </a:xfrm>
          <a:prstGeom prst="rect">
            <a:avLst/>
          </a:prstGeom>
        </p:spPr>
      </p:pic>
      <p:pic>
        <p:nvPicPr>
          <p:cNvPr id="12" name="Picture 18" descr="Text&#10;&#10;Description automatically generated">
            <a:extLst>
              <a:ext uri="{FF2B5EF4-FFF2-40B4-BE49-F238E27FC236}">
                <a16:creationId xmlns:a16="http://schemas.microsoft.com/office/drawing/2014/main" id="{6776BDBC-0635-41C2-8C17-70ADFA1ABB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2891" y="4537337"/>
            <a:ext cx="2743200" cy="2125287"/>
          </a:xfrm>
          <a:prstGeom prst="rect">
            <a:avLst/>
          </a:prstGeom>
        </p:spPr>
      </p:pic>
      <p:pic>
        <p:nvPicPr>
          <p:cNvPr id="11" name="Picture 11" descr="A picture containing timeline&#10;&#10;Description automatically generated">
            <a:extLst>
              <a:ext uri="{FF2B5EF4-FFF2-40B4-BE49-F238E27FC236}">
                <a16:creationId xmlns:a16="http://schemas.microsoft.com/office/drawing/2014/main" id="{BCA06F11-D40D-40BC-B2FE-41779F13F1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8023" y="4737092"/>
            <a:ext cx="2556295" cy="1998950"/>
          </a:xfrm>
          <a:prstGeom prst="rect">
            <a:avLst/>
          </a:prstGeom>
        </p:spPr>
      </p:pic>
      <p:pic>
        <p:nvPicPr>
          <p:cNvPr id="20" name="Picture 20" descr="Text&#10;&#10;Description automatically generated">
            <a:extLst>
              <a:ext uri="{FF2B5EF4-FFF2-40B4-BE49-F238E27FC236}">
                <a16:creationId xmlns:a16="http://schemas.microsoft.com/office/drawing/2014/main" id="{421F6EEB-B52B-4D57-AC8C-469FB721A2B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8023" y="2656360"/>
            <a:ext cx="2628182" cy="2019734"/>
          </a:xfrm>
          <a:prstGeom prst="rect">
            <a:avLst/>
          </a:prstGeom>
        </p:spPr>
      </p:pic>
      <p:pic>
        <p:nvPicPr>
          <p:cNvPr id="21" name="Picture 21">
            <a:extLst>
              <a:ext uri="{FF2B5EF4-FFF2-40B4-BE49-F238E27FC236}">
                <a16:creationId xmlns:a16="http://schemas.microsoft.com/office/drawing/2014/main" id="{6393E3E9-3B97-4693-8306-C323208EA82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8023" y="569946"/>
            <a:ext cx="2628182" cy="2023127"/>
          </a:xfrm>
          <a:prstGeom prst="rect">
            <a:avLst/>
          </a:prstGeom>
        </p:spPr>
      </p:pic>
      <p:pic>
        <p:nvPicPr>
          <p:cNvPr id="2" name="Picture 2" descr="A picture containing text, toiletry, skin cream&#10;&#10;Description automatically generated">
            <a:extLst>
              <a:ext uri="{FF2B5EF4-FFF2-40B4-BE49-F238E27FC236}">
                <a16:creationId xmlns:a16="http://schemas.microsoft.com/office/drawing/2014/main" id="{E1C256CB-335C-443B-BA6F-775B54240E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54173" y="1041281"/>
            <a:ext cx="1808672" cy="2604455"/>
          </a:xfrm>
          <a:prstGeom prst="rect">
            <a:avLst/>
          </a:prstGeom>
        </p:spPr>
      </p:pic>
      <p:pic>
        <p:nvPicPr>
          <p:cNvPr id="5" name="Picture 10" descr="Text&#10;&#10;Description automatically generated">
            <a:extLst>
              <a:ext uri="{FF2B5EF4-FFF2-40B4-BE49-F238E27FC236}">
                <a16:creationId xmlns:a16="http://schemas.microsoft.com/office/drawing/2014/main" id="{045A560D-7671-4D5D-B096-1FD86B2647D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26966" y="1036096"/>
            <a:ext cx="1866181" cy="2614826"/>
          </a:xfrm>
          <a:prstGeom prst="rect">
            <a:avLst/>
          </a:prstGeom>
        </p:spPr>
      </p:pic>
      <p:pic>
        <p:nvPicPr>
          <p:cNvPr id="3" name="Picture 4">
            <a:extLst>
              <a:ext uri="{FF2B5EF4-FFF2-40B4-BE49-F238E27FC236}">
                <a16:creationId xmlns:a16="http://schemas.microsoft.com/office/drawing/2014/main" id="{4873E26D-123D-420B-BDF6-6322DA0C0FA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142891" y="1048289"/>
            <a:ext cx="1866182" cy="2619196"/>
          </a:xfrm>
          <a:prstGeom prst="rect">
            <a:avLst/>
          </a:prstGeom>
        </p:spPr>
      </p:pic>
      <p:sp>
        <p:nvSpPr>
          <p:cNvPr id="15" name="TextBox 14">
            <a:extLst>
              <a:ext uri="{FF2B5EF4-FFF2-40B4-BE49-F238E27FC236}">
                <a16:creationId xmlns:a16="http://schemas.microsoft.com/office/drawing/2014/main" id="{8668A77D-EF2E-46C0-86D9-B1EBCC85B155}"/>
              </a:ext>
            </a:extLst>
          </p:cNvPr>
          <p:cNvSpPr txBox="1"/>
          <p:nvPr/>
        </p:nvSpPr>
        <p:spPr>
          <a:xfrm>
            <a:off x="333394" y="195522"/>
            <a:ext cx="2215094" cy="369332"/>
          </a:xfrm>
          <a:prstGeom prst="rect">
            <a:avLst/>
          </a:prstGeom>
          <a:noFill/>
        </p:spPr>
        <p:txBody>
          <a:bodyPr wrap="none" rtlCol="0">
            <a:spAutoFit/>
          </a:bodyPr>
          <a:lstStyle/>
          <a:p>
            <a:r>
              <a:rPr lang="en-US" dirty="0">
                <a:solidFill>
                  <a:schemeClr val="accent1"/>
                </a:solidFill>
              </a:rPr>
              <a:t>Trifolds to hand out </a:t>
            </a:r>
          </a:p>
        </p:txBody>
      </p:sp>
      <p:sp>
        <p:nvSpPr>
          <p:cNvPr id="16" name="Rectangle 15">
            <a:extLst>
              <a:ext uri="{FF2B5EF4-FFF2-40B4-BE49-F238E27FC236}">
                <a16:creationId xmlns:a16="http://schemas.microsoft.com/office/drawing/2014/main" id="{3FFA13F7-7BA7-45C6-9932-EA6926CDF3B9}"/>
              </a:ext>
            </a:extLst>
          </p:cNvPr>
          <p:cNvSpPr/>
          <p:nvPr/>
        </p:nvSpPr>
        <p:spPr>
          <a:xfrm>
            <a:off x="4240772" y="743429"/>
            <a:ext cx="3621504" cy="369332"/>
          </a:xfrm>
          <a:prstGeom prst="rect">
            <a:avLst/>
          </a:prstGeom>
        </p:spPr>
        <p:txBody>
          <a:bodyPr wrap="none">
            <a:spAutoFit/>
          </a:bodyPr>
          <a:lstStyle/>
          <a:p>
            <a:r>
              <a:rPr lang="en-US"/>
              <a:t>Posters to hang in health facilities</a:t>
            </a:r>
          </a:p>
        </p:txBody>
      </p:sp>
      <p:sp>
        <p:nvSpPr>
          <p:cNvPr id="17" name="Rectangle 16">
            <a:extLst>
              <a:ext uri="{FF2B5EF4-FFF2-40B4-BE49-F238E27FC236}">
                <a16:creationId xmlns:a16="http://schemas.microsoft.com/office/drawing/2014/main" id="{7BF2F76B-C6B5-4263-A49B-3B8D3F6FC6D3}"/>
              </a:ext>
            </a:extLst>
          </p:cNvPr>
          <p:cNvSpPr/>
          <p:nvPr/>
        </p:nvSpPr>
        <p:spPr>
          <a:xfrm>
            <a:off x="3149901" y="4167044"/>
            <a:ext cx="5812997" cy="369332"/>
          </a:xfrm>
          <a:prstGeom prst="rect">
            <a:avLst/>
          </a:prstGeom>
        </p:spPr>
        <p:txBody>
          <a:bodyPr wrap="square">
            <a:spAutoFit/>
          </a:bodyPr>
          <a:lstStyle/>
          <a:p>
            <a:r>
              <a:rPr lang="en-US"/>
              <a:t>Two-sided flyers to laminate for clinic waiting areas</a:t>
            </a:r>
          </a:p>
        </p:txBody>
      </p:sp>
      <p:sp>
        <p:nvSpPr>
          <p:cNvPr id="18" name="TextBox 17">
            <a:extLst>
              <a:ext uri="{FF2B5EF4-FFF2-40B4-BE49-F238E27FC236}">
                <a16:creationId xmlns:a16="http://schemas.microsoft.com/office/drawing/2014/main" id="{678243C5-BA6F-4668-90A6-A5C66D8BC7A3}"/>
              </a:ext>
            </a:extLst>
          </p:cNvPr>
          <p:cNvSpPr txBox="1"/>
          <p:nvPr/>
        </p:nvSpPr>
        <p:spPr>
          <a:xfrm>
            <a:off x="3437734" y="61542"/>
            <a:ext cx="5237331" cy="646331"/>
          </a:xfrm>
          <a:prstGeom prst="rect">
            <a:avLst/>
          </a:prstGeom>
          <a:noFill/>
        </p:spPr>
        <p:txBody>
          <a:bodyPr wrap="none" rtlCol="0">
            <a:spAutoFit/>
          </a:bodyPr>
          <a:lstStyle/>
          <a:p>
            <a:r>
              <a:rPr lang="en-US" sz="3600" b="1" dirty="0">
                <a:solidFill>
                  <a:schemeClr val="tx2"/>
                </a:solidFill>
              </a:rPr>
              <a:t>Additional Prototypes  </a:t>
            </a:r>
          </a:p>
        </p:txBody>
      </p:sp>
    </p:spTree>
    <p:extLst>
      <p:ext uri="{BB962C8B-B14F-4D97-AF65-F5344CB8AC3E}">
        <p14:creationId xmlns:p14="http://schemas.microsoft.com/office/powerpoint/2010/main" val="1700289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9E809-E9D8-4599-A700-222A9B2A8A89}"/>
              </a:ext>
            </a:extLst>
          </p:cNvPr>
          <p:cNvSpPr>
            <a:spLocks noGrp="1"/>
          </p:cNvSpPr>
          <p:nvPr>
            <p:ph type="title"/>
          </p:nvPr>
        </p:nvSpPr>
        <p:spPr>
          <a:xfrm>
            <a:off x="1519299" y="272191"/>
            <a:ext cx="7161563" cy="800039"/>
          </a:xfrm>
        </p:spPr>
        <p:txBody>
          <a:bodyPr/>
          <a:lstStyle/>
          <a:p>
            <a:r>
              <a:rPr lang="en-US"/>
              <a:t>References</a:t>
            </a:r>
            <a:endParaRPr lang="en-NG"/>
          </a:p>
        </p:txBody>
      </p:sp>
      <p:sp>
        <p:nvSpPr>
          <p:cNvPr id="3" name="Content Placeholder 2">
            <a:extLst>
              <a:ext uri="{FF2B5EF4-FFF2-40B4-BE49-F238E27FC236}">
                <a16:creationId xmlns:a16="http://schemas.microsoft.com/office/drawing/2014/main" id="{084AB78C-494D-417D-925E-2FCA2C8E2309}"/>
              </a:ext>
            </a:extLst>
          </p:cNvPr>
          <p:cNvSpPr>
            <a:spLocks noGrp="1"/>
          </p:cNvSpPr>
          <p:nvPr>
            <p:ph idx="1"/>
          </p:nvPr>
        </p:nvSpPr>
        <p:spPr>
          <a:xfrm>
            <a:off x="1252025" y="1591732"/>
            <a:ext cx="7428837" cy="4964767"/>
          </a:xfrm>
        </p:spPr>
        <p:txBody>
          <a:bodyPr vert="horz" lIns="91440" tIns="45720" rIns="91440" bIns="45720" rtlCol="0" anchor="t">
            <a:normAutofit fontScale="85000" lnSpcReduction="10000"/>
          </a:bodyPr>
          <a:lstStyle/>
          <a:p>
            <a:pPr algn="l" fontAlgn="base">
              <a:lnSpc>
                <a:spcPct val="120000"/>
              </a:lnSpc>
            </a:pPr>
            <a:r>
              <a:rPr lang="en-US" sz="1900" i="0" dirty="0">
                <a:solidFill>
                  <a:srgbClr val="323232"/>
                </a:solidFill>
                <a:effectLst/>
                <a:latin typeface="+mn-lt"/>
              </a:rPr>
              <a:t>Davey DJ et al. </a:t>
            </a:r>
            <a:r>
              <a:rPr lang="en-US" sz="1900" i="1" dirty="0">
                <a:solidFill>
                  <a:srgbClr val="323232"/>
                </a:solidFill>
                <a:effectLst/>
                <a:latin typeface="+mn-lt"/>
              </a:rPr>
              <a:t>High initiation and persistence on PrEP in HIV-uninfected pregnant women in Cape Town, South Africa</a:t>
            </a:r>
            <a:r>
              <a:rPr lang="en-US" sz="1900" i="0" dirty="0">
                <a:solidFill>
                  <a:srgbClr val="323232"/>
                </a:solidFill>
                <a:effectLst/>
                <a:latin typeface="+mn-lt"/>
              </a:rPr>
              <a:t>. HIV Research for Prevention (HIVR4P) virtual conference, abstract OA07.05LB, 2021.</a:t>
            </a:r>
          </a:p>
          <a:p>
            <a:pPr algn="l" fontAlgn="base">
              <a:lnSpc>
                <a:spcPct val="120000"/>
              </a:lnSpc>
            </a:pPr>
            <a:r>
              <a:rPr lang="en-US" sz="1900" i="0" dirty="0">
                <a:solidFill>
                  <a:srgbClr val="323232"/>
                </a:solidFill>
                <a:effectLst/>
                <a:latin typeface="+mn-lt"/>
              </a:rPr>
              <a:t>Davey DJ et al. </a:t>
            </a:r>
            <a:r>
              <a:rPr lang="en-US" sz="1900" i="1" dirty="0">
                <a:solidFill>
                  <a:srgbClr val="323232"/>
                </a:solidFill>
                <a:effectLst/>
                <a:latin typeface="+mn-lt"/>
              </a:rPr>
              <a:t>Partner support, disclosure and side effects: Facilitators of high maternal PrEP adherence in Cape Town. </a:t>
            </a:r>
            <a:r>
              <a:rPr lang="en-US" sz="1900" i="0" dirty="0">
                <a:solidFill>
                  <a:srgbClr val="323232"/>
                </a:solidFill>
                <a:effectLst/>
                <a:latin typeface="+mn-lt"/>
              </a:rPr>
              <a:t>HIV Research for Prevention (HIVR4P) virtual conference, abstract OA21.05LB, 2021.</a:t>
            </a:r>
          </a:p>
          <a:p>
            <a:pPr algn="l" fontAlgn="base">
              <a:lnSpc>
                <a:spcPct val="120000"/>
              </a:lnSpc>
            </a:pPr>
            <a:r>
              <a:rPr lang="en-US" sz="1900" i="0" dirty="0">
                <a:solidFill>
                  <a:srgbClr val="222222"/>
                </a:solidFill>
                <a:effectLst/>
                <a:latin typeface="+mn-lt"/>
              </a:rPr>
              <a:t>Flax, Valerie L., et al. "After their wives have delivered, a lot of men like going out: Perceptions of HIV transmission risk and support for HIV prevention methods during breastfeeding in sub‐Saharan Africa." </a:t>
            </a:r>
            <a:r>
              <a:rPr lang="en-US" sz="1900" i="1" dirty="0">
                <a:solidFill>
                  <a:srgbClr val="222222"/>
                </a:solidFill>
                <a:effectLst/>
                <a:latin typeface="+mn-lt"/>
              </a:rPr>
              <a:t>Maternal &amp; child nutrition</a:t>
            </a:r>
            <a:r>
              <a:rPr lang="en-US" sz="1900" i="0" dirty="0">
                <a:solidFill>
                  <a:srgbClr val="222222"/>
                </a:solidFill>
                <a:effectLst/>
                <a:latin typeface="+mn-lt"/>
              </a:rPr>
              <a:t> 17.2 (2021): </a:t>
            </a:r>
            <a:r>
              <a:rPr lang="en-US" sz="1900" i="0" dirty="0" err="1">
                <a:solidFill>
                  <a:srgbClr val="222222"/>
                </a:solidFill>
                <a:effectLst/>
                <a:latin typeface="+mn-lt"/>
              </a:rPr>
              <a:t>e13120</a:t>
            </a:r>
            <a:r>
              <a:rPr lang="en-US" sz="1900" i="0" dirty="0">
                <a:solidFill>
                  <a:srgbClr val="222222"/>
                </a:solidFill>
                <a:effectLst/>
                <a:latin typeface="+mn-lt"/>
              </a:rPr>
              <a:t>.</a:t>
            </a:r>
          </a:p>
          <a:p>
            <a:pPr fontAlgn="base">
              <a:lnSpc>
                <a:spcPct val="120000"/>
              </a:lnSpc>
            </a:pPr>
            <a:r>
              <a:rPr lang="en-US" sz="1900" dirty="0">
                <a:solidFill>
                  <a:srgbClr val="000000"/>
                </a:solidFill>
                <a:latin typeface="+mn-lt"/>
                <a:cs typeface="Arial"/>
              </a:rPr>
              <a:t>Van der </a:t>
            </a:r>
            <a:r>
              <a:rPr lang="en-US" sz="1900" dirty="0" err="1">
                <a:solidFill>
                  <a:srgbClr val="000000"/>
                </a:solidFill>
                <a:latin typeface="+mn-lt"/>
                <a:cs typeface="Arial"/>
              </a:rPr>
              <a:t>Straten</a:t>
            </a:r>
            <a:r>
              <a:rPr lang="en-US" sz="1900" dirty="0">
                <a:solidFill>
                  <a:srgbClr val="000000"/>
                </a:solidFill>
                <a:latin typeface="+mn-lt"/>
                <a:cs typeface="Arial"/>
              </a:rPr>
              <a:t> A, Ryan JH, Reddy K, </a:t>
            </a:r>
            <a:r>
              <a:rPr lang="en-US" sz="1900" dirty="0" err="1">
                <a:solidFill>
                  <a:srgbClr val="000000"/>
                </a:solidFill>
                <a:latin typeface="+mn-lt"/>
                <a:cs typeface="Arial"/>
              </a:rPr>
              <a:t>Etima</a:t>
            </a:r>
            <a:r>
              <a:rPr lang="en-US" sz="1900" dirty="0">
                <a:solidFill>
                  <a:srgbClr val="000000"/>
                </a:solidFill>
                <a:latin typeface="+mn-lt"/>
                <a:cs typeface="Arial"/>
              </a:rPr>
              <a:t> J, </a:t>
            </a:r>
            <a:r>
              <a:rPr lang="en-US" sz="1900" dirty="0" err="1">
                <a:solidFill>
                  <a:srgbClr val="000000"/>
                </a:solidFill>
                <a:latin typeface="+mn-lt"/>
                <a:cs typeface="Arial"/>
              </a:rPr>
              <a:t>Taulo</a:t>
            </a:r>
            <a:r>
              <a:rPr lang="en-US" sz="1900" dirty="0">
                <a:solidFill>
                  <a:srgbClr val="000000"/>
                </a:solidFill>
                <a:latin typeface="+mn-lt"/>
                <a:cs typeface="Arial"/>
              </a:rPr>
              <a:t> F, </a:t>
            </a:r>
            <a:r>
              <a:rPr lang="en-US" sz="1900" dirty="0" err="1">
                <a:solidFill>
                  <a:srgbClr val="000000"/>
                </a:solidFill>
                <a:latin typeface="+mn-lt"/>
                <a:cs typeface="Arial"/>
              </a:rPr>
              <a:t>Mutero</a:t>
            </a:r>
            <a:r>
              <a:rPr lang="en-US" sz="1900" dirty="0">
                <a:solidFill>
                  <a:srgbClr val="000000"/>
                </a:solidFill>
                <a:latin typeface="+mn-lt"/>
                <a:cs typeface="Arial"/>
              </a:rPr>
              <a:t> P, Taylor J, Piper J, </a:t>
            </a:r>
            <a:r>
              <a:rPr lang="en-US" sz="1900" dirty="0" err="1">
                <a:solidFill>
                  <a:srgbClr val="000000"/>
                </a:solidFill>
                <a:latin typeface="+mn-lt"/>
                <a:cs typeface="Arial"/>
              </a:rPr>
              <a:t>Musara</a:t>
            </a:r>
            <a:r>
              <a:rPr lang="en-US" sz="1900" dirty="0">
                <a:solidFill>
                  <a:srgbClr val="000000"/>
                </a:solidFill>
                <a:latin typeface="+mn-lt"/>
                <a:cs typeface="Arial"/>
              </a:rPr>
              <a:t> P; MTN-041/MAMMA Study Team. </a:t>
            </a:r>
            <a:r>
              <a:rPr lang="en-US" sz="1900" i="1" dirty="0">
                <a:solidFill>
                  <a:srgbClr val="000000"/>
                </a:solidFill>
                <a:latin typeface="+mn-lt"/>
                <a:cs typeface="Arial"/>
              </a:rPr>
              <a:t>Influences on willingness to use vaginal or oral HIV PrEP during pregnancy and breastfeeding in Africa: the multisite MAMMA study</a:t>
            </a:r>
            <a:r>
              <a:rPr lang="en-US" sz="1900" dirty="0">
                <a:solidFill>
                  <a:srgbClr val="000000"/>
                </a:solidFill>
                <a:latin typeface="+mn-lt"/>
                <a:cs typeface="Arial"/>
              </a:rPr>
              <a:t>. J Int AIDS Soc. 2020 </a:t>
            </a:r>
            <a:r>
              <a:rPr lang="en-US" sz="1900" dirty="0" err="1">
                <a:solidFill>
                  <a:srgbClr val="000000"/>
                </a:solidFill>
                <a:latin typeface="+mn-lt"/>
                <a:cs typeface="Arial"/>
              </a:rPr>
              <a:t>Jun;23</a:t>
            </a:r>
            <a:r>
              <a:rPr lang="en-US" sz="1900" dirty="0">
                <a:solidFill>
                  <a:srgbClr val="000000"/>
                </a:solidFill>
                <a:latin typeface="+mn-lt"/>
                <a:cs typeface="Arial"/>
              </a:rPr>
              <a:t>(6):</a:t>
            </a:r>
            <a:r>
              <a:rPr lang="en-US" sz="1900" dirty="0" err="1">
                <a:solidFill>
                  <a:srgbClr val="000000"/>
                </a:solidFill>
                <a:latin typeface="+mn-lt"/>
                <a:cs typeface="Arial"/>
              </a:rPr>
              <a:t>e25536</a:t>
            </a:r>
            <a:r>
              <a:rPr lang="en-US" sz="1900" dirty="0">
                <a:solidFill>
                  <a:srgbClr val="000000"/>
                </a:solidFill>
                <a:latin typeface="+mn-lt"/>
                <a:cs typeface="Arial"/>
              </a:rPr>
              <a:t>. </a:t>
            </a:r>
            <a:r>
              <a:rPr lang="en-US" sz="1900" dirty="0" err="1">
                <a:solidFill>
                  <a:srgbClr val="000000"/>
                </a:solidFill>
                <a:latin typeface="+mn-lt"/>
                <a:cs typeface="Arial"/>
              </a:rPr>
              <a:t>doi</a:t>
            </a:r>
            <a:r>
              <a:rPr lang="en-US" sz="1900" dirty="0">
                <a:solidFill>
                  <a:srgbClr val="000000"/>
                </a:solidFill>
                <a:latin typeface="+mn-lt"/>
                <a:cs typeface="Arial"/>
              </a:rPr>
              <a:t>: 10.1002/</a:t>
            </a:r>
            <a:r>
              <a:rPr lang="en-US" sz="1900" dirty="0" err="1">
                <a:solidFill>
                  <a:srgbClr val="000000"/>
                </a:solidFill>
                <a:latin typeface="+mn-lt"/>
                <a:cs typeface="Arial"/>
              </a:rPr>
              <a:t>jia2.25536</a:t>
            </a:r>
            <a:r>
              <a:rPr lang="en-US" sz="1900" dirty="0">
                <a:solidFill>
                  <a:srgbClr val="000000"/>
                </a:solidFill>
                <a:latin typeface="+mn-lt"/>
                <a:cs typeface="Arial"/>
              </a:rPr>
              <a:t>. PMID: 32524700; PMCID: PMC7287313.</a:t>
            </a:r>
            <a:endParaRPr lang="en-US" sz="1900" i="0" dirty="0">
              <a:solidFill>
                <a:srgbClr val="000000"/>
              </a:solidFill>
              <a:effectLst/>
              <a:latin typeface="+mn-lt"/>
              <a:cs typeface="Arial"/>
            </a:endParaRPr>
          </a:p>
          <a:p>
            <a:pPr marL="0" indent="0">
              <a:buNone/>
            </a:pPr>
            <a:endParaRPr lang="en-NG" dirty="0"/>
          </a:p>
        </p:txBody>
      </p:sp>
    </p:spTree>
    <p:extLst>
      <p:ext uri="{BB962C8B-B14F-4D97-AF65-F5344CB8AC3E}">
        <p14:creationId xmlns:p14="http://schemas.microsoft.com/office/powerpoint/2010/main" val="287058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BADC5E7-3C78-43BC-BFDB-8F289048B258}"/>
              </a:ext>
            </a:extLst>
          </p:cNvPr>
          <p:cNvSpPr>
            <a:spLocks noGrp="1"/>
          </p:cNvSpPr>
          <p:nvPr>
            <p:ph type="title"/>
          </p:nvPr>
        </p:nvSpPr>
        <p:spPr>
          <a:xfrm>
            <a:off x="0" y="729343"/>
            <a:ext cx="9144000" cy="767839"/>
          </a:xfrm>
        </p:spPr>
        <p:txBody>
          <a:bodyPr>
            <a:normAutofit/>
          </a:bodyPr>
          <a:lstStyle/>
          <a:p>
            <a:pPr algn="ctr"/>
            <a:r>
              <a:rPr lang="en-US" sz="4800" b="1"/>
              <a:t>Thank you!</a:t>
            </a:r>
          </a:p>
        </p:txBody>
      </p:sp>
      <p:sp>
        <p:nvSpPr>
          <p:cNvPr id="5" name="Content Placeholder 2">
            <a:extLst>
              <a:ext uri="{FF2B5EF4-FFF2-40B4-BE49-F238E27FC236}">
                <a16:creationId xmlns:a16="http://schemas.microsoft.com/office/drawing/2014/main" id="{7C8DCF29-6733-41A1-BC97-1C240B005098}"/>
              </a:ext>
            </a:extLst>
          </p:cNvPr>
          <p:cNvSpPr>
            <a:spLocks noGrp="1"/>
          </p:cNvSpPr>
          <p:nvPr>
            <p:ph idx="1"/>
          </p:nvPr>
        </p:nvSpPr>
        <p:spPr>
          <a:xfrm>
            <a:off x="0" y="1758819"/>
            <a:ext cx="9144000" cy="509347"/>
          </a:xfrm>
        </p:spPr>
        <p:txBody>
          <a:bodyPr>
            <a:normAutofit/>
          </a:bodyPr>
          <a:lstStyle/>
          <a:p>
            <a:pPr marL="0" indent="0" algn="ctr">
              <a:buNone/>
            </a:pPr>
            <a:r>
              <a:rPr lang="en-US"/>
              <a:t>CHOICE Partners</a:t>
            </a:r>
          </a:p>
          <a:p>
            <a:pPr marL="0" indent="0">
              <a:buNone/>
            </a:pPr>
            <a:endParaRPr lang="en-US"/>
          </a:p>
        </p:txBody>
      </p:sp>
      <p:sp>
        <p:nvSpPr>
          <p:cNvPr id="16" name="TextBox 15">
            <a:extLst>
              <a:ext uri="{FF2B5EF4-FFF2-40B4-BE49-F238E27FC236}">
                <a16:creationId xmlns:a16="http://schemas.microsoft.com/office/drawing/2014/main" id="{3C898C02-072F-4BDE-8D0B-87A7F42C477D}"/>
              </a:ext>
            </a:extLst>
          </p:cNvPr>
          <p:cNvSpPr txBox="1"/>
          <p:nvPr/>
        </p:nvSpPr>
        <p:spPr>
          <a:xfrm>
            <a:off x="1262743" y="5259607"/>
            <a:ext cx="7881257" cy="1169551"/>
          </a:xfrm>
          <a:prstGeom prst="rect">
            <a:avLst/>
          </a:prstGeom>
          <a:noFill/>
        </p:spPr>
        <p:txBody>
          <a:bodyPr wrap="square">
            <a:spAutoFit/>
          </a:bodyPr>
          <a:lstStyle/>
          <a:p>
            <a:pPr marL="0" marR="0">
              <a:spcBef>
                <a:spcPts val="0"/>
              </a:spcBef>
              <a:spcAft>
                <a:spcPts val="0"/>
              </a:spcAft>
            </a:pPr>
            <a:r>
              <a:rPr lang="en-US" sz="1400">
                <a:effectLst/>
                <a:latin typeface="Calibri" panose="020F0502020204030204" pitchFamily="34" charset="0"/>
                <a:ea typeface="Calibri" panose="020F0502020204030204" pitchFamily="34" charset="0"/>
              </a:rPr>
              <a:t>This collaboration is made possible by the generous support of the American people through the U.S. Agency for International Development (USAID) and the U.S. President’s Emergency Plan for AIDS Relief (PEPFAR) through the terms of cooperative agreement 7200AA19CA00002 and 7200AA19CA00003. The contents are the responsibility of the </a:t>
            </a:r>
            <a:r>
              <a:rPr lang="en-US" sz="1400" err="1">
                <a:effectLst/>
                <a:latin typeface="Calibri" panose="020F0502020204030204" pitchFamily="34" charset="0"/>
                <a:ea typeface="Calibri" panose="020F0502020204030204" pitchFamily="34" charset="0"/>
              </a:rPr>
              <a:t>EpiC</a:t>
            </a:r>
            <a:r>
              <a:rPr lang="en-US" sz="1400">
                <a:effectLst/>
                <a:latin typeface="Calibri" panose="020F0502020204030204" pitchFamily="34" charset="0"/>
                <a:ea typeface="Calibri" panose="020F0502020204030204" pitchFamily="34" charset="0"/>
              </a:rPr>
              <a:t> project and the RISE project and do not necessarily reflect the views of USAID, PEPFAR, or the U.S. Government.</a:t>
            </a:r>
          </a:p>
        </p:txBody>
      </p:sp>
      <p:pic>
        <p:nvPicPr>
          <p:cNvPr id="2" name="Picture 1">
            <a:extLst>
              <a:ext uri="{FF2B5EF4-FFF2-40B4-BE49-F238E27FC236}">
                <a16:creationId xmlns:a16="http://schemas.microsoft.com/office/drawing/2014/main" id="{6C7647C6-58CF-4915-B8F2-3DA7F06A3F7A}"/>
              </a:ext>
            </a:extLst>
          </p:cNvPr>
          <p:cNvPicPr>
            <a:picLocks noChangeAspect="1"/>
          </p:cNvPicPr>
          <p:nvPr/>
        </p:nvPicPr>
        <p:blipFill>
          <a:blip r:embed="rId2"/>
          <a:stretch>
            <a:fillRect/>
          </a:stretch>
        </p:blipFill>
        <p:spPr>
          <a:xfrm>
            <a:off x="1617495" y="2493645"/>
            <a:ext cx="7015559" cy="2266786"/>
          </a:xfrm>
          <a:prstGeom prst="rect">
            <a:avLst/>
          </a:prstGeom>
        </p:spPr>
      </p:pic>
    </p:spTree>
    <p:extLst>
      <p:ext uri="{BB962C8B-B14F-4D97-AF65-F5344CB8AC3E}">
        <p14:creationId xmlns:p14="http://schemas.microsoft.com/office/powerpoint/2010/main" val="2330495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9ACF0-7816-4277-9481-0C10F6B470C8}"/>
              </a:ext>
            </a:extLst>
          </p:cNvPr>
          <p:cNvSpPr>
            <a:spLocks noGrp="1"/>
          </p:cNvSpPr>
          <p:nvPr>
            <p:ph type="title"/>
          </p:nvPr>
        </p:nvSpPr>
        <p:spPr>
          <a:xfrm>
            <a:off x="1519299" y="104681"/>
            <a:ext cx="7161563" cy="800039"/>
          </a:xfrm>
        </p:spPr>
        <p:txBody>
          <a:bodyPr/>
          <a:lstStyle/>
          <a:p>
            <a:r>
              <a:rPr lang="en-US" dirty="0">
                <a:latin typeface="Arial"/>
                <a:cs typeface="Arial"/>
              </a:rPr>
              <a:t>Objectives of this Deck</a:t>
            </a:r>
          </a:p>
        </p:txBody>
      </p:sp>
      <p:sp>
        <p:nvSpPr>
          <p:cNvPr id="3" name="Content Placeholder 2">
            <a:extLst>
              <a:ext uri="{FF2B5EF4-FFF2-40B4-BE49-F238E27FC236}">
                <a16:creationId xmlns:a16="http://schemas.microsoft.com/office/drawing/2014/main" id="{A7356A41-105A-46F7-A751-5A643C2B87C3}"/>
              </a:ext>
            </a:extLst>
          </p:cNvPr>
          <p:cNvSpPr>
            <a:spLocks noGrp="1"/>
          </p:cNvSpPr>
          <p:nvPr>
            <p:ph idx="1"/>
          </p:nvPr>
        </p:nvSpPr>
        <p:spPr>
          <a:xfrm>
            <a:off x="1519298" y="1070715"/>
            <a:ext cx="7161563" cy="5410296"/>
          </a:xfrm>
        </p:spPr>
        <p:txBody>
          <a:bodyPr vert="horz" lIns="91440" tIns="45720" rIns="91440" bIns="45720" rtlCol="0" anchor="t">
            <a:noAutofit/>
          </a:bodyPr>
          <a:lstStyle/>
          <a:p>
            <a:r>
              <a:rPr lang="en-US" sz="2500" dirty="0">
                <a:latin typeface="Arial"/>
                <a:cs typeface="Arial"/>
              </a:rPr>
              <a:t>This slide deck provides an overview of CHOICE’s experience developing demand generation resources to expand use of PrEP by Pregnant and Breastfeeding Populations (PBFP) </a:t>
            </a:r>
            <a:endParaRPr lang="en-US" sz="2500" dirty="0"/>
          </a:p>
          <a:p>
            <a:r>
              <a:rPr lang="en-US" sz="2500" dirty="0">
                <a:latin typeface="Arial"/>
                <a:cs typeface="Arial"/>
              </a:rPr>
              <a:t>These slides provide context and background on how the initial prototypes were developed in collaboration with PBFP</a:t>
            </a:r>
          </a:p>
          <a:p>
            <a:r>
              <a:rPr lang="en-US" sz="2500" dirty="0"/>
              <a:t>This is intended to complement the “PrEP for PBFP Prototype Testing Guide” also available on PrEPWatch</a:t>
            </a:r>
          </a:p>
        </p:txBody>
      </p:sp>
    </p:spTree>
    <p:extLst>
      <p:ext uri="{BB962C8B-B14F-4D97-AF65-F5344CB8AC3E}">
        <p14:creationId xmlns:p14="http://schemas.microsoft.com/office/powerpoint/2010/main" val="4201510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ADCDDA-EAD5-41C3-8222-77F17FF553A0}"/>
              </a:ext>
            </a:extLst>
          </p:cNvPr>
          <p:cNvSpPr>
            <a:spLocks noGrp="1"/>
          </p:cNvSpPr>
          <p:nvPr>
            <p:ph type="title"/>
          </p:nvPr>
        </p:nvSpPr>
        <p:spPr>
          <a:xfrm>
            <a:off x="0" y="849683"/>
            <a:ext cx="3028364" cy="4896998"/>
          </a:xfrm>
        </p:spPr>
        <p:txBody>
          <a:bodyPr vert="horz" lIns="91440" tIns="45720" rIns="91440" bIns="45720" rtlCol="0" anchor="b">
            <a:normAutofit/>
          </a:bodyPr>
          <a:lstStyle/>
          <a:p>
            <a:pPr algn="ctr"/>
            <a:r>
              <a:rPr lang="en-US" sz="2800" b="1" kern="1200" dirty="0">
                <a:solidFill>
                  <a:srgbClr val="FFFFFF"/>
                </a:solidFill>
                <a:latin typeface="+mj-lt"/>
                <a:ea typeface="+mj-ea"/>
                <a:cs typeface="+mj-cs"/>
              </a:rPr>
              <a:t>Why have communications </a:t>
            </a:r>
            <a:r>
              <a:rPr lang="en-US" sz="2800" dirty="0">
                <a:solidFill>
                  <a:srgbClr val="FFFFFF"/>
                </a:solidFill>
                <a:latin typeface="+mj-lt"/>
                <a:cs typeface="+mj-cs"/>
              </a:rPr>
              <a:t>materials</a:t>
            </a:r>
            <a:r>
              <a:rPr lang="en-US" sz="2800" b="1" kern="1200" dirty="0">
                <a:solidFill>
                  <a:srgbClr val="FFFFFF"/>
                </a:solidFill>
                <a:latin typeface="+mj-lt"/>
                <a:ea typeface="+mj-ea"/>
                <a:cs typeface="+mj-cs"/>
              </a:rPr>
              <a:t>?</a:t>
            </a:r>
            <a:br>
              <a:rPr lang="en-US" sz="2800" b="1" kern="1200" dirty="0">
                <a:latin typeface="+mj-lt"/>
                <a:cs typeface="+mj-cs"/>
              </a:rPr>
            </a:br>
            <a:br>
              <a:rPr lang="en-US" sz="2800" b="1" kern="1200" dirty="0">
                <a:latin typeface="+mj-lt"/>
                <a:cs typeface="+mj-cs"/>
              </a:rPr>
            </a:br>
            <a:r>
              <a:rPr lang="en-US" sz="2200" b="1" kern="1200" dirty="0">
                <a:solidFill>
                  <a:srgbClr val="FFFFFF"/>
                </a:solidFill>
                <a:latin typeface="+mj-lt"/>
                <a:ea typeface="+mj-ea"/>
                <a:cs typeface="+mj-cs"/>
              </a:rPr>
              <a:t>Before starting we looked at what the materials need to achieve: </a:t>
            </a:r>
            <a:br>
              <a:rPr lang="en-US" sz="2200" b="1" kern="1200" dirty="0">
                <a:solidFill>
                  <a:srgbClr val="FFFFFF"/>
                </a:solidFill>
                <a:latin typeface="+mj-lt"/>
                <a:ea typeface="+mj-ea"/>
                <a:cs typeface="+mj-cs"/>
              </a:rPr>
            </a:br>
            <a:r>
              <a:rPr lang="en-US" sz="2200" dirty="0">
                <a:solidFill>
                  <a:srgbClr val="FFFFFF"/>
                </a:solidFill>
                <a:latin typeface="+mj-lt"/>
                <a:cs typeface="+mj-cs"/>
              </a:rPr>
              <a:t>Creating</a:t>
            </a:r>
            <a:r>
              <a:rPr lang="en-US" sz="2200" b="1" kern="1200" dirty="0">
                <a:solidFill>
                  <a:srgbClr val="FFFFFF"/>
                </a:solidFill>
                <a:latin typeface="+mj-lt"/>
                <a:ea typeface="+mj-ea"/>
                <a:cs typeface="+mj-cs"/>
              </a:rPr>
              <a:t> demand for PrEP among PBFP and </a:t>
            </a:r>
            <a:r>
              <a:rPr lang="en-US" sz="2200" dirty="0">
                <a:solidFill>
                  <a:srgbClr val="FFFFFF"/>
                </a:solidFill>
                <a:latin typeface="+mj-lt"/>
                <a:cs typeface="+mj-cs"/>
              </a:rPr>
              <a:t>supporting them</a:t>
            </a:r>
            <a:r>
              <a:rPr lang="en-US" sz="2200" b="1" kern="1200" dirty="0">
                <a:solidFill>
                  <a:srgbClr val="FFFFFF"/>
                </a:solidFill>
                <a:latin typeface="+mj-lt"/>
                <a:ea typeface="+mj-ea"/>
                <a:cs typeface="+mj-cs"/>
              </a:rPr>
              <a:t> to successfully use PrEP</a:t>
            </a:r>
            <a:br>
              <a:rPr lang="en-US" sz="2800" b="1" kern="1200" dirty="0">
                <a:latin typeface="+mj-lt"/>
                <a:cs typeface="+mj-cs"/>
              </a:rPr>
            </a:br>
            <a:endParaRPr lang="en-US" sz="2800" b="1" kern="1200" dirty="0">
              <a:solidFill>
                <a:srgbClr val="FFFFFF"/>
              </a:solidFill>
              <a:latin typeface="+mj-lt"/>
              <a:ea typeface="+mj-ea"/>
              <a:cs typeface="+mj-cs"/>
            </a:endParaRPr>
          </a:p>
        </p:txBody>
      </p:sp>
      <p:graphicFrame>
        <p:nvGraphicFramePr>
          <p:cNvPr id="5" name="Content Placeholder 2">
            <a:extLst>
              <a:ext uri="{FF2B5EF4-FFF2-40B4-BE49-F238E27FC236}">
                <a16:creationId xmlns:a16="http://schemas.microsoft.com/office/drawing/2014/main" id="{F2FB85F2-994C-4F89-8644-2A2AA12C3086}"/>
              </a:ext>
            </a:extLst>
          </p:cNvPr>
          <p:cNvGraphicFramePr>
            <a:graphicFrameLocks noGrp="1"/>
          </p:cNvGraphicFramePr>
          <p:nvPr>
            <p:ph idx="1"/>
            <p:extLst>
              <p:ext uri="{D42A27DB-BD31-4B8C-83A1-F6EECF244321}">
                <p14:modId xmlns:p14="http://schemas.microsoft.com/office/powerpoint/2010/main" val="3679090264"/>
              </p:ext>
            </p:extLst>
          </p:nvPr>
        </p:nvGraphicFramePr>
        <p:xfrm>
          <a:off x="3678789" y="345057"/>
          <a:ext cx="5000124" cy="6331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256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81FA0-0A45-4108-9B95-DDE5D8963528}"/>
              </a:ext>
            </a:extLst>
          </p:cNvPr>
          <p:cNvSpPr>
            <a:spLocks noGrp="1"/>
          </p:cNvSpPr>
          <p:nvPr>
            <p:ph type="title"/>
          </p:nvPr>
        </p:nvSpPr>
        <p:spPr>
          <a:xfrm>
            <a:off x="1158212" y="69450"/>
            <a:ext cx="8039227" cy="800039"/>
          </a:xfrm>
        </p:spPr>
        <p:txBody>
          <a:bodyPr>
            <a:normAutofit fontScale="90000"/>
          </a:bodyPr>
          <a:lstStyle/>
          <a:p>
            <a:r>
              <a:rPr lang="en-US" dirty="0"/>
              <a:t>Create demand for PrEP among PBFP</a:t>
            </a:r>
          </a:p>
        </p:txBody>
      </p:sp>
      <p:graphicFrame>
        <p:nvGraphicFramePr>
          <p:cNvPr id="4" name="Content Placeholder 3">
            <a:extLst>
              <a:ext uri="{FF2B5EF4-FFF2-40B4-BE49-F238E27FC236}">
                <a16:creationId xmlns:a16="http://schemas.microsoft.com/office/drawing/2014/main" id="{E6C1A57A-0AAB-4725-A0FC-A83564CC751F}"/>
              </a:ext>
            </a:extLst>
          </p:cNvPr>
          <p:cNvGraphicFramePr>
            <a:graphicFrameLocks noGrp="1"/>
          </p:cNvGraphicFramePr>
          <p:nvPr>
            <p:ph idx="1"/>
            <p:extLst>
              <p:ext uri="{D42A27DB-BD31-4B8C-83A1-F6EECF244321}">
                <p14:modId xmlns:p14="http://schemas.microsoft.com/office/powerpoint/2010/main" val="569561930"/>
              </p:ext>
            </p:extLst>
          </p:nvPr>
        </p:nvGraphicFramePr>
        <p:xfrm>
          <a:off x="631192" y="-58993"/>
          <a:ext cx="4052857" cy="7297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97F1963A-9385-45FA-BF29-09BFDA357A8D}"/>
              </a:ext>
            </a:extLst>
          </p:cNvPr>
          <p:cNvSpPr txBox="1"/>
          <p:nvPr/>
        </p:nvSpPr>
        <p:spPr>
          <a:xfrm>
            <a:off x="3895106" y="1217221"/>
            <a:ext cx="5130141" cy="1077218"/>
          </a:xfrm>
          <a:prstGeom prst="rect">
            <a:avLst/>
          </a:prstGeom>
          <a:noFill/>
        </p:spPr>
        <p:txBody>
          <a:bodyPr wrap="square" rtlCol="0">
            <a:spAutoFit/>
          </a:bodyPr>
          <a:lstStyle/>
          <a:p>
            <a:pPr marL="285750" indent="-285750">
              <a:buFont typeface="Arial" panose="020B0604020202020204" pitchFamily="34" charset="0"/>
              <a:buChar char="•"/>
            </a:pPr>
            <a:r>
              <a:rPr lang="en-US" sz="1600">
                <a:solidFill>
                  <a:srgbClr val="C00000"/>
                </a:solidFill>
              </a:rPr>
              <a:t>Women are aware of elevated risk of HIV infection in pregnancy</a:t>
            </a:r>
          </a:p>
          <a:p>
            <a:pPr marL="285750" indent="-285750">
              <a:buFont typeface="Arial" panose="020B0604020202020204" pitchFamily="34" charset="0"/>
              <a:buChar char="•"/>
            </a:pPr>
            <a:r>
              <a:rPr lang="en-US" sz="1600">
                <a:solidFill>
                  <a:srgbClr val="C00000"/>
                </a:solidFill>
              </a:rPr>
              <a:t>Women are aware there is a way to prevent HIV infection they can control by themselves</a:t>
            </a:r>
          </a:p>
        </p:txBody>
      </p:sp>
      <p:sp>
        <p:nvSpPr>
          <p:cNvPr id="8" name="TextBox 7">
            <a:extLst>
              <a:ext uri="{FF2B5EF4-FFF2-40B4-BE49-F238E27FC236}">
                <a16:creationId xmlns:a16="http://schemas.microsoft.com/office/drawing/2014/main" id="{CEC620C0-B1D7-4C9E-8412-39E6BD041763}"/>
              </a:ext>
            </a:extLst>
          </p:cNvPr>
          <p:cNvSpPr txBox="1"/>
          <p:nvPr/>
        </p:nvSpPr>
        <p:spPr>
          <a:xfrm>
            <a:off x="3895105" y="2592099"/>
            <a:ext cx="5130141" cy="10772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dirty="0">
                <a:solidFill>
                  <a:srgbClr val="000000"/>
                </a:solidFill>
              </a:rPr>
              <a:t>Women trust that PrEP is safe for themselves, their babies, and women like them</a:t>
            </a:r>
          </a:p>
          <a:p>
            <a:pPr marL="285750" indent="-285750">
              <a:buFont typeface="Arial" panose="020B0604020202020204" pitchFamily="34" charset="0"/>
              <a:buChar char="•"/>
            </a:pPr>
            <a:r>
              <a:rPr lang="en-US" sz="1600" dirty="0">
                <a:solidFill>
                  <a:srgbClr val="000000"/>
                </a:solidFill>
              </a:rPr>
              <a:t>Women trust that PrEP will not have any long-term effects on fertility</a:t>
            </a:r>
            <a:endParaRPr lang="en-US" sz="1600" dirty="0">
              <a:solidFill>
                <a:srgbClr val="000000"/>
              </a:solidFill>
              <a:cs typeface="Arial"/>
            </a:endParaRPr>
          </a:p>
        </p:txBody>
      </p:sp>
      <p:sp>
        <p:nvSpPr>
          <p:cNvPr id="9" name="TextBox 8">
            <a:extLst>
              <a:ext uri="{FF2B5EF4-FFF2-40B4-BE49-F238E27FC236}">
                <a16:creationId xmlns:a16="http://schemas.microsoft.com/office/drawing/2014/main" id="{47F81EFF-5AEA-4EAA-8CFD-DF5B4BBA7A43}"/>
              </a:ext>
            </a:extLst>
          </p:cNvPr>
          <p:cNvSpPr txBox="1"/>
          <p:nvPr/>
        </p:nvSpPr>
        <p:spPr>
          <a:xfrm>
            <a:off x="3895106" y="3922038"/>
            <a:ext cx="5248894"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B050"/>
                </a:solidFill>
              </a:rPr>
              <a:t>PBFP are motivated to try PrEP</a:t>
            </a:r>
          </a:p>
          <a:p>
            <a:pPr marL="285750" indent="-285750">
              <a:buFont typeface="Arial" panose="020B0604020202020204" pitchFamily="34" charset="0"/>
              <a:buChar char="•"/>
            </a:pPr>
            <a:r>
              <a:rPr lang="en-US" sz="1600" dirty="0">
                <a:solidFill>
                  <a:srgbClr val="00B050"/>
                </a:solidFill>
              </a:rPr>
              <a:t>PBFP see emotional and functional benefits that outweigh drawbacks</a:t>
            </a:r>
          </a:p>
          <a:p>
            <a:pPr marL="285750" indent="-285750">
              <a:buFont typeface="Arial" panose="020B0604020202020204" pitchFamily="34" charset="0"/>
              <a:buChar char="•"/>
            </a:pPr>
            <a:r>
              <a:rPr lang="en-US" sz="1600" dirty="0">
                <a:solidFill>
                  <a:srgbClr val="00B050"/>
                </a:solidFill>
              </a:rPr>
              <a:t>PBFP believe they can get their partners’ support</a:t>
            </a:r>
          </a:p>
        </p:txBody>
      </p:sp>
      <p:sp>
        <p:nvSpPr>
          <p:cNvPr id="10" name="TextBox 9">
            <a:extLst>
              <a:ext uri="{FF2B5EF4-FFF2-40B4-BE49-F238E27FC236}">
                <a16:creationId xmlns:a16="http://schemas.microsoft.com/office/drawing/2014/main" id="{B69AB335-10BC-42A8-B54E-DFC38EA273B1}"/>
              </a:ext>
            </a:extLst>
          </p:cNvPr>
          <p:cNvSpPr txBox="1"/>
          <p:nvPr/>
        </p:nvSpPr>
        <p:spPr>
          <a:xfrm>
            <a:off x="3895104" y="5251977"/>
            <a:ext cx="5130141"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6">
                    <a:lumMod val="50000"/>
                  </a:schemeClr>
                </a:solidFill>
              </a:rPr>
              <a:t>PBFP are able to </a:t>
            </a:r>
            <a:r>
              <a:rPr lang="en-US" sz="1600" b="1" i="1" dirty="0">
                <a:solidFill>
                  <a:schemeClr val="accent6">
                    <a:lumMod val="50000"/>
                  </a:schemeClr>
                </a:solidFill>
              </a:rPr>
              <a:t>persist</a:t>
            </a:r>
            <a:r>
              <a:rPr lang="en-US" sz="1600" dirty="0">
                <a:solidFill>
                  <a:schemeClr val="accent6">
                    <a:lumMod val="50000"/>
                  </a:schemeClr>
                </a:solidFill>
              </a:rPr>
              <a:t> through side effects</a:t>
            </a:r>
          </a:p>
          <a:p>
            <a:pPr marL="285750" indent="-285750">
              <a:buFont typeface="Arial" panose="020B0604020202020204" pitchFamily="34" charset="0"/>
              <a:buChar char="•"/>
            </a:pPr>
            <a:r>
              <a:rPr lang="en-US" sz="1600" dirty="0">
                <a:solidFill>
                  <a:schemeClr val="accent6">
                    <a:lumMod val="50000"/>
                  </a:schemeClr>
                </a:solidFill>
              </a:rPr>
              <a:t>PBFP are able to </a:t>
            </a:r>
            <a:r>
              <a:rPr lang="en-US" sz="1600" b="1" i="1" dirty="0">
                <a:solidFill>
                  <a:schemeClr val="accent6">
                    <a:lumMod val="50000"/>
                  </a:schemeClr>
                </a:solidFill>
              </a:rPr>
              <a:t>gain social support</a:t>
            </a:r>
          </a:p>
          <a:p>
            <a:pPr marL="285750" indent="-285750">
              <a:buFont typeface="Arial" panose="020B0604020202020204" pitchFamily="34" charset="0"/>
              <a:buChar char="•"/>
            </a:pPr>
            <a:r>
              <a:rPr lang="en-US" sz="1600" dirty="0">
                <a:solidFill>
                  <a:schemeClr val="accent6">
                    <a:lumMod val="50000"/>
                  </a:schemeClr>
                </a:solidFill>
              </a:rPr>
              <a:t>PBFP </a:t>
            </a:r>
            <a:r>
              <a:rPr lang="en-US" sz="1600" b="1" i="1" dirty="0">
                <a:solidFill>
                  <a:schemeClr val="accent6">
                    <a:lumMod val="50000"/>
                  </a:schemeClr>
                </a:solidFill>
              </a:rPr>
              <a:t>remember</a:t>
            </a:r>
            <a:r>
              <a:rPr lang="en-US" sz="1600" dirty="0">
                <a:solidFill>
                  <a:schemeClr val="accent6">
                    <a:lumMod val="50000"/>
                  </a:schemeClr>
                </a:solidFill>
              </a:rPr>
              <a:t> to take the pill daily</a:t>
            </a:r>
          </a:p>
          <a:p>
            <a:pPr marL="285750" indent="-285750">
              <a:buFont typeface="Arial" panose="020B0604020202020204" pitchFamily="34" charset="0"/>
              <a:buChar char="•"/>
            </a:pPr>
            <a:r>
              <a:rPr lang="en-US" sz="1600" dirty="0">
                <a:solidFill>
                  <a:schemeClr val="accent6">
                    <a:lumMod val="50000"/>
                  </a:schemeClr>
                </a:solidFill>
              </a:rPr>
              <a:t>PBFP are </a:t>
            </a:r>
            <a:r>
              <a:rPr lang="en-US" sz="1600" b="1" i="1" dirty="0">
                <a:solidFill>
                  <a:schemeClr val="accent6">
                    <a:lumMod val="50000"/>
                  </a:schemeClr>
                </a:solidFill>
              </a:rPr>
              <a:t>able to restart </a:t>
            </a:r>
            <a:r>
              <a:rPr lang="en-US" sz="1600" dirty="0">
                <a:solidFill>
                  <a:schemeClr val="accent6">
                    <a:lumMod val="50000"/>
                  </a:schemeClr>
                </a:solidFill>
              </a:rPr>
              <a:t>if they forget pill(s)</a:t>
            </a:r>
          </a:p>
        </p:txBody>
      </p:sp>
    </p:spTree>
    <p:extLst>
      <p:ext uri="{BB962C8B-B14F-4D97-AF65-F5344CB8AC3E}">
        <p14:creationId xmlns:p14="http://schemas.microsoft.com/office/powerpoint/2010/main" val="1632426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4C06AE-E9A8-4450-9D47-6CF1735DB668}"/>
              </a:ext>
            </a:extLst>
          </p:cNvPr>
          <p:cNvSpPr>
            <a:spLocks noGrp="1"/>
          </p:cNvSpPr>
          <p:nvPr>
            <p:ph type="title"/>
          </p:nvPr>
        </p:nvSpPr>
        <p:spPr>
          <a:xfrm>
            <a:off x="451263" y="294538"/>
            <a:ext cx="7999400" cy="1033669"/>
          </a:xfrm>
        </p:spPr>
        <p:txBody>
          <a:bodyPr vert="horz" lIns="91440" tIns="45720" rIns="91440" bIns="45720" rtlCol="0" anchor="ctr">
            <a:normAutofit fontScale="90000"/>
          </a:bodyPr>
          <a:lstStyle/>
          <a:p>
            <a:r>
              <a:rPr lang="en-US" sz="3500" kern="1200" dirty="0">
                <a:solidFill>
                  <a:srgbClr val="FFFFFF"/>
                </a:solidFill>
                <a:latin typeface="+mj-lt"/>
                <a:ea typeface="+mj-ea"/>
                <a:cs typeface="+mj-cs"/>
              </a:rPr>
              <a:t>Our approach:  From prototype to waiting room </a:t>
            </a:r>
          </a:p>
        </p:txBody>
      </p:sp>
      <p:graphicFrame>
        <p:nvGraphicFramePr>
          <p:cNvPr id="15" name="Content Placeholder 3">
            <a:extLst>
              <a:ext uri="{FF2B5EF4-FFF2-40B4-BE49-F238E27FC236}">
                <a16:creationId xmlns:a16="http://schemas.microsoft.com/office/drawing/2014/main" id="{D60C7AF2-CF4A-46C5-9082-BA36C47E138B}"/>
              </a:ext>
            </a:extLst>
          </p:cNvPr>
          <p:cNvGraphicFramePr>
            <a:graphicFrameLocks/>
          </p:cNvGraphicFramePr>
          <p:nvPr>
            <p:extLst>
              <p:ext uri="{D42A27DB-BD31-4B8C-83A1-F6EECF244321}">
                <p14:modId xmlns:p14="http://schemas.microsoft.com/office/powerpoint/2010/main" val="134310011"/>
              </p:ext>
            </p:extLst>
          </p:nvPr>
        </p:nvGraphicFramePr>
        <p:xfrm>
          <a:off x="175960" y="1070768"/>
          <a:ext cx="8799484" cy="5492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3038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4CE23-8566-4C63-9316-39DE100D1EED}"/>
              </a:ext>
            </a:extLst>
          </p:cNvPr>
          <p:cNvSpPr>
            <a:spLocks noGrp="1"/>
          </p:cNvSpPr>
          <p:nvPr>
            <p:ph type="title"/>
          </p:nvPr>
        </p:nvSpPr>
        <p:spPr>
          <a:xfrm>
            <a:off x="3232097" y="171174"/>
            <a:ext cx="5762671" cy="946734"/>
          </a:xfrm>
        </p:spPr>
        <p:txBody>
          <a:bodyPr>
            <a:normAutofit fontScale="90000"/>
          </a:bodyPr>
          <a:lstStyle/>
          <a:p>
            <a:r>
              <a:rPr lang="en-US" sz="4000" dirty="0"/>
              <a:t>Understand:</a:t>
            </a:r>
            <a:br>
              <a:rPr lang="en-US" sz="4000" dirty="0"/>
            </a:br>
            <a:r>
              <a:rPr lang="en-US" sz="4000" dirty="0"/>
              <a:t>Literature review</a:t>
            </a:r>
          </a:p>
        </p:txBody>
      </p:sp>
      <p:sp>
        <p:nvSpPr>
          <p:cNvPr id="4" name="Picture Placeholder 3">
            <a:extLst>
              <a:ext uri="{FF2B5EF4-FFF2-40B4-BE49-F238E27FC236}">
                <a16:creationId xmlns:a16="http://schemas.microsoft.com/office/drawing/2014/main" id="{ACE53B54-9E3D-4A1A-806A-09C4E51D3D10}"/>
              </a:ext>
            </a:extLst>
          </p:cNvPr>
          <p:cNvSpPr>
            <a:spLocks noGrp="1"/>
          </p:cNvSpPr>
          <p:nvPr>
            <p:ph type="pic" sz="quarter" idx="10"/>
          </p:nvPr>
        </p:nvSpPr>
        <p:spPr/>
      </p:sp>
      <p:sp>
        <p:nvSpPr>
          <p:cNvPr id="3" name="Content Placeholder 2">
            <a:extLst>
              <a:ext uri="{FF2B5EF4-FFF2-40B4-BE49-F238E27FC236}">
                <a16:creationId xmlns:a16="http://schemas.microsoft.com/office/drawing/2014/main" id="{8B8C8057-0806-42F0-886D-9922C38F64F9}"/>
              </a:ext>
            </a:extLst>
          </p:cNvPr>
          <p:cNvSpPr>
            <a:spLocks noGrp="1"/>
          </p:cNvSpPr>
          <p:nvPr>
            <p:ph idx="1"/>
          </p:nvPr>
        </p:nvSpPr>
        <p:spPr>
          <a:xfrm>
            <a:off x="3130006" y="1756515"/>
            <a:ext cx="5943739" cy="4622799"/>
          </a:xfrm>
        </p:spPr>
        <p:txBody>
          <a:bodyPr vert="horz" lIns="91440" tIns="45720" rIns="91440" bIns="45720" rtlCol="0" anchor="t">
            <a:normAutofit fontScale="92500" lnSpcReduction="20000"/>
          </a:bodyPr>
          <a:lstStyle/>
          <a:p>
            <a:pPr marL="0" indent="0">
              <a:buNone/>
            </a:pPr>
            <a:r>
              <a:rPr lang="en-US" b="1" dirty="0">
                <a:solidFill>
                  <a:schemeClr val="tx1"/>
                </a:solidFill>
              </a:rPr>
              <a:t>What the evidence says:</a:t>
            </a:r>
          </a:p>
          <a:p>
            <a:r>
              <a:rPr lang="en-US" dirty="0">
                <a:solidFill>
                  <a:schemeClr val="tx1"/>
                </a:solidFill>
                <a:latin typeface="Arial"/>
                <a:cs typeface="Arial"/>
              </a:rPr>
              <a:t>Women want to take PrEP because…</a:t>
            </a:r>
          </a:p>
          <a:p>
            <a:pPr lvl="1"/>
            <a:r>
              <a:rPr lang="en-US" sz="2000" dirty="0">
                <a:solidFill>
                  <a:schemeClr val="tx1"/>
                </a:solidFill>
              </a:rPr>
              <a:t>Their partners unknown status and risky behavior</a:t>
            </a:r>
          </a:p>
          <a:p>
            <a:pPr lvl="1"/>
            <a:r>
              <a:rPr lang="en-US" sz="2000" dirty="0">
                <a:solidFill>
                  <a:schemeClr val="tx1"/>
                </a:solidFill>
                <a:latin typeface="Arial"/>
                <a:cs typeface="Arial"/>
              </a:rPr>
              <a:t>To protect their babies from HIV</a:t>
            </a:r>
          </a:p>
          <a:p>
            <a:r>
              <a:rPr lang="en-US" dirty="0">
                <a:solidFill>
                  <a:schemeClr val="tx1"/>
                </a:solidFill>
              </a:rPr>
              <a:t>PBFP have fears about…</a:t>
            </a:r>
          </a:p>
          <a:p>
            <a:pPr lvl="1"/>
            <a:r>
              <a:rPr lang="en-US" sz="2000" dirty="0">
                <a:solidFill>
                  <a:schemeClr val="tx1"/>
                </a:solidFill>
              </a:rPr>
              <a:t>Quality of breastmilk</a:t>
            </a:r>
          </a:p>
          <a:p>
            <a:pPr lvl="1"/>
            <a:r>
              <a:rPr lang="en-US" sz="2000" dirty="0">
                <a:solidFill>
                  <a:schemeClr val="tx1"/>
                </a:solidFill>
              </a:rPr>
              <a:t>Safety of the baby</a:t>
            </a:r>
          </a:p>
          <a:p>
            <a:pPr lvl="1"/>
            <a:r>
              <a:rPr lang="en-US" sz="2000" dirty="0">
                <a:solidFill>
                  <a:schemeClr val="tx1"/>
                </a:solidFill>
              </a:rPr>
              <a:t>Future infertility</a:t>
            </a:r>
          </a:p>
          <a:p>
            <a:pPr lvl="1"/>
            <a:r>
              <a:rPr lang="en-US" sz="2000" dirty="0">
                <a:solidFill>
                  <a:schemeClr val="tx1"/>
                </a:solidFill>
                <a:latin typeface="Arial"/>
                <a:cs typeface="Arial"/>
              </a:rPr>
              <a:t>Negative side effects (weight loss, etc.)</a:t>
            </a:r>
            <a:endParaRPr lang="en-US" sz="2000" dirty="0">
              <a:solidFill>
                <a:schemeClr val="tx1"/>
              </a:solidFill>
            </a:endParaRPr>
          </a:p>
          <a:p>
            <a:r>
              <a:rPr lang="en-US" dirty="0">
                <a:solidFill>
                  <a:schemeClr val="tx1"/>
                </a:solidFill>
              </a:rPr>
              <a:t>Women Persist and Adhere when…  </a:t>
            </a:r>
          </a:p>
          <a:p>
            <a:pPr lvl="1"/>
            <a:r>
              <a:rPr lang="en-US" sz="2000" dirty="0">
                <a:solidFill>
                  <a:schemeClr val="tx1"/>
                </a:solidFill>
                <a:latin typeface="Arial"/>
                <a:cs typeface="Arial"/>
              </a:rPr>
              <a:t>They get SMS reminders</a:t>
            </a:r>
          </a:p>
          <a:p>
            <a:pPr lvl="1"/>
            <a:r>
              <a:rPr lang="en-US" sz="2000" dirty="0">
                <a:solidFill>
                  <a:schemeClr val="tx1"/>
                </a:solidFill>
                <a:latin typeface="Arial"/>
                <a:cs typeface="Arial"/>
              </a:rPr>
              <a:t>They get social support from friends, family, partner </a:t>
            </a:r>
            <a:endParaRPr lang="en-US" sz="2000" dirty="0">
              <a:solidFill>
                <a:schemeClr val="tx1"/>
              </a:solidFill>
            </a:endParaRPr>
          </a:p>
        </p:txBody>
      </p:sp>
      <p:sp>
        <p:nvSpPr>
          <p:cNvPr id="5" name="TextBox 4">
            <a:extLst>
              <a:ext uri="{FF2B5EF4-FFF2-40B4-BE49-F238E27FC236}">
                <a16:creationId xmlns:a16="http://schemas.microsoft.com/office/drawing/2014/main" id="{9EEBEB97-9BD5-4B3C-9433-58AF79C1D6B8}"/>
              </a:ext>
            </a:extLst>
          </p:cNvPr>
          <p:cNvSpPr txBox="1"/>
          <p:nvPr/>
        </p:nvSpPr>
        <p:spPr>
          <a:xfrm>
            <a:off x="70122" y="3204608"/>
            <a:ext cx="3232097" cy="2585323"/>
          </a:xfrm>
          <a:prstGeom prst="rect">
            <a:avLst/>
          </a:prstGeom>
          <a:noFill/>
        </p:spPr>
        <p:txBody>
          <a:bodyPr wrap="square" rtlCol="0">
            <a:spAutoFit/>
          </a:bodyPr>
          <a:lstStyle/>
          <a:p>
            <a:r>
              <a:rPr lang="en-US" i="1" dirty="0">
                <a:solidFill>
                  <a:schemeClr val="bg1"/>
                </a:solidFill>
                <a:latin typeface="Hind"/>
              </a:rPr>
              <a:t>“Even if you sleep with your partner without protection [condoms] or if you don’t know what he is up to, if you use PrEP, you know you are safe. That is the main reason that made me take PrEP… He loves girls; he is not trustworthy.” </a:t>
            </a:r>
          </a:p>
          <a:p>
            <a:endParaRPr lang="en-US" dirty="0"/>
          </a:p>
        </p:txBody>
      </p:sp>
      <p:pic>
        <p:nvPicPr>
          <p:cNvPr id="6" name="Picture 5">
            <a:extLst>
              <a:ext uri="{FF2B5EF4-FFF2-40B4-BE49-F238E27FC236}">
                <a16:creationId xmlns:a16="http://schemas.microsoft.com/office/drawing/2014/main" id="{ED176765-B4CB-4A21-B0B0-2C7A6DFA16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773" y="1133131"/>
            <a:ext cx="2733278" cy="1616254"/>
          </a:xfrm>
          <a:prstGeom prst="rect">
            <a:avLst/>
          </a:prstGeom>
        </p:spPr>
      </p:pic>
    </p:spTree>
    <p:extLst>
      <p:ext uri="{BB962C8B-B14F-4D97-AF65-F5344CB8AC3E}">
        <p14:creationId xmlns:p14="http://schemas.microsoft.com/office/powerpoint/2010/main" val="2882804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071-75EE-417E-B1CF-15ECE7066DDD}"/>
              </a:ext>
            </a:extLst>
          </p:cNvPr>
          <p:cNvSpPr>
            <a:spLocks noGrp="1"/>
          </p:cNvSpPr>
          <p:nvPr>
            <p:ph type="title"/>
          </p:nvPr>
        </p:nvSpPr>
        <p:spPr>
          <a:xfrm>
            <a:off x="1391425" y="534479"/>
            <a:ext cx="7161563" cy="800039"/>
          </a:xfrm>
        </p:spPr>
        <p:txBody>
          <a:bodyPr>
            <a:normAutofit fontScale="90000"/>
          </a:bodyPr>
          <a:lstStyle/>
          <a:p>
            <a:r>
              <a:rPr lang="en-US" sz="4400" dirty="0"/>
              <a:t>Make:</a:t>
            </a:r>
            <a:br>
              <a:rPr lang="en-US" sz="4400" dirty="0"/>
            </a:br>
            <a:r>
              <a:rPr lang="en-US" sz="4400" dirty="0"/>
              <a:t>First draft mockups</a:t>
            </a:r>
          </a:p>
        </p:txBody>
      </p:sp>
      <p:sp>
        <p:nvSpPr>
          <p:cNvPr id="3" name="Content Placeholder 2">
            <a:extLst>
              <a:ext uri="{FF2B5EF4-FFF2-40B4-BE49-F238E27FC236}">
                <a16:creationId xmlns:a16="http://schemas.microsoft.com/office/drawing/2014/main" id="{81AC973F-841F-4D62-A82D-BDD474993869}"/>
              </a:ext>
            </a:extLst>
          </p:cNvPr>
          <p:cNvSpPr>
            <a:spLocks noGrp="1"/>
          </p:cNvSpPr>
          <p:nvPr>
            <p:ph idx="1"/>
          </p:nvPr>
        </p:nvSpPr>
        <p:spPr>
          <a:xfrm>
            <a:off x="6235530" y="1230061"/>
            <a:ext cx="2814634" cy="4716569"/>
          </a:xfrm>
        </p:spPr>
        <p:txBody>
          <a:bodyPr/>
          <a:lstStyle/>
          <a:p>
            <a:pPr marL="0" indent="0">
              <a:buNone/>
            </a:pPr>
            <a:r>
              <a:rPr lang="en-US" sz="3200" dirty="0"/>
              <a:t>We addressed insights revealed through published papers to create various prototypes/ concepts using Canva.com</a:t>
            </a:r>
          </a:p>
        </p:txBody>
      </p:sp>
      <p:pic>
        <p:nvPicPr>
          <p:cNvPr id="4" name="Picture 3">
            <a:extLst>
              <a:ext uri="{FF2B5EF4-FFF2-40B4-BE49-F238E27FC236}">
                <a16:creationId xmlns:a16="http://schemas.microsoft.com/office/drawing/2014/main" id="{727ADA31-15F2-4175-A9CF-063B1CCDCF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1083" y="1858176"/>
            <a:ext cx="2814634" cy="3876497"/>
          </a:xfrm>
          <a:prstGeom prst="rect">
            <a:avLst/>
          </a:prstGeom>
        </p:spPr>
      </p:pic>
      <p:pic>
        <p:nvPicPr>
          <p:cNvPr id="6" name="Picture 5">
            <a:extLst>
              <a:ext uri="{FF2B5EF4-FFF2-40B4-BE49-F238E27FC236}">
                <a16:creationId xmlns:a16="http://schemas.microsoft.com/office/drawing/2014/main" id="{2134C4C8-7D9F-4E00-9C32-D86E939578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0548" y="3989976"/>
            <a:ext cx="2662901" cy="1956653"/>
          </a:xfrm>
          <a:prstGeom prst="rect">
            <a:avLst/>
          </a:prstGeom>
        </p:spPr>
      </p:pic>
      <p:pic>
        <p:nvPicPr>
          <p:cNvPr id="7" name="Picture 6">
            <a:extLst>
              <a:ext uri="{FF2B5EF4-FFF2-40B4-BE49-F238E27FC236}">
                <a16:creationId xmlns:a16="http://schemas.microsoft.com/office/drawing/2014/main" id="{F755FB93-C8D8-40FA-8F66-862E2BE9F81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40548" y="1839770"/>
            <a:ext cx="2662901" cy="1956654"/>
          </a:xfrm>
          <a:prstGeom prst="rect">
            <a:avLst/>
          </a:prstGeom>
        </p:spPr>
      </p:pic>
    </p:spTree>
    <p:extLst>
      <p:ext uri="{BB962C8B-B14F-4D97-AF65-F5344CB8AC3E}">
        <p14:creationId xmlns:p14="http://schemas.microsoft.com/office/powerpoint/2010/main" val="4070921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5">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person, outdoor&#10;&#10;Description automatically generated">
            <a:extLst>
              <a:ext uri="{FF2B5EF4-FFF2-40B4-BE49-F238E27FC236}">
                <a16:creationId xmlns:a16="http://schemas.microsoft.com/office/drawing/2014/main" id="{2E16BC82-0374-4325-B428-63EDBCBFFF10}"/>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2"/>
          <a:stretch/>
        </p:blipFill>
        <p:spPr>
          <a:xfrm>
            <a:off x="3873500" y="492125"/>
            <a:ext cx="2406650" cy="3538538"/>
          </a:xfrm>
          <a:prstGeom prst="rect">
            <a:avLst/>
          </a:prstGeom>
        </p:spPr>
      </p:pic>
      <p:pic>
        <p:nvPicPr>
          <p:cNvPr id="9" name="Picture 8" descr="A person standing in front of a brick building&#10;&#10;Description automatically generated with medium confidence">
            <a:extLst>
              <a:ext uri="{FF2B5EF4-FFF2-40B4-BE49-F238E27FC236}">
                <a16:creationId xmlns:a16="http://schemas.microsoft.com/office/drawing/2014/main" id="{9CC5CDFE-94A0-4142-B795-401FCC58C97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4"/>
          <a:stretch/>
        </p:blipFill>
        <p:spPr>
          <a:xfrm>
            <a:off x="3873500" y="4100513"/>
            <a:ext cx="2406650" cy="2270125"/>
          </a:xfrm>
          <a:prstGeom prst="rect">
            <a:avLst/>
          </a:prstGeom>
        </p:spPr>
      </p:pic>
      <p:pic>
        <p:nvPicPr>
          <p:cNvPr id="7" name="Picture 6" descr="A person holding a baby&#10;&#10;Description automatically generated with medium confidence">
            <a:extLst>
              <a:ext uri="{FF2B5EF4-FFF2-40B4-BE49-F238E27FC236}">
                <a16:creationId xmlns:a16="http://schemas.microsoft.com/office/drawing/2014/main" id="{7831DA38-8246-4E5E-9646-1AA3ACC02F8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6926"/>
          <a:stretch/>
        </p:blipFill>
        <p:spPr>
          <a:xfrm>
            <a:off x="6353175" y="492125"/>
            <a:ext cx="2416175" cy="2279650"/>
          </a:xfrm>
          <a:prstGeom prst="rect">
            <a:avLst/>
          </a:prstGeom>
        </p:spPr>
      </p:pic>
      <p:pic>
        <p:nvPicPr>
          <p:cNvPr id="11" name="Picture 10" descr="A picture containing outdoor, ground, person, curb&#10;&#10;Description automatically generated">
            <a:extLst>
              <a:ext uri="{FF2B5EF4-FFF2-40B4-BE49-F238E27FC236}">
                <a16:creationId xmlns:a16="http://schemas.microsoft.com/office/drawing/2014/main" id="{09C99F5A-DDFA-45FC-B730-A14483ACE7B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2"/>
          <a:stretch/>
        </p:blipFill>
        <p:spPr>
          <a:xfrm>
            <a:off x="6353175" y="2843213"/>
            <a:ext cx="2416175" cy="3529013"/>
          </a:xfrm>
          <a:prstGeom prst="rect">
            <a:avLst/>
          </a:prstGeom>
        </p:spPr>
      </p:pic>
      <p:sp>
        <p:nvSpPr>
          <p:cNvPr id="2" name="Title 1">
            <a:extLst>
              <a:ext uri="{FF2B5EF4-FFF2-40B4-BE49-F238E27FC236}">
                <a16:creationId xmlns:a16="http://schemas.microsoft.com/office/drawing/2014/main" id="{49F78819-716F-4815-ACBF-400F7EB7B749}"/>
              </a:ext>
            </a:extLst>
          </p:cNvPr>
          <p:cNvSpPr>
            <a:spLocks noGrp="1"/>
          </p:cNvSpPr>
          <p:nvPr>
            <p:ph type="title"/>
          </p:nvPr>
        </p:nvSpPr>
        <p:spPr>
          <a:xfrm>
            <a:off x="557212" y="742951"/>
            <a:ext cx="2607469" cy="4962524"/>
          </a:xfrm>
        </p:spPr>
        <p:txBody>
          <a:bodyPr vert="horz" lIns="91440" tIns="45720" rIns="91440" bIns="45720" rtlCol="0" anchor="ctr">
            <a:normAutofit fontScale="90000"/>
          </a:bodyPr>
          <a:lstStyle/>
          <a:p>
            <a:pPr algn="ctr"/>
            <a:r>
              <a:rPr lang="en-US" sz="2000" kern="1200">
                <a:solidFill>
                  <a:srgbClr val="FFFFFF"/>
                </a:solidFill>
                <a:latin typeface="+mj-lt"/>
                <a:ea typeface="+mj-ea"/>
                <a:cs typeface="+mj-cs"/>
              </a:rPr>
              <a:t>Test: Our </a:t>
            </a:r>
            <a:r>
              <a:rPr lang="en-US" sz="2000">
                <a:solidFill>
                  <a:srgbClr val="FFFFFF"/>
                </a:solidFill>
                <a:latin typeface="+mj-lt"/>
                <a:cs typeface="+mj-cs"/>
              </a:rPr>
              <a:t>F</a:t>
            </a:r>
            <a:r>
              <a:rPr lang="en-US" sz="2000" kern="1200">
                <a:solidFill>
                  <a:srgbClr val="FFFFFF"/>
                </a:solidFill>
                <a:latin typeface="+mj-lt"/>
                <a:ea typeface="+mj-ea"/>
                <a:cs typeface="+mj-cs"/>
              </a:rPr>
              <a:t>eedback Process:</a:t>
            </a:r>
            <a:br>
              <a:rPr lang="en-US" sz="2000" kern="1200">
                <a:solidFill>
                  <a:srgbClr val="FFFFFF"/>
                </a:solidFill>
                <a:latin typeface="+mj-lt"/>
                <a:ea typeface="+mj-ea"/>
                <a:cs typeface="+mj-cs"/>
              </a:rPr>
            </a:br>
            <a:br>
              <a:rPr lang="en-US" sz="2000" kern="1200">
                <a:solidFill>
                  <a:srgbClr val="FFFFFF"/>
                </a:solidFill>
                <a:latin typeface="+mj-lt"/>
                <a:ea typeface="+mj-ea"/>
                <a:cs typeface="+mj-cs"/>
              </a:rPr>
            </a:br>
            <a:r>
              <a:rPr lang="en-US" sz="2000" kern="1200">
                <a:solidFill>
                  <a:srgbClr val="FFFFFF"/>
                </a:solidFill>
                <a:latin typeface="+mj-lt"/>
                <a:ea typeface="+mj-ea"/>
                <a:cs typeface="+mj-cs"/>
              </a:rPr>
              <a:t>Date: 26 &amp; 27 April</a:t>
            </a:r>
            <a:br>
              <a:rPr lang="en-US" sz="2000" kern="1200">
                <a:solidFill>
                  <a:srgbClr val="FFFFFF"/>
                </a:solidFill>
                <a:latin typeface="+mj-lt"/>
                <a:ea typeface="+mj-ea"/>
                <a:cs typeface="+mj-cs"/>
              </a:rPr>
            </a:br>
            <a:br>
              <a:rPr lang="en-US" sz="2000" kern="1200">
                <a:solidFill>
                  <a:srgbClr val="FFFFFF"/>
                </a:solidFill>
                <a:latin typeface="+mj-lt"/>
                <a:ea typeface="+mj-ea"/>
                <a:cs typeface="+mj-cs"/>
              </a:rPr>
            </a:br>
            <a:r>
              <a:rPr lang="en-US" sz="2000" kern="1200">
                <a:solidFill>
                  <a:srgbClr val="FFFFFF"/>
                </a:solidFill>
                <a:latin typeface="+mj-lt"/>
                <a:ea typeface="+mj-ea"/>
                <a:cs typeface="+mj-cs"/>
              </a:rPr>
              <a:t>Location: Maseru- government and private facilities, </a:t>
            </a:r>
            <a:br>
              <a:rPr lang="en-US" sz="2000" kern="1200">
                <a:solidFill>
                  <a:srgbClr val="FFFFFF"/>
                </a:solidFill>
                <a:latin typeface="+mj-lt"/>
                <a:ea typeface="+mj-ea"/>
                <a:cs typeface="+mj-cs"/>
              </a:rPr>
            </a:br>
            <a:r>
              <a:rPr lang="en-US" sz="2000" kern="1200">
                <a:solidFill>
                  <a:srgbClr val="FFFFFF"/>
                </a:solidFill>
                <a:latin typeface="+mj-lt"/>
                <a:ea typeface="+mj-ea"/>
                <a:cs typeface="+mj-cs"/>
              </a:rPr>
              <a:t>in waiting rooms</a:t>
            </a:r>
            <a:br>
              <a:rPr lang="en-US" sz="2000" kern="1200">
                <a:solidFill>
                  <a:srgbClr val="FFFFFF"/>
                </a:solidFill>
                <a:latin typeface="+mj-lt"/>
                <a:ea typeface="+mj-ea"/>
                <a:cs typeface="+mj-cs"/>
              </a:rPr>
            </a:br>
            <a:br>
              <a:rPr lang="en-US" sz="2000" kern="1200">
                <a:solidFill>
                  <a:srgbClr val="FFFFFF"/>
                </a:solidFill>
                <a:latin typeface="+mj-lt"/>
                <a:ea typeface="+mj-ea"/>
                <a:cs typeface="+mj-cs"/>
              </a:rPr>
            </a:br>
            <a:r>
              <a:rPr lang="en-US" sz="2000" kern="1200">
                <a:solidFill>
                  <a:srgbClr val="FFFFFF"/>
                </a:solidFill>
                <a:latin typeface="+mj-lt"/>
                <a:ea typeface="+mj-ea"/>
                <a:cs typeface="+mj-cs"/>
              </a:rPr>
              <a:t>No of women: 20, all pregnant or breastfeeding</a:t>
            </a:r>
            <a:br>
              <a:rPr lang="en-US" sz="2000" kern="1200">
                <a:solidFill>
                  <a:srgbClr val="FFFFFF"/>
                </a:solidFill>
                <a:latin typeface="+mj-lt"/>
                <a:ea typeface="+mj-ea"/>
                <a:cs typeface="+mj-cs"/>
              </a:rPr>
            </a:br>
            <a:br>
              <a:rPr lang="en-US" sz="2000" kern="1200">
                <a:solidFill>
                  <a:srgbClr val="FFFFFF"/>
                </a:solidFill>
                <a:latin typeface="+mj-lt"/>
                <a:ea typeface="+mj-ea"/>
                <a:cs typeface="+mj-cs"/>
              </a:rPr>
            </a:br>
            <a:r>
              <a:rPr lang="en-US" sz="2000" kern="1200">
                <a:solidFill>
                  <a:srgbClr val="FFFFFF"/>
                </a:solidFill>
                <a:latin typeface="+mj-lt"/>
                <a:ea typeface="+mj-ea"/>
                <a:cs typeface="+mj-cs"/>
              </a:rPr>
              <a:t>Objective: </a:t>
            </a:r>
            <a:br>
              <a:rPr lang="en-US" sz="2000" kern="1200">
                <a:solidFill>
                  <a:srgbClr val="FFFFFF"/>
                </a:solidFill>
                <a:latin typeface="+mj-lt"/>
                <a:ea typeface="+mj-ea"/>
                <a:cs typeface="+mj-cs"/>
              </a:rPr>
            </a:br>
            <a:r>
              <a:rPr lang="en-US" sz="2000" kern="1200">
                <a:solidFill>
                  <a:srgbClr val="FFFFFF"/>
                </a:solidFill>
                <a:latin typeface="+mj-lt"/>
                <a:ea typeface="+mj-ea"/>
                <a:cs typeface="+mj-cs"/>
              </a:rPr>
              <a:t>Unfiltered reaction to IEC concepts</a:t>
            </a:r>
            <a:br>
              <a:rPr lang="en-US" sz="2000" kern="1200">
                <a:solidFill>
                  <a:srgbClr val="FFFFFF"/>
                </a:solidFill>
                <a:latin typeface="+mj-lt"/>
                <a:ea typeface="+mj-ea"/>
                <a:cs typeface="+mj-cs"/>
              </a:rPr>
            </a:br>
            <a:endParaRPr lang="en-US" sz="2000" kern="1200">
              <a:solidFill>
                <a:srgbClr val="FFFFFF"/>
              </a:solidFill>
              <a:latin typeface="+mj-lt"/>
              <a:ea typeface="+mj-ea"/>
              <a:cs typeface="+mj-cs"/>
            </a:endParaRPr>
          </a:p>
        </p:txBody>
      </p:sp>
    </p:spTree>
    <p:extLst>
      <p:ext uri="{BB962C8B-B14F-4D97-AF65-F5344CB8AC3E}">
        <p14:creationId xmlns:p14="http://schemas.microsoft.com/office/powerpoint/2010/main" val="719558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49FE6-1A9E-4867-8CFA-31A4A1DFF192}"/>
              </a:ext>
            </a:extLst>
          </p:cNvPr>
          <p:cNvSpPr>
            <a:spLocks noGrp="1"/>
          </p:cNvSpPr>
          <p:nvPr>
            <p:ph type="title"/>
          </p:nvPr>
        </p:nvSpPr>
        <p:spPr>
          <a:xfrm>
            <a:off x="1350487" y="112352"/>
            <a:ext cx="7161563" cy="800039"/>
          </a:xfrm>
        </p:spPr>
        <p:txBody>
          <a:bodyPr>
            <a:normAutofit/>
          </a:bodyPr>
          <a:lstStyle/>
          <a:p>
            <a:r>
              <a:rPr lang="en-US" sz="4400" dirty="0"/>
              <a:t>Test: What we Learned</a:t>
            </a:r>
          </a:p>
        </p:txBody>
      </p:sp>
      <p:sp>
        <p:nvSpPr>
          <p:cNvPr id="3" name="Content Placeholder 2">
            <a:extLst>
              <a:ext uri="{FF2B5EF4-FFF2-40B4-BE49-F238E27FC236}">
                <a16:creationId xmlns:a16="http://schemas.microsoft.com/office/drawing/2014/main" id="{7D5A82DB-2586-4302-9BEB-9F907CD26BEB}"/>
              </a:ext>
            </a:extLst>
          </p:cNvPr>
          <p:cNvSpPr>
            <a:spLocks noGrp="1"/>
          </p:cNvSpPr>
          <p:nvPr>
            <p:ph idx="1"/>
          </p:nvPr>
        </p:nvSpPr>
        <p:spPr>
          <a:xfrm>
            <a:off x="7568653" y="1742334"/>
            <a:ext cx="5360886" cy="5701585"/>
          </a:xfrm>
        </p:spPr>
        <p:txBody>
          <a:bodyPr vert="horz" lIns="91440" tIns="45720" rIns="91440" bIns="45720" rtlCol="0" anchor="t">
            <a:normAutofit/>
          </a:bodyPr>
          <a:lstStyle/>
          <a:p>
            <a:endParaRPr lang="en-US">
              <a:latin typeface="Arial"/>
              <a:cs typeface="Arial"/>
            </a:endParaRPr>
          </a:p>
          <a:p>
            <a:endParaRPr lang="en-US"/>
          </a:p>
        </p:txBody>
      </p:sp>
      <p:graphicFrame>
        <p:nvGraphicFramePr>
          <p:cNvPr id="5" name="Diagram 4">
            <a:extLst>
              <a:ext uri="{FF2B5EF4-FFF2-40B4-BE49-F238E27FC236}">
                <a16:creationId xmlns:a16="http://schemas.microsoft.com/office/drawing/2014/main" id="{A392EB63-79B8-435A-A8EE-2EF2C01EC813}"/>
              </a:ext>
            </a:extLst>
          </p:cNvPr>
          <p:cNvGraphicFramePr/>
          <p:nvPr>
            <p:extLst>
              <p:ext uri="{D42A27DB-BD31-4B8C-83A1-F6EECF244321}">
                <p14:modId xmlns:p14="http://schemas.microsoft.com/office/powerpoint/2010/main" val="1134850106"/>
              </p:ext>
            </p:extLst>
          </p:nvPr>
        </p:nvGraphicFramePr>
        <p:xfrm>
          <a:off x="320515" y="1069407"/>
          <a:ext cx="8753633" cy="4979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3648A952-BE75-4E76-B18E-C0785005F28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76784" y="1340135"/>
            <a:ext cx="1332851" cy="1835689"/>
          </a:xfrm>
          <a:prstGeom prst="rect">
            <a:avLst/>
          </a:prstGeom>
        </p:spPr>
      </p:pic>
      <p:pic>
        <p:nvPicPr>
          <p:cNvPr id="6" name="Content Placeholder 4">
            <a:extLst>
              <a:ext uri="{FF2B5EF4-FFF2-40B4-BE49-F238E27FC236}">
                <a16:creationId xmlns:a16="http://schemas.microsoft.com/office/drawing/2014/main" id="{4E49596E-39B9-4348-B04E-990145F5629E}"/>
              </a:ext>
            </a:extLst>
          </p:cNvPr>
          <p:cNvPicPr>
            <a:picLocks noGrp="1" noChangeAspect="1"/>
          </p:cNvPicPr>
          <p:nvPr/>
        </p:nvPicPr>
        <p:blipFill>
          <a:blip r:embed="rId8" cstate="email">
            <a:extLst>
              <a:ext uri="{28A0092B-C50C-407E-A947-70E740481C1C}">
                <a14:useLocalDpi xmlns:a14="http://schemas.microsoft.com/office/drawing/2010/main"/>
              </a:ext>
            </a:extLst>
          </a:blip>
          <a:stretch>
            <a:fillRect/>
          </a:stretch>
        </p:blipFill>
        <p:spPr>
          <a:xfrm>
            <a:off x="3122374" y="904858"/>
            <a:ext cx="2963487" cy="2288262"/>
          </a:xfrm>
          <a:prstGeom prst="rect">
            <a:avLst/>
          </a:prstGeom>
        </p:spPr>
      </p:pic>
      <p:pic>
        <p:nvPicPr>
          <p:cNvPr id="7" name="Picture 6">
            <a:extLst>
              <a:ext uri="{FF2B5EF4-FFF2-40B4-BE49-F238E27FC236}">
                <a16:creationId xmlns:a16="http://schemas.microsoft.com/office/drawing/2014/main" id="{5CB9B29E-36FC-42E5-BFED-574EECAFD82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98601" y="1052043"/>
            <a:ext cx="2740104" cy="2123781"/>
          </a:xfrm>
          <a:prstGeom prst="rect">
            <a:avLst/>
          </a:prstGeom>
        </p:spPr>
      </p:pic>
      <p:pic>
        <p:nvPicPr>
          <p:cNvPr id="8" name="Picture 7">
            <a:extLst>
              <a:ext uri="{FF2B5EF4-FFF2-40B4-BE49-F238E27FC236}">
                <a16:creationId xmlns:a16="http://schemas.microsoft.com/office/drawing/2014/main" id="{768E0497-6B5A-4B4D-B1BA-2238F6E0B1D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1996" y="818682"/>
            <a:ext cx="1354915" cy="1910012"/>
          </a:xfrm>
          <a:prstGeom prst="rect">
            <a:avLst/>
          </a:prstGeom>
        </p:spPr>
      </p:pic>
    </p:spTree>
    <p:extLst>
      <p:ext uri="{BB962C8B-B14F-4D97-AF65-F5344CB8AC3E}">
        <p14:creationId xmlns:p14="http://schemas.microsoft.com/office/powerpoint/2010/main" val="3260839707"/>
      </p:ext>
    </p:extLst>
  </p:cSld>
  <p:clrMapOvr>
    <a:masterClrMapping/>
  </p:clrMapOvr>
</p:sld>
</file>

<file path=ppt/theme/theme1.xml><?xml version="1.0" encoding="utf-8"?>
<a:theme xmlns:a="http://schemas.openxmlformats.org/drawingml/2006/main" name="Office Theme">
  <a:themeElements>
    <a:clrScheme name="CHOICE v5">
      <a:dk1>
        <a:srgbClr val="582F80"/>
      </a:dk1>
      <a:lt1>
        <a:srgbClr val="E2DAE5"/>
      </a:lt1>
      <a:dk2>
        <a:srgbClr val="582F80"/>
      </a:dk2>
      <a:lt2>
        <a:srgbClr val="E2DAE5"/>
      </a:lt2>
      <a:accent1>
        <a:srgbClr val="A78FAB"/>
      </a:accent1>
      <a:accent2>
        <a:srgbClr val="ED4330"/>
      </a:accent2>
      <a:accent3>
        <a:srgbClr val="59C3B4"/>
      </a:accent3>
      <a:accent4>
        <a:srgbClr val="CCBFD1"/>
      </a:accent4>
      <a:accent5>
        <a:srgbClr val="EFAC8E"/>
      </a:accent5>
      <a:accent6>
        <a:srgbClr val="AFDED6"/>
      </a:accent6>
      <a:hlink>
        <a:srgbClr val="ED4330"/>
      </a:hlink>
      <a:folHlink>
        <a:srgbClr val="A78FA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6E0BA4AE554B46A08A91AC6385E376" ma:contentTypeVersion="10" ma:contentTypeDescription="Create a new document." ma:contentTypeScope="" ma:versionID="d988ceb0f268d98f18c07decbd2631a1">
  <xsd:schema xmlns:xsd="http://www.w3.org/2001/XMLSchema" xmlns:xs="http://www.w3.org/2001/XMLSchema" xmlns:p="http://schemas.microsoft.com/office/2006/metadata/properties" xmlns:ns3="5c43141a-8b74-4e7b-9fc4-4fe8fb575fcf" targetNamespace="http://schemas.microsoft.com/office/2006/metadata/properties" ma:root="true" ma:fieldsID="b8e71958f63bcd15f82996a63142a5b9" ns3:_="">
    <xsd:import namespace="5c43141a-8b74-4e7b-9fc4-4fe8fb575fc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43141a-8b74-4e7b-9fc4-4fe8fb575f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6F712B-1DF1-4D86-A136-DD15F82A730E}">
  <ds:schemaRefs>
    <ds:schemaRef ds:uri="http://schemas.microsoft.com/sharepoint/v3/contenttype/forms"/>
  </ds:schemaRefs>
</ds:datastoreItem>
</file>

<file path=customXml/itemProps2.xml><?xml version="1.0" encoding="utf-8"?>
<ds:datastoreItem xmlns:ds="http://schemas.openxmlformats.org/officeDocument/2006/customXml" ds:itemID="{F8E4A8AB-4A26-4142-8831-385B60DE795C}">
  <ds:schemaRefs>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http://purl.org/dc/dcmitype/"/>
    <ds:schemaRef ds:uri="5c43141a-8b74-4e7b-9fc4-4fe8fb575fcf"/>
    <ds:schemaRef ds:uri="http://purl.org/dc/terms/"/>
  </ds:schemaRefs>
</ds:datastoreItem>
</file>

<file path=customXml/itemProps3.xml><?xml version="1.0" encoding="utf-8"?>
<ds:datastoreItem xmlns:ds="http://schemas.openxmlformats.org/officeDocument/2006/customXml" ds:itemID="{F4B941D2-DC69-44B9-8308-8A785EA7BE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43141a-8b74-4e7b-9fc4-4fe8fb575f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1490</TotalTime>
  <Words>1557</Words>
  <Application>Microsoft Office PowerPoint</Application>
  <PresentationFormat>Letter Paper (8.5x11 in)</PresentationFormat>
  <Paragraphs>134</Paragraphs>
  <Slides>14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DengXian</vt:lpstr>
      <vt:lpstr>Arial</vt:lpstr>
      <vt:lpstr>Arial Black</vt:lpstr>
      <vt:lpstr>Calibri</vt:lpstr>
      <vt:lpstr>Hind</vt:lpstr>
      <vt:lpstr>Times New Roman</vt:lpstr>
      <vt:lpstr>Office Theme</vt:lpstr>
      <vt:lpstr>How prototypes for IEC/Demand Generation materials were developed using an “HCD-Lite” approach:   PrEP for Pregnant and Breastfeeding Populations</vt:lpstr>
      <vt:lpstr>Objectives of this Deck</vt:lpstr>
      <vt:lpstr>Why have communications materials?  Before starting we looked at what the materials need to achieve:  Creating demand for PrEP among PBFP and supporting them to successfully use PrEP </vt:lpstr>
      <vt:lpstr>Create demand for PrEP among PBFP</vt:lpstr>
      <vt:lpstr>Our approach:  From prototype to waiting room </vt:lpstr>
      <vt:lpstr>Understand: Literature review</vt:lpstr>
      <vt:lpstr>Make: First draft mockups</vt:lpstr>
      <vt:lpstr>Test: Our Feedback Process:  Date: 26 &amp; 27 April  Location: Maseru- government and private facilities,  in waiting rooms  No of women: 20, all pregnant or breastfeeding  Objective:  Unfiltered reaction to IEC concepts </vt:lpstr>
      <vt:lpstr>Test: What we Learned</vt:lpstr>
      <vt:lpstr>Evolve</vt:lpstr>
      <vt:lpstr>Key Takeaways</vt:lpstr>
      <vt:lpstr>PowerPoint Presentation</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Dyson</dc:creator>
  <cp:lastModifiedBy>Sarah Fisher</cp:lastModifiedBy>
  <cp:revision>48</cp:revision>
  <dcterms:created xsi:type="dcterms:W3CDTF">2019-10-25T09:42:36Z</dcterms:created>
  <dcterms:modified xsi:type="dcterms:W3CDTF">2021-11-19T17:29:38Z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0x010100C06E0BA4AE554B46A08A91AC6385E376</vt:lpwstr>
  </property>
</Properties>
</file>