
<file path=[Content_Types].xml><?xml version="1.0" encoding="utf-8"?>
<Types xmlns="http://schemas.openxmlformats.org/package/2006/content-types">
  <Default Extension="gif" ContentType="image/gif"/>
  <Default Extension="jpe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5"/>
    <p:sldMasterId id="2147483658" r:id="rId6"/>
    <p:sldMasterId id="2147484305" r:id="rId7"/>
  </p:sldMasterIdLst>
  <p:notesMasterIdLst>
    <p:notesMasterId r:id="rId194"/>
  </p:notesMasterIdLst>
  <p:handoutMasterIdLst>
    <p:handoutMasterId r:id="rId195"/>
  </p:handoutMasterIdLst>
  <p:sldIdLst>
    <p:sldId id="256" r:id="rId8"/>
    <p:sldId id="352" r:id="rId9"/>
    <p:sldId id="1748" r:id="rId10"/>
    <p:sldId id="263" r:id="rId11"/>
    <p:sldId id="269" r:id="rId12"/>
    <p:sldId id="274" r:id="rId13"/>
    <p:sldId id="267" r:id="rId14"/>
    <p:sldId id="268" r:id="rId15"/>
    <p:sldId id="270" r:id="rId16"/>
    <p:sldId id="355" r:id="rId17"/>
    <p:sldId id="271" r:id="rId18"/>
    <p:sldId id="260" r:id="rId19"/>
    <p:sldId id="1755" r:id="rId20"/>
    <p:sldId id="258" r:id="rId21"/>
    <p:sldId id="309" r:id="rId22"/>
    <p:sldId id="299" r:id="rId23"/>
    <p:sldId id="300" r:id="rId24"/>
    <p:sldId id="348" r:id="rId25"/>
    <p:sldId id="301" r:id="rId26"/>
    <p:sldId id="310" r:id="rId27"/>
    <p:sldId id="302" r:id="rId28"/>
    <p:sldId id="1756" r:id="rId29"/>
    <p:sldId id="304" r:id="rId30"/>
    <p:sldId id="311" r:id="rId31"/>
    <p:sldId id="257" r:id="rId32"/>
    <p:sldId id="1754" r:id="rId33"/>
    <p:sldId id="272" r:id="rId34"/>
    <p:sldId id="1757" r:id="rId35"/>
    <p:sldId id="329" r:id="rId36"/>
    <p:sldId id="330" r:id="rId37"/>
    <p:sldId id="331" r:id="rId38"/>
    <p:sldId id="320" r:id="rId39"/>
    <p:sldId id="332" r:id="rId40"/>
    <p:sldId id="333" r:id="rId41"/>
    <p:sldId id="334" r:id="rId42"/>
    <p:sldId id="335" r:id="rId43"/>
    <p:sldId id="350" r:id="rId44"/>
    <p:sldId id="336" r:id="rId45"/>
    <p:sldId id="337" r:id="rId46"/>
    <p:sldId id="338" r:id="rId47"/>
    <p:sldId id="339" r:id="rId48"/>
    <p:sldId id="340" r:id="rId49"/>
    <p:sldId id="341" r:id="rId50"/>
    <p:sldId id="351" r:id="rId51"/>
    <p:sldId id="356" r:id="rId52"/>
    <p:sldId id="1767" r:id="rId53"/>
    <p:sldId id="273" r:id="rId54"/>
    <p:sldId id="315" r:id="rId55"/>
    <p:sldId id="354" r:id="rId56"/>
    <p:sldId id="316" r:id="rId57"/>
    <p:sldId id="344" r:id="rId58"/>
    <p:sldId id="1768" r:id="rId59"/>
    <p:sldId id="407" r:id="rId60"/>
    <p:sldId id="1654" r:id="rId61"/>
    <p:sldId id="1655" r:id="rId62"/>
    <p:sldId id="1656" r:id="rId63"/>
    <p:sldId id="1657" r:id="rId64"/>
    <p:sldId id="1651" r:id="rId65"/>
    <p:sldId id="1652" r:id="rId66"/>
    <p:sldId id="1658" r:id="rId67"/>
    <p:sldId id="1758" r:id="rId68"/>
    <p:sldId id="349" r:id="rId69"/>
    <p:sldId id="389" r:id="rId70"/>
    <p:sldId id="1660" r:id="rId71"/>
    <p:sldId id="359" r:id="rId72"/>
    <p:sldId id="1759" r:id="rId73"/>
    <p:sldId id="1661" r:id="rId74"/>
    <p:sldId id="396" r:id="rId75"/>
    <p:sldId id="397" r:id="rId76"/>
    <p:sldId id="398" r:id="rId77"/>
    <p:sldId id="399" r:id="rId78"/>
    <p:sldId id="1760" r:id="rId79"/>
    <p:sldId id="360" r:id="rId80"/>
    <p:sldId id="400" r:id="rId81"/>
    <p:sldId id="1646" r:id="rId82"/>
    <p:sldId id="1761" r:id="rId83"/>
    <p:sldId id="283" r:id="rId84"/>
    <p:sldId id="384" r:id="rId85"/>
    <p:sldId id="281" r:id="rId86"/>
    <p:sldId id="386" r:id="rId87"/>
    <p:sldId id="282" r:id="rId88"/>
    <p:sldId id="284" r:id="rId89"/>
    <p:sldId id="286" r:id="rId90"/>
    <p:sldId id="1762" r:id="rId91"/>
    <p:sldId id="401" r:id="rId92"/>
    <p:sldId id="402" r:id="rId93"/>
    <p:sldId id="403" r:id="rId94"/>
    <p:sldId id="404" r:id="rId95"/>
    <p:sldId id="368" r:id="rId96"/>
    <p:sldId id="288" r:id="rId97"/>
    <p:sldId id="1753" r:id="rId98"/>
    <p:sldId id="1647" r:id="rId99"/>
    <p:sldId id="370" r:id="rId100"/>
    <p:sldId id="387" r:id="rId101"/>
    <p:sldId id="388" r:id="rId102"/>
    <p:sldId id="391" r:id="rId103"/>
    <p:sldId id="392" r:id="rId104"/>
    <p:sldId id="393" r:id="rId105"/>
    <p:sldId id="394" r:id="rId106"/>
    <p:sldId id="395" r:id="rId107"/>
    <p:sldId id="1663" r:id="rId108"/>
    <p:sldId id="1664" r:id="rId109"/>
    <p:sldId id="1653" r:id="rId110"/>
    <p:sldId id="1786" r:id="rId111"/>
    <p:sldId id="1666" r:id="rId112"/>
    <p:sldId id="1769" r:id="rId113"/>
    <p:sldId id="1749" r:id="rId114"/>
    <p:sldId id="1669" r:id="rId115"/>
    <p:sldId id="1671" r:id="rId116"/>
    <p:sldId id="1772" r:id="rId117"/>
    <p:sldId id="1777" r:id="rId118"/>
    <p:sldId id="1778" r:id="rId119"/>
    <p:sldId id="1695" r:id="rId120"/>
    <p:sldId id="1779" r:id="rId121"/>
    <p:sldId id="1775" r:id="rId122"/>
    <p:sldId id="1776" r:id="rId123"/>
    <p:sldId id="1773" r:id="rId124"/>
    <p:sldId id="1763" r:id="rId125"/>
    <p:sldId id="1676" r:id="rId126"/>
    <p:sldId id="1774" r:id="rId127"/>
    <p:sldId id="1679" r:id="rId128"/>
    <p:sldId id="1680" r:id="rId129"/>
    <p:sldId id="1681" r:id="rId130"/>
    <p:sldId id="1682" r:id="rId131"/>
    <p:sldId id="1764" r:id="rId132"/>
    <p:sldId id="1781" r:id="rId133"/>
    <p:sldId id="1765" r:id="rId134"/>
    <p:sldId id="1686" r:id="rId135"/>
    <p:sldId id="1780" r:id="rId136"/>
    <p:sldId id="1688" r:id="rId137"/>
    <p:sldId id="1690" r:id="rId138"/>
    <p:sldId id="1691" r:id="rId139"/>
    <p:sldId id="1692" r:id="rId140"/>
    <p:sldId id="1696" r:id="rId141"/>
    <p:sldId id="1697" r:id="rId142"/>
    <p:sldId id="1766" r:id="rId143"/>
    <p:sldId id="312" r:id="rId144"/>
    <p:sldId id="313" r:id="rId145"/>
    <p:sldId id="314" r:id="rId146"/>
    <p:sldId id="1703" r:id="rId147"/>
    <p:sldId id="1704" r:id="rId148"/>
    <p:sldId id="1705" r:id="rId149"/>
    <p:sldId id="1706" r:id="rId150"/>
    <p:sldId id="1787" r:id="rId151"/>
    <p:sldId id="1708" r:id="rId152"/>
    <p:sldId id="1770" r:id="rId153"/>
    <p:sldId id="1750" r:id="rId154"/>
    <p:sldId id="1710" r:id="rId155"/>
    <p:sldId id="1711" r:id="rId156"/>
    <p:sldId id="1712" r:id="rId157"/>
    <p:sldId id="1713" r:id="rId158"/>
    <p:sldId id="1714" r:id="rId159"/>
    <p:sldId id="1715" r:id="rId160"/>
    <p:sldId id="1751" r:id="rId161"/>
    <p:sldId id="1717" r:id="rId162"/>
    <p:sldId id="1718" r:id="rId163"/>
    <p:sldId id="1719" r:id="rId164"/>
    <p:sldId id="1720" r:id="rId165"/>
    <p:sldId id="1721" r:id="rId166"/>
    <p:sldId id="1722" r:id="rId167"/>
    <p:sldId id="1723" r:id="rId168"/>
    <p:sldId id="1724" r:id="rId169"/>
    <p:sldId id="1725" r:id="rId170"/>
    <p:sldId id="1726" r:id="rId171"/>
    <p:sldId id="1727" r:id="rId172"/>
    <p:sldId id="1728" r:id="rId173"/>
    <p:sldId id="1788" r:id="rId174"/>
    <p:sldId id="1730" r:id="rId175"/>
    <p:sldId id="1771" r:id="rId176"/>
    <p:sldId id="1752" r:id="rId177"/>
    <p:sldId id="1732" r:id="rId178"/>
    <p:sldId id="378" r:id="rId179"/>
    <p:sldId id="1733" r:id="rId180"/>
    <p:sldId id="1734" r:id="rId181"/>
    <p:sldId id="1735" r:id="rId182"/>
    <p:sldId id="1784" r:id="rId183"/>
    <p:sldId id="1785" r:id="rId184"/>
    <p:sldId id="1782" r:id="rId185"/>
    <p:sldId id="1783" r:id="rId186"/>
    <p:sldId id="1739" r:id="rId187"/>
    <p:sldId id="1742" r:id="rId188"/>
    <p:sldId id="1743" r:id="rId189"/>
    <p:sldId id="1745" r:id="rId190"/>
    <p:sldId id="1746" r:id="rId191"/>
    <p:sldId id="1789" r:id="rId192"/>
    <p:sldId id="1747" r:id="rId193"/>
  </p:sldIdLst>
  <p:sldSz cx="12188825" cy="6858000"/>
  <p:notesSz cx="6858000" cy="9144000"/>
  <p:defaultTextStyle>
    <a:defPPr>
      <a:defRPr lang="en-US"/>
    </a:defPPr>
    <a:lvl1pPr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guide id="3" pos="3839">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ubrey Weber" initials="AW" lastIdx="73" clrIdx="0">
    <p:extLst>
      <p:ext uri="{19B8F6BF-5375-455C-9EA6-DF929625EA0E}">
        <p15:presenceInfo xmlns:p15="http://schemas.microsoft.com/office/powerpoint/2012/main" userId="S::AWeber@fhi360.org::c30da8df-bb46-4243-9495-6446d0253bd0" providerId="AD"/>
      </p:ext>
    </p:extLst>
  </p:cmAuthor>
  <p:cmAuthor id="2" name="Kate Plourde" initials="KP" lastIdx="12" clrIdx="1">
    <p:extLst>
      <p:ext uri="{19B8F6BF-5375-455C-9EA6-DF929625EA0E}">
        <p15:presenceInfo xmlns:p15="http://schemas.microsoft.com/office/powerpoint/2012/main" userId="S::KPlourde@fhi360.org::b7b5b0a7-9765-4dd7-a7ea-d222b68c2620" providerId="AD"/>
      </p:ext>
    </p:extLst>
  </p:cmAuthor>
  <p:cmAuthor id="3" name="Casey Bishopp" initials="CB" lastIdx="2" clrIdx="2">
    <p:extLst>
      <p:ext uri="{19B8F6BF-5375-455C-9EA6-DF929625EA0E}">
        <p15:presenceInfo xmlns:p15="http://schemas.microsoft.com/office/powerpoint/2012/main" userId="S::CBishopp@fhi360.org::3f4cc975-6c83-46a8-ae62-9e161429965b" providerId="AD"/>
      </p:ext>
    </p:extLst>
  </p:cmAuthor>
  <p:cmAuthor id="4" name="Katie Schwartz" initials="KS" lastIdx="6" clrIdx="3">
    <p:extLst>
      <p:ext uri="{19B8F6BF-5375-455C-9EA6-DF929625EA0E}">
        <p15:presenceInfo xmlns:p15="http://schemas.microsoft.com/office/powerpoint/2012/main" userId="S::KSchwartz@fhi360.org::b4babe39-de04-4206-95b2-c6026c8fda1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37421"/>
    <a:srgbClr val="00486D"/>
    <a:srgbClr val="CC0066"/>
    <a:srgbClr val="AFBD21"/>
    <a:srgbClr val="000000"/>
    <a:srgbClr val="168894"/>
    <a:srgbClr val="CC0000"/>
    <a:srgbClr val="006EA9"/>
    <a:srgbClr val="309FCD"/>
    <a:srgbClr val="5C6F7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2FA25D0-FD78-4765-A086-404DCF760CAC}" v="4" dt="2021-12-17T18:48:04.94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3131" autoAdjust="0"/>
  </p:normalViewPr>
  <p:slideViewPr>
    <p:cSldViewPr snapToGrid="0">
      <p:cViewPr varScale="1">
        <p:scale>
          <a:sx n="52" d="100"/>
          <a:sy n="52" d="100"/>
        </p:scale>
        <p:origin x="252" y="44"/>
      </p:cViewPr>
      <p:guideLst>
        <p:guide orient="horz" pos="2160"/>
        <p:guide pos="2880"/>
        <p:guide pos="3839"/>
      </p:guideLst>
    </p:cSldViewPr>
  </p:slideViewPr>
  <p:notesTextViewPr>
    <p:cViewPr>
      <p:scale>
        <a:sx n="1" d="1"/>
        <a:sy n="1" d="1"/>
      </p:scale>
      <p:origin x="0" y="0"/>
    </p:cViewPr>
  </p:notesTextViewPr>
  <p:notesViewPr>
    <p:cSldViewPr snapToGrid="0">
      <p:cViewPr varScale="1">
        <p:scale>
          <a:sx n="66" d="100"/>
          <a:sy n="66" d="100"/>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0.xml"/><Relationship Id="rId21" Type="http://schemas.openxmlformats.org/officeDocument/2006/relationships/slide" Target="slides/slide14.xml"/><Relationship Id="rId42" Type="http://schemas.openxmlformats.org/officeDocument/2006/relationships/slide" Target="slides/slide35.xml"/><Relationship Id="rId63" Type="http://schemas.openxmlformats.org/officeDocument/2006/relationships/slide" Target="slides/slide56.xml"/><Relationship Id="rId84" Type="http://schemas.openxmlformats.org/officeDocument/2006/relationships/slide" Target="slides/slide77.xml"/><Relationship Id="rId138" Type="http://schemas.openxmlformats.org/officeDocument/2006/relationships/slide" Target="slides/slide131.xml"/><Relationship Id="rId159" Type="http://schemas.openxmlformats.org/officeDocument/2006/relationships/slide" Target="slides/slide152.xml"/><Relationship Id="rId170" Type="http://schemas.openxmlformats.org/officeDocument/2006/relationships/slide" Target="slides/slide163.xml"/><Relationship Id="rId191" Type="http://schemas.openxmlformats.org/officeDocument/2006/relationships/slide" Target="slides/slide184.xml"/><Relationship Id="rId107" Type="http://schemas.openxmlformats.org/officeDocument/2006/relationships/slide" Target="slides/slide100.xml"/><Relationship Id="rId11" Type="http://schemas.openxmlformats.org/officeDocument/2006/relationships/slide" Target="slides/slide4.xml"/><Relationship Id="rId32" Type="http://schemas.openxmlformats.org/officeDocument/2006/relationships/slide" Target="slides/slide25.xml"/><Relationship Id="rId53" Type="http://schemas.openxmlformats.org/officeDocument/2006/relationships/slide" Target="slides/slide46.xml"/><Relationship Id="rId74" Type="http://schemas.openxmlformats.org/officeDocument/2006/relationships/slide" Target="slides/slide67.xml"/><Relationship Id="rId128" Type="http://schemas.openxmlformats.org/officeDocument/2006/relationships/slide" Target="slides/slide121.xml"/><Relationship Id="rId149" Type="http://schemas.openxmlformats.org/officeDocument/2006/relationships/slide" Target="slides/slide142.xml"/><Relationship Id="rId5" Type="http://schemas.openxmlformats.org/officeDocument/2006/relationships/slideMaster" Target="slideMasters/slideMaster1.xml"/><Relationship Id="rId95" Type="http://schemas.openxmlformats.org/officeDocument/2006/relationships/slide" Target="slides/slide88.xml"/><Relationship Id="rId160" Type="http://schemas.openxmlformats.org/officeDocument/2006/relationships/slide" Target="slides/slide153.xml"/><Relationship Id="rId181" Type="http://schemas.openxmlformats.org/officeDocument/2006/relationships/slide" Target="slides/slide174.xml"/><Relationship Id="rId22" Type="http://schemas.openxmlformats.org/officeDocument/2006/relationships/slide" Target="slides/slide15.xml"/><Relationship Id="rId43" Type="http://schemas.openxmlformats.org/officeDocument/2006/relationships/slide" Target="slides/slide36.xml"/><Relationship Id="rId64" Type="http://schemas.openxmlformats.org/officeDocument/2006/relationships/slide" Target="slides/slide57.xml"/><Relationship Id="rId118" Type="http://schemas.openxmlformats.org/officeDocument/2006/relationships/slide" Target="slides/slide111.xml"/><Relationship Id="rId139" Type="http://schemas.openxmlformats.org/officeDocument/2006/relationships/slide" Target="slides/slide132.xml"/><Relationship Id="rId85" Type="http://schemas.openxmlformats.org/officeDocument/2006/relationships/slide" Target="slides/slide78.xml"/><Relationship Id="rId150" Type="http://schemas.openxmlformats.org/officeDocument/2006/relationships/slide" Target="slides/slide143.xml"/><Relationship Id="rId171" Type="http://schemas.openxmlformats.org/officeDocument/2006/relationships/slide" Target="slides/slide164.xml"/><Relationship Id="rId192" Type="http://schemas.openxmlformats.org/officeDocument/2006/relationships/slide" Target="slides/slide185.xml"/><Relationship Id="rId12" Type="http://schemas.openxmlformats.org/officeDocument/2006/relationships/slide" Target="slides/slide5.xml"/><Relationship Id="rId33" Type="http://schemas.openxmlformats.org/officeDocument/2006/relationships/slide" Target="slides/slide26.xml"/><Relationship Id="rId108" Type="http://schemas.openxmlformats.org/officeDocument/2006/relationships/slide" Target="slides/slide101.xml"/><Relationship Id="rId129" Type="http://schemas.openxmlformats.org/officeDocument/2006/relationships/slide" Target="slides/slide122.xml"/><Relationship Id="rId54" Type="http://schemas.openxmlformats.org/officeDocument/2006/relationships/slide" Target="slides/slide47.xml"/><Relationship Id="rId75" Type="http://schemas.openxmlformats.org/officeDocument/2006/relationships/slide" Target="slides/slide68.xml"/><Relationship Id="rId96" Type="http://schemas.openxmlformats.org/officeDocument/2006/relationships/slide" Target="slides/slide89.xml"/><Relationship Id="rId140" Type="http://schemas.openxmlformats.org/officeDocument/2006/relationships/slide" Target="slides/slide133.xml"/><Relationship Id="rId161" Type="http://schemas.openxmlformats.org/officeDocument/2006/relationships/slide" Target="slides/slide154.xml"/><Relationship Id="rId182" Type="http://schemas.openxmlformats.org/officeDocument/2006/relationships/slide" Target="slides/slide175.xml"/><Relationship Id="rId6" Type="http://schemas.openxmlformats.org/officeDocument/2006/relationships/slideMaster" Target="slideMasters/slideMaster2.xml"/><Relationship Id="rId23" Type="http://schemas.openxmlformats.org/officeDocument/2006/relationships/slide" Target="slides/slide16.xml"/><Relationship Id="rId119" Type="http://schemas.openxmlformats.org/officeDocument/2006/relationships/slide" Target="slides/slide112.xml"/><Relationship Id="rId44" Type="http://schemas.openxmlformats.org/officeDocument/2006/relationships/slide" Target="slides/slide37.xml"/><Relationship Id="rId65" Type="http://schemas.openxmlformats.org/officeDocument/2006/relationships/slide" Target="slides/slide58.xml"/><Relationship Id="rId86" Type="http://schemas.openxmlformats.org/officeDocument/2006/relationships/slide" Target="slides/slide79.xml"/><Relationship Id="rId130" Type="http://schemas.openxmlformats.org/officeDocument/2006/relationships/slide" Target="slides/slide123.xml"/><Relationship Id="rId151" Type="http://schemas.openxmlformats.org/officeDocument/2006/relationships/slide" Target="slides/slide144.xml"/><Relationship Id="rId172" Type="http://schemas.openxmlformats.org/officeDocument/2006/relationships/slide" Target="slides/slide165.xml"/><Relationship Id="rId193" Type="http://schemas.openxmlformats.org/officeDocument/2006/relationships/slide" Target="slides/slide186.xml"/><Relationship Id="rId13" Type="http://schemas.openxmlformats.org/officeDocument/2006/relationships/slide" Target="slides/slide6.xml"/><Relationship Id="rId109" Type="http://schemas.openxmlformats.org/officeDocument/2006/relationships/slide" Target="slides/slide102.xml"/><Relationship Id="rId34" Type="http://schemas.openxmlformats.org/officeDocument/2006/relationships/slide" Target="slides/slide27.xml"/><Relationship Id="rId55" Type="http://schemas.openxmlformats.org/officeDocument/2006/relationships/slide" Target="slides/slide48.xml"/><Relationship Id="rId76" Type="http://schemas.openxmlformats.org/officeDocument/2006/relationships/slide" Target="slides/slide69.xml"/><Relationship Id="rId97" Type="http://schemas.openxmlformats.org/officeDocument/2006/relationships/slide" Target="slides/slide90.xml"/><Relationship Id="rId120" Type="http://schemas.openxmlformats.org/officeDocument/2006/relationships/slide" Target="slides/slide113.xml"/><Relationship Id="rId141" Type="http://schemas.openxmlformats.org/officeDocument/2006/relationships/slide" Target="slides/slide134.xml"/><Relationship Id="rId7" Type="http://schemas.openxmlformats.org/officeDocument/2006/relationships/slideMaster" Target="slideMasters/slideMaster3.xml"/><Relationship Id="rId162" Type="http://schemas.openxmlformats.org/officeDocument/2006/relationships/slide" Target="slides/slide155.xml"/><Relationship Id="rId183" Type="http://schemas.openxmlformats.org/officeDocument/2006/relationships/slide" Target="slides/slide176.xml"/><Relationship Id="rId2" Type="http://schemas.openxmlformats.org/officeDocument/2006/relationships/customXml" Target="../customXml/item2.xml"/><Relationship Id="rId29" Type="http://schemas.openxmlformats.org/officeDocument/2006/relationships/slide" Target="slides/slide22.xml"/><Relationship Id="rId24" Type="http://schemas.openxmlformats.org/officeDocument/2006/relationships/slide" Target="slides/slide17.xml"/><Relationship Id="rId40" Type="http://schemas.openxmlformats.org/officeDocument/2006/relationships/slide" Target="slides/slide33.xml"/><Relationship Id="rId45" Type="http://schemas.openxmlformats.org/officeDocument/2006/relationships/slide" Target="slides/slide38.xml"/><Relationship Id="rId66" Type="http://schemas.openxmlformats.org/officeDocument/2006/relationships/slide" Target="slides/slide59.xml"/><Relationship Id="rId87" Type="http://schemas.openxmlformats.org/officeDocument/2006/relationships/slide" Target="slides/slide80.xml"/><Relationship Id="rId110" Type="http://schemas.openxmlformats.org/officeDocument/2006/relationships/slide" Target="slides/slide103.xml"/><Relationship Id="rId115" Type="http://schemas.openxmlformats.org/officeDocument/2006/relationships/slide" Target="slides/slide108.xml"/><Relationship Id="rId131" Type="http://schemas.openxmlformats.org/officeDocument/2006/relationships/slide" Target="slides/slide124.xml"/><Relationship Id="rId136" Type="http://schemas.openxmlformats.org/officeDocument/2006/relationships/slide" Target="slides/slide129.xml"/><Relationship Id="rId157" Type="http://schemas.openxmlformats.org/officeDocument/2006/relationships/slide" Target="slides/slide150.xml"/><Relationship Id="rId178" Type="http://schemas.openxmlformats.org/officeDocument/2006/relationships/slide" Target="slides/slide171.xml"/><Relationship Id="rId61" Type="http://schemas.openxmlformats.org/officeDocument/2006/relationships/slide" Target="slides/slide54.xml"/><Relationship Id="rId82" Type="http://schemas.openxmlformats.org/officeDocument/2006/relationships/slide" Target="slides/slide75.xml"/><Relationship Id="rId152" Type="http://schemas.openxmlformats.org/officeDocument/2006/relationships/slide" Target="slides/slide145.xml"/><Relationship Id="rId173" Type="http://schemas.openxmlformats.org/officeDocument/2006/relationships/slide" Target="slides/slide166.xml"/><Relationship Id="rId194" Type="http://schemas.openxmlformats.org/officeDocument/2006/relationships/notesMaster" Target="notesMasters/notesMaster1.xml"/><Relationship Id="rId199" Type="http://schemas.openxmlformats.org/officeDocument/2006/relationships/theme" Target="theme/theme1.xml"/><Relationship Id="rId19" Type="http://schemas.openxmlformats.org/officeDocument/2006/relationships/slide" Target="slides/slide12.xml"/><Relationship Id="rId14" Type="http://schemas.openxmlformats.org/officeDocument/2006/relationships/slide" Target="slides/slide7.xml"/><Relationship Id="rId30" Type="http://schemas.openxmlformats.org/officeDocument/2006/relationships/slide" Target="slides/slide23.xml"/><Relationship Id="rId35" Type="http://schemas.openxmlformats.org/officeDocument/2006/relationships/slide" Target="slides/slide28.xml"/><Relationship Id="rId56" Type="http://schemas.openxmlformats.org/officeDocument/2006/relationships/slide" Target="slides/slide49.xml"/><Relationship Id="rId77" Type="http://schemas.openxmlformats.org/officeDocument/2006/relationships/slide" Target="slides/slide70.xml"/><Relationship Id="rId100" Type="http://schemas.openxmlformats.org/officeDocument/2006/relationships/slide" Target="slides/slide93.xml"/><Relationship Id="rId105" Type="http://schemas.openxmlformats.org/officeDocument/2006/relationships/slide" Target="slides/slide98.xml"/><Relationship Id="rId126" Type="http://schemas.openxmlformats.org/officeDocument/2006/relationships/slide" Target="slides/slide119.xml"/><Relationship Id="rId147" Type="http://schemas.openxmlformats.org/officeDocument/2006/relationships/slide" Target="slides/slide140.xml"/><Relationship Id="rId168" Type="http://schemas.openxmlformats.org/officeDocument/2006/relationships/slide" Target="slides/slide161.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slide" Target="slides/slide65.xml"/><Relationship Id="rId93" Type="http://schemas.openxmlformats.org/officeDocument/2006/relationships/slide" Target="slides/slide86.xml"/><Relationship Id="rId98" Type="http://schemas.openxmlformats.org/officeDocument/2006/relationships/slide" Target="slides/slide91.xml"/><Relationship Id="rId121" Type="http://schemas.openxmlformats.org/officeDocument/2006/relationships/slide" Target="slides/slide114.xml"/><Relationship Id="rId142" Type="http://schemas.openxmlformats.org/officeDocument/2006/relationships/slide" Target="slides/slide135.xml"/><Relationship Id="rId163" Type="http://schemas.openxmlformats.org/officeDocument/2006/relationships/slide" Target="slides/slide156.xml"/><Relationship Id="rId184" Type="http://schemas.openxmlformats.org/officeDocument/2006/relationships/slide" Target="slides/slide177.xml"/><Relationship Id="rId189" Type="http://schemas.openxmlformats.org/officeDocument/2006/relationships/slide" Target="slides/slide182.xml"/><Relationship Id="rId3" Type="http://schemas.openxmlformats.org/officeDocument/2006/relationships/customXml" Target="../customXml/item3.xml"/><Relationship Id="rId25" Type="http://schemas.openxmlformats.org/officeDocument/2006/relationships/slide" Target="slides/slide18.xml"/><Relationship Id="rId46" Type="http://schemas.openxmlformats.org/officeDocument/2006/relationships/slide" Target="slides/slide39.xml"/><Relationship Id="rId67" Type="http://schemas.openxmlformats.org/officeDocument/2006/relationships/slide" Target="slides/slide60.xml"/><Relationship Id="rId116" Type="http://schemas.openxmlformats.org/officeDocument/2006/relationships/slide" Target="slides/slide109.xml"/><Relationship Id="rId137" Type="http://schemas.openxmlformats.org/officeDocument/2006/relationships/slide" Target="slides/slide130.xml"/><Relationship Id="rId158" Type="http://schemas.openxmlformats.org/officeDocument/2006/relationships/slide" Target="slides/slide151.xml"/><Relationship Id="rId20" Type="http://schemas.openxmlformats.org/officeDocument/2006/relationships/slide" Target="slides/slide13.xml"/><Relationship Id="rId41" Type="http://schemas.openxmlformats.org/officeDocument/2006/relationships/slide" Target="slides/slide34.xml"/><Relationship Id="rId62" Type="http://schemas.openxmlformats.org/officeDocument/2006/relationships/slide" Target="slides/slide55.xml"/><Relationship Id="rId83" Type="http://schemas.openxmlformats.org/officeDocument/2006/relationships/slide" Target="slides/slide76.xml"/><Relationship Id="rId88" Type="http://schemas.openxmlformats.org/officeDocument/2006/relationships/slide" Target="slides/slide81.xml"/><Relationship Id="rId111" Type="http://schemas.openxmlformats.org/officeDocument/2006/relationships/slide" Target="slides/slide104.xml"/><Relationship Id="rId132" Type="http://schemas.openxmlformats.org/officeDocument/2006/relationships/slide" Target="slides/slide125.xml"/><Relationship Id="rId153" Type="http://schemas.openxmlformats.org/officeDocument/2006/relationships/slide" Target="slides/slide146.xml"/><Relationship Id="rId174" Type="http://schemas.openxmlformats.org/officeDocument/2006/relationships/slide" Target="slides/slide167.xml"/><Relationship Id="rId179" Type="http://schemas.openxmlformats.org/officeDocument/2006/relationships/slide" Target="slides/slide172.xml"/><Relationship Id="rId195" Type="http://schemas.openxmlformats.org/officeDocument/2006/relationships/handoutMaster" Target="handoutMasters/handoutMaster1.xml"/><Relationship Id="rId190" Type="http://schemas.openxmlformats.org/officeDocument/2006/relationships/slide" Target="slides/slide183.xml"/><Relationship Id="rId15" Type="http://schemas.openxmlformats.org/officeDocument/2006/relationships/slide" Target="slides/slide8.xml"/><Relationship Id="rId36" Type="http://schemas.openxmlformats.org/officeDocument/2006/relationships/slide" Target="slides/slide29.xml"/><Relationship Id="rId57" Type="http://schemas.openxmlformats.org/officeDocument/2006/relationships/slide" Target="slides/slide50.xml"/><Relationship Id="rId106" Type="http://schemas.openxmlformats.org/officeDocument/2006/relationships/slide" Target="slides/slide99.xml"/><Relationship Id="rId127" Type="http://schemas.openxmlformats.org/officeDocument/2006/relationships/slide" Target="slides/slide120.xml"/><Relationship Id="rId10" Type="http://schemas.openxmlformats.org/officeDocument/2006/relationships/slide" Target="slides/slide3.xml"/><Relationship Id="rId31" Type="http://schemas.openxmlformats.org/officeDocument/2006/relationships/slide" Target="slides/slide24.xml"/><Relationship Id="rId52" Type="http://schemas.openxmlformats.org/officeDocument/2006/relationships/slide" Target="slides/slide45.xml"/><Relationship Id="rId73" Type="http://schemas.openxmlformats.org/officeDocument/2006/relationships/slide" Target="slides/slide66.xml"/><Relationship Id="rId78" Type="http://schemas.openxmlformats.org/officeDocument/2006/relationships/slide" Target="slides/slide71.xml"/><Relationship Id="rId94" Type="http://schemas.openxmlformats.org/officeDocument/2006/relationships/slide" Target="slides/slide87.xml"/><Relationship Id="rId99" Type="http://schemas.openxmlformats.org/officeDocument/2006/relationships/slide" Target="slides/slide92.xml"/><Relationship Id="rId101" Type="http://schemas.openxmlformats.org/officeDocument/2006/relationships/slide" Target="slides/slide94.xml"/><Relationship Id="rId122" Type="http://schemas.openxmlformats.org/officeDocument/2006/relationships/slide" Target="slides/slide115.xml"/><Relationship Id="rId143" Type="http://schemas.openxmlformats.org/officeDocument/2006/relationships/slide" Target="slides/slide136.xml"/><Relationship Id="rId148" Type="http://schemas.openxmlformats.org/officeDocument/2006/relationships/slide" Target="slides/slide141.xml"/><Relationship Id="rId164" Type="http://schemas.openxmlformats.org/officeDocument/2006/relationships/slide" Target="slides/slide157.xml"/><Relationship Id="rId169" Type="http://schemas.openxmlformats.org/officeDocument/2006/relationships/slide" Target="slides/slide162.xml"/><Relationship Id="rId185" Type="http://schemas.openxmlformats.org/officeDocument/2006/relationships/slide" Target="slides/slide178.xml"/><Relationship Id="rId4" Type="http://schemas.openxmlformats.org/officeDocument/2006/relationships/customXml" Target="../customXml/item4.xml"/><Relationship Id="rId9" Type="http://schemas.openxmlformats.org/officeDocument/2006/relationships/slide" Target="slides/slide2.xml"/><Relationship Id="rId180" Type="http://schemas.openxmlformats.org/officeDocument/2006/relationships/slide" Target="slides/slide173.xml"/><Relationship Id="rId26" Type="http://schemas.openxmlformats.org/officeDocument/2006/relationships/slide" Target="slides/slide19.xml"/><Relationship Id="rId47" Type="http://schemas.openxmlformats.org/officeDocument/2006/relationships/slide" Target="slides/slide40.xml"/><Relationship Id="rId68" Type="http://schemas.openxmlformats.org/officeDocument/2006/relationships/slide" Target="slides/slide61.xml"/><Relationship Id="rId89" Type="http://schemas.openxmlformats.org/officeDocument/2006/relationships/slide" Target="slides/slide82.xml"/><Relationship Id="rId112" Type="http://schemas.openxmlformats.org/officeDocument/2006/relationships/slide" Target="slides/slide105.xml"/><Relationship Id="rId133" Type="http://schemas.openxmlformats.org/officeDocument/2006/relationships/slide" Target="slides/slide126.xml"/><Relationship Id="rId154" Type="http://schemas.openxmlformats.org/officeDocument/2006/relationships/slide" Target="slides/slide147.xml"/><Relationship Id="rId175" Type="http://schemas.openxmlformats.org/officeDocument/2006/relationships/slide" Target="slides/slide168.xml"/><Relationship Id="rId196" Type="http://schemas.openxmlformats.org/officeDocument/2006/relationships/commentAuthors" Target="commentAuthors.xml"/><Relationship Id="rId200" Type="http://schemas.openxmlformats.org/officeDocument/2006/relationships/tableStyles" Target="tableStyles.xml"/><Relationship Id="rId16" Type="http://schemas.openxmlformats.org/officeDocument/2006/relationships/slide" Target="slides/slide9.xml"/><Relationship Id="rId37" Type="http://schemas.openxmlformats.org/officeDocument/2006/relationships/slide" Target="slides/slide30.xml"/><Relationship Id="rId58" Type="http://schemas.openxmlformats.org/officeDocument/2006/relationships/slide" Target="slides/slide51.xml"/><Relationship Id="rId79" Type="http://schemas.openxmlformats.org/officeDocument/2006/relationships/slide" Target="slides/slide72.xml"/><Relationship Id="rId102" Type="http://schemas.openxmlformats.org/officeDocument/2006/relationships/slide" Target="slides/slide95.xml"/><Relationship Id="rId123" Type="http://schemas.openxmlformats.org/officeDocument/2006/relationships/slide" Target="slides/slide116.xml"/><Relationship Id="rId144" Type="http://schemas.openxmlformats.org/officeDocument/2006/relationships/slide" Target="slides/slide137.xml"/><Relationship Id="rId90" Type="http://schemas.openxmlformats.org/officeDocument/2006/relationships/slide" Target="slides/slide83.xml"/><Relationship Id="rId165" Type="http://schemas.openxmlformats.org/officeDocument/2006/relationships/slide" Target="slides/slide158.xml"/><Relationship Id="rId186" Type="http://schemas.openxmlformats.org/officeDocument/2006/relationships/slide" Target="slides/slide179.xml"/><Relationship Id="rId27" Type="http://schemas.openxmlformats.org/officeDocument/2006/relationships/slide" Target="slides/slide20.xml"/><Relationship Id="rId48" Type="http://schemas.openxmlformats.org/officeDocument/2006/relationships/slide" Target="slides/slide41.xml"/><Relationship Id="rId69" Type="http://schemas.openxmlformats.org/officeDocument/2006/relationships/slide" Target="slides/slide62.xml"/><Relationship Id="rId113" Type="http://schemas.openxmlformats.org/officeDocument/2006/relationships/slide" Target="slides/slide106.xml"/><Relationship Id="rId134" Type="http://schemas.openxmlformats.org/officeDocument/2006/relationships/slide" Target="slides/slide127.xml"/><Relationship Id="rId80" Type="http://schemas.openxmlformats.org/officeDocument/2006/relationships/slide" Target="slides/slide73.xml"/><Relationship Id="rId155" Type="http://schemas.openxmlformats.org/officeDocument/2006/relationships/slide" Target="slides/slide148.xml"/><Relationship Id="rId176" Type="http://schemas.openxmlformats.org/officeDocument/2006/relationships/slide" Target="slides/slide169.xml"/><Relationship Id="rId197" Type="http://schemas.openxmlformats.org/officeDocument/2006/relationships/presProps" Target="presProps.xml"/><Relationship Id="rId201" Type="http://schemas.microsoft.com/office/2016/11/relationships/changesInfo" Target="changesInfos/changesInfo1.xml"/><Relationship Id="rId17" Type="http://schemas.openxmlformats.org/officeDocument/2006/relationships/slide" Target="slides/slide10.xml"/><Relationship Id="rId38" Type="http://schemas.openxmlformats.org/officeDocument/2006/relationships/slide" Target="slides/slide31.xml"/><Relationship Id="rId59" Type="http://schemas.openxmlformats.org/officeDocument/2006/relationships/slide" Target="slides/slide52.xml"/><Relationship Id="rId103" Type="http://schemas.openxmlformats.org/officeDocument/2006/relationships/slide" Target="slides/slide96.xml"/><Relationship Id="rId124" Type="http://schemas.openxmlformats.org/officeDocument/2006/relationships/slide" Target="slides/slide117.xml"/><Relationship Id="rId70" Type="http://schemas.openxmlformats.org/officeDocument/2006/relationships/slide" Target="slides/slide63.xml"/><Relationship Id="rId91" Type="http://schemas.openxmlformats.org/officeDocument/2006/relationships/slide" Target="slides/slide84.xml"/><Relationship Id="rId145" Type="http://schemas.openxmlformats.org/officeDocument/2006/relationships/slide" Target="slides/slide138.xml"/><Relationship Id="rId166" Type="http://schemas.openxmlformats.org/officeDocument/2006/relationships/slide" Target="slides/slide159.xml"/><Relationship Id="rId187" Type="http://schemas.openxmlformats.org/officeDocument/2006/relationships/slide" Target="slides/slide180.xml"/><Relationship Id="rId1" Type="http://schemas.openxmlformats.org/officeDocument/2006/relationships/customXml" Target="../customXml/item1.xml"/><Relationship Id="rId28" Type="http://schemas.openxmlformats.org/officeDocument/2006/relationships/slide" Target="slides/slide21.xml"/><Relationship Id="rId49" Type="http://schemas.openxmlformats.org/officeDocument/2006/relationships/slide" Target="slides/slide42.xml"/><Relationship Id="rId114" Type="http://schemas.openxmlformats.org/officeDocument/2006/relationships/slide" Target="slides/slide107.xml"/><Relationship Id="rId60" Type="http://schemas.openxmlformats.org/officeDocument/2006/relationships/slide" Target="slides/slide53.xml"/><Relationship Id="rId81" Type="http://schemas.openxmlformats.org/officeDocument/2006/relationships/slide" Target="slides/slide74.xml"/><Relationship Id="rId135" Type="http://schemas.openxmlformats.org/officeDocument/2006/relationships/slide" Target="slides/slide128.xml"/><Relationship Id="rId156" Type="http://schemas.openxmlformats.org/officeDocument/2006/relationships/slide" Target="slides/slide149.xml"/><Relationship Id="rId177" Type="http://schemas.openxmlformats.org/officeDocument/2006/relationships/slide" Target="slides/slide170.xml"/><Relationship Id="rId198" Type="http://schemas.openxmlformats.org/officeDocument/2006/relationships/viewProps" Target="viewProps.xml"/><Relationship Id="rId202" Type="http://schemas.microsoft.com/office/2015/10/relationships/revisionInfo" Target="revisionInfo.xml"/><Relationship Id="rId18" Type="http://schemas.openxmlformats.org/officeDocument/2006/relationships/slide" Target="slides/slide11.xml"/><Relationship Id="rId39" Type="http://schemas.openxmlformats.org/officeDocument/2006/relationships/slide" Target="slides/slide32.xml"/><Relationship Id="rId50" Type="http://schemas.openxmlformats.org/officeDocument/2006/relationships/slide" Target="slides/slide43.xml"/><Relationship Id="rId104" Type="http://schemas.openxmlformats.org/officeDocument/2006/relationships/slide" Target="slides/slide97.xml"/><Relationship Id="rId125" Type="http://schemas.openxmlformats.org/officeDocument/2006/relationships/slide" Target="slides/slide118.xml"/><Relationship Id="rId146" Type="http://schemas.openxmlformats.org/officeDocument/2006/relationships/slide" Target="slides/slide139.xml"/><Relationship Id="rId167" Type="http://schemas.openxmlformats.org/officeDocument/2006/relationships/slide" Target="slides/slide160.xml"/><Relationship Id="rId188" Type="http://schemas.openxmlformats.org/officeDocument/2006/relationships/slide" Target="slides/slide181.xml"/><Relationship Id="rId71" Type="http://schemas.openxmlformats.org/officeDocument/2006/relationships/slide" Target="slides/slide64.xml"/><Relationship Id="rId92" Type="http://schemas.openxmlformats.org/officeDocument/2006/relationships/slide" Target="slides/slide8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ubrey Weber" userId="c30da8df-bb46-4243-9495-6446d0253bd0" providerId="ADAL" clId="{12FA25D0-FD78-4765-A086-404DCF760CAC}"/>
    <pc:docChg chg="undo custSel addSld delSld modSld sldOrd modMainMaster">
      <pc:chgData name="Aubrey Weber" userId="c30da8df-bb46-4243-9495-6446d0253bd0" providerId="ADAL" clId="{12FA25D0-FD78-4765-A086-404DCF760CAC}" dt="2021-12-17T18:48:12.559" v="13349" actId="14100"/>
      <pc:docMkLst>
        <pc:docMk/>
      </pc:docMkLst>
      <pc:sldChg chg="modNotesTx">
        <pc:chgData name="Aubrey Weber" userId="c30da8df-bb46-4243-9495-6446d0253bd0" providerId="ADAL" clId="{12FA25D0-FD78-4765-A086-404DCF760CAC}" dt="2021-11-18T13:34:24.256" v="32" actId="20577"/>
        <pc:sldMkLst>
          <pc:docMk/>
          <pc:sldMk cId="2505016639" sldId="257"/>
        </pc:sldMkLst>
      </pc:sldChg>
      <pc:sldChg chg="modNotesTx">
        <pc:chgData name="Aubrey Weber" userId="c30da8df-bb46-4243-9495-6446d0253bd0" providerId="ADAL" clId="{12FA25D0-FD78-4765-A086-404DCF760CAC}" dt="2021-11-18T13:34:09.109" v="29" actId="20577"/>
        <pc:sldMkLst>
          <pc:docMk/>
          <pc:sldMk cId="3628636442" sldId="258"/>
        </pc:sldMkLst>
      </pc:sldChg>
      <pc:sldChg chg="del">
        <pc:chgData name="Aubrey Weber" userId="c30da8df-bb46-4243-9495-6446d0253bd0" providerId="ADAL" clId="{12FA25D0-FD78-4765-A086-404DCF760CAC}" dt="2021-11-18T13:56:27.750" v="621" actId="47"/>
        <pc:sldMkLst>
          <pc:docMk/>
          <pc:sldMk cId="4096206029" sldId="261"/>
        </pc:sldMkLst>
      </pc:sldChg>
      <pc:sldChg chg="del">
        <pc:chgData name="Aubrey Weber" userId="c30da8df-bb46-4243-9495-6446d0253bd0" providerId="ADAL" clId="{12FA25D0-FD78-4765-A086-404DCF760CAC}" dt="2021-11-18T13:46:27.406" v="471" actId="47"/>
        <pc:sldMkLst>
          <pc:docMk/>
          <pc:sldMk cId="1046566518" sldId="264"/>
        </pc:sldMkLst>
      </pc:sldChg>
      <pc:sldChg chg="modNotesTx">
        <pc:chgData name="Aubrey Weber" userId="c30da8df-bb46-4243-9495-6446d0253bd0" providerId="ADAL" clId="{12FA25D0-FD78-4765-A086-404DCF760CAC}" dt="2021-11-18T13:33:59.142" v="28" actId="20577"/>
        <pc:sldMkLst>
          <pc:docMk/>
          <pc:sldMk cId="3602371397" sldId="267"/>
        </pc:sldMkLst>
      </pc:sldChg>
      <pc:sldChg chg="modNotesTx">
        <pc:chgData name="Aubrey Weber" userId="c30da8df-bb46-4243-9495-6446d0253bd0" providerId="ADAL" clId="{12FA25D0-FD78-4765-A086-404DCF760CAC}" dt="2021-12-02T17:50:11.200" v="7537" actId="20577"/>
        <pc:sldMkLst>
          <pc:docMk/>
          <pc:sldMk cId="1689062675" sldId="271"/>
        </pc:sldMkLst>
      </pc:sldChg>
      <pc:sldChg chg="modNotesTx">
        <pc:chgData name="Aubrey Weber" userId="c30da8df-bb46-4243-9495-6446d0253bd0" providerId="ADAL" clId="{12FA25D0-FD78-4765-A086-404DCF760CAC}" dt="2021-12-02T17:56:59.087" v="8042" actId="6549"/>
        <pc:sldMkLst>
          <pc:docMk/>
          <pc:sldMk cId="3224558320" sldId="272"/>
        </pc:sldMkLst>
      </pc:sldChg>
      <pc:sldChg chg="modSp mod">
        <pc:chgData name="Aubrey Weber" userId="c30da8df-bb46-4243-9495-6446d0253bd0" providerId="ADAL" clId="{12FA25D0-FD78-4765-A086-404DCF760CAC}" dt="2021-11-18T15:40:45.271" v="1292" actId="20577"/>
        <pc:sldMkLst>
          <pc:docMk/>
          <pc:sldMk cId="3859374115" sldId="282"/>
        </pc:sldMkLst>
        <pc:spChg chg="mod">
          <ac:chgData name="Aubrey Weber" userId="c30da8df-bb46-4243-9495-6446d0253bd0" providerId="ADAL" clId="{12FA25D0-FD78-4765-A086-404DCF760CAC}" dt="2021-11-18T15:40:45.271" v="1292" actId="20577"/>
          <ac:spMkLst>
            <pc:docMk/>
            <pc:sldMk cId="3859374115" sldId="282"/>
            <ac:spMk id="3" creationId="{00000000-0000-0000-0000-000000000000}"/>
          </ac:spMkLst>
        </pc:spChg>
      </pc:sldChg>
      <pc:sldChg chg="modNotesTx">
        <pc:chgData name="Aubrey Weber" userId="c30da8df-bb46-4243-9495-6446d0253bd0" providerId="ADAL" clId="{12FA25D0-FD78-4765-A086-404DCF760CAC}" dt="2021-11-18T13:38:53.272" v="204" actId="20577"/>
        <pc:sldMkLst>
          <pc:docMk/>
          <pc:sldMk cId="2875950839" sldId="284"/>
        </pc:sldMkLst>
      </pc:sldChg>
      <pc:sldChg chg="modNotesTx">
        <pc:chgData name="Aubrey Weber" userId="c30da8df-bb46-4243-9495-6446d0253bd0" providerId="ADAL" clId="{12FA25D0-FD78-4765-A086-404DCF760CAC}" dt="2021-11-18T13:38:56.193" v="205" actId="20577"/>
        <pc:sldMkLst>
          <pc:docMk/>
          <pc:sldMk cId="4231635527" sldId="286"/>
        </pc:sldMkLst>
      </pc:sldChg>
      <pc:sldChg chg="modSp mod">
        <pc:chgData name="Aubrey Weber" userId="c30da8df-bb46-4243-9495-6446d0253bd0" providerId="ADAL" clId="{12FA25D0-FD78-4765-A086-404DCF760CAC}" dt="2021-11-18T15:42:15.873" v="1296" actId="207"/>
        <pc:sldMkLst>
          <pc:docMk/>
          <pc:sldMk cId="1061300151" sldId="288"/>
        </pc:sldMkLst>
        <pc:spChg chg="mod">
          <ac:chgData name="Aubrey Weber" userId="c30da8df-bb46-4243-9495-6446d0253bd0" providerId="ADAL" clId="{12FA25D0-FD78-4765-A086-404DCF760CAC}" dt="2021-11-18T15:42:07.410" v="1294" actId="207"/>
          <ac:spMkLst>
            <pc:docMk/>
            <pc:sldMk cId="1061300151" sldId="288"/>
            <ac:spMk id="3" creationId="{00000000-0000-0000-0000-000000000000}"/>
          </ac:spMkLst>
        </pc:spChg>
        <pc:spChg chg="mod">
          <ac:chgData name="Aubrey Weber" userId="c30da8df-bb46-4243-9495-6446d0253bd0" providerId="ADAL" clId="{12FA25D0-FD78-4765-A086-404DCF760CAC}" dt="2021-11-18T15:42:12.013" v="1295" actId="207"/>
          <ac:spMkLst>
            <pc:docMk/>
            <pc:sldMk cId="1061300151" sldId="288"/>
            <ac:spMk id="6" creationId="{940086F3-DF3C-4F28-A68D-000F8F0F781D}"/>
          </ac:spMkLst>
        </pc:spChg>
        <pc:spChg chg="mod">
          <ac:chgData name="Aubrey Weber" userId="c30da8df-bb46-4243-9495-6446d0253bd0" providerId="ADAL" clId="{12FA25D0-FD78-4765-A086-404DCF760CAC}" dt="2021-11-18T15:42:15.873" v="1296" actId="207"/>
          <ac:spMkLst>
            <pc:docMk/>
            <pc:sldMk cId="1061300151" sldId="288"/>
            <ac:spMk id="7" creationId="{C7C24D2B-568A-4B92-9CBF-71C931D73B9A}"/>
          </ac:spMkLst>
        </pc:spChg>
      </pc:sldChg>
      <pc:sldChg chg="modSp mod modNotesTx">
        <pc:chgData name="Aubrey Weber" userId="c30da8df-bb46-4243-9495-6446d0253bd0" providerId="ADAL" clId="{12FA25D0-FD78-4765-A086-404DCF760CAC}" dt="2021-12-02T17:43:24.172" v="7249" actId="20577"/>
        <pc:sldMkLst>
          <pc:docMk/>
          <pc:sldMk cId="3889835932" sldId="299"/>
        </pc:sldMkLst>
        <pc:spChg chg="mod">
          <ac:chgData name="Aubrey Weber" userId="c30da8df-bb46-4243-9495-6446d0253bd0" providerId="ADAL" clId="{12FA25D0-FD78-4765-A086-404DCF760CAC}" dt="2021-11-18T15:17:12.256" v="991" actId="20577"/>
          <ac:spMkLst>
            <pc:docMk/>
            <pc:sldMk cId="3889835932" sldId="299"/>
            <ac:spMk id="3" creationId="{00000000-0000-0000-0000-000000000000}"/>
          </ac:spMkLst>
        </pc:spChg>
      </pc:sldChg>
      <pc:sldChg chg="modNotesTx">
        <pc:chgData name="Aubrey Weber" userId="c30da8df-bb46-4243-9495-6446d0253bd0" providerId="ADAL" clId="{12FA25D0-FD78-4765-A086-404DCF760CAC}" dt="2021-11-18T13:34:14.075" v="30" actId="20577"/>
        <pc:sldMkLst>
          <pc:docMk/>
          <pc:sldMk cId="1729927075" sldId="300"/>
        </pc:sldMkLst>
      </pc:sldChg>
      <pc:sldChg chg="modSp mod modNotesTx">
        <pc:chgData name="Aubrey Weber" userId="c30da8df-bb46-4243-9495-6446d0253bd0" providerId="ADAL" clId="{12FA25D0-FD78-4765-A086-404DCF760CAC}" dt="2021-11-18T15:19:16.859" v="1021" actId="14100"/>
        <pc:sldMkLst>
          <pc:docMk/>
          <pc:sldMk cId="446010533" sldId="301"/>
        </pc:sldMkLst>
        <pc:spChg chg="mod">
          <ac:chgData name="Aubrey Weber" userId="c30da8df-bb46-4243-9495-6446d0253bd0" providerId="ADAL" clId="{12FA25D0-FD78-4765-A086-404DCF760CAC}" dt="2021-11-18T15:19:08.676" v="1020" actId="20577"/>
          <ac:spMkLst>
            <pc:docMk/>
            <pc:sldMk cId="446010533" sldId="301"/>
            <ac:spMk id="3" creationId="{00000000-0000-0000-0000-000000000000}"/>
          </ac:spMkLst>
        </pc:spChg>
        <pc:picChg chg="mod">
          <ac:chgData name="Aubrey Weber" userId="c30da8df-bb46-4243-9495-6446d0253bd0" providerId="ADAL" clId="{12FA25D0-FD78-4765-A086-404DCF760CAC}" dt="2021-11-18T15:19:16.859" v="1021" actId="14100"/>
          <ac:picMkLst>
            <pc:docMk/>
            <pc:sldMk cId="446010533" sldId="301"/>
            <ac:picMk id="6" creationId="{CF7B52EE-EADE-4D12-B412-36844EDADA04}"/>
          </ac:picMkLst>
        </pc:picChg>
      </pc:sldChg>
      <pc:sldChg chg="modSp mod modNotesTx">
        <pc:chgData name="Aubrey Weber" userId="c30da8df-bb46-4243-9495-6446d0253bd0" providerId="ADAL" clId="{12FA25D0-FD78-4765-A086-404DCF760CAC}" dt="2021-12-02T17:43:41.545" v="7251" actId="20577"/>
        <pc:sldMkLst>
          <pc:docMk/>
          <pc:sldMk cId="4006175947" sldId="302"/>
        </pc:sldMkLst>
        <pc:spChg chg="mod">
          <ac:chgData name="Aubrey Weber" userId="c30da8df-bb46-4243-9495-6446d0253bd0" providerId="ADAL" clId="{12FA25D0-FD78-4765-A086-404DCF760CAC}" dt="2021-11-18T15:19:39.324" v="1024" actId="20577"/>
          <ac:spMkLst>
            <pc:docMk/>
            <pc:sldMk cId="4006175947" sldId="302"/>
            <ac:spMk id="8" creationId="{2EE9FFC3-91DD-4DCB-9AA1-1338E7C652A5}"/>
          </ac:spMkLst>
        </pc:spChg>
      </pc:sldChg>
      <pc:sldChg chg="del">
        <pc:chgData name="Aubrey Weber" userId="c30da8df-bb46-4243-9495-6446d0253bd0" providerId="ADAL" clId="{12FA25D0-FD78-4765-A086-404DCF760CAC}" dt="2021-11-18T13:56:52.571" v="651" actId="47"/>
        <pc:sldMkLst>
          <pc:docMk/>
          <pc:sldMk cId="1826944722" sldId="307"/>
        </pc:sldMkLst>
      </pc:sldChg>
      <pc:sldChg chg="add modNotesTx">
        <pc:chgData name="Aubrey Weber" userId="c30da8df-bb46-4243-9495-6446d0253bd0" providerId="ADAL" clId="{12FA25D0-FD78-4765-A086-404DCF760CAC}" dt="2021-11-18T16:29:46.003" v="1807" actId="113"/>
        <pc:sldMkLst>
          <pc:docMk/>
          <pc:sldMk cId="955402374" sldId="312"/>
        </pc:sldMkLst>
      </pc:sldChg>
      <pc:sldChg chg="add">
        <pc:chgData name="Aubrey Weber" userId="c30da8df-bb46-4243-9495-6446d0253bd0" providerId="ADAL" clId="{12FA25D0-FD78-4765-A086-404DCF760CAC}" dt="2021-11-18T16:29:29.008" v="1804"/>
        <pc:sldMkLst>
          <pc:docMk/>
          <pc:sldMk cId="3818933287" sldId="313"/>
        </pc:sldMkLst>
      </pc:sldChg>
      <pc:sldChg chg="add">
        <pc:chgData name="Aubrey Weber" userId="c30da8df-bb46-4243-9495-6446d0253bd0" providerId="ADAL" clId="{12FA25D0-FD78-4765-A086-404DCF760CAC}" dt="2021-11-18T16:29:29.008" v="1804"/>
        <pc:sldMkLst>
          <pc:docMk/>
          <pc:sldMk cId="3172354102" sldId="314"/>
        </pc:sldMkLst>
      </pc:sldChg>
      <pc:sldChg chg="addSp delSp modSp mod addCm delCm chgLayout modNotesTx">
        <pc:chgData name="Aubrey Weber" userId="c30da8df-bb46-4243-9495-6446d0253bd0" providerId="ADAL" clId="{12FA25D0-FD78-4765-A086-404DCF760CAC}" dt="2021-12-09T16:35:17.833" v="13258" actId="1592"/>
        <pc:sldMkLst>
          <pc:docMk/>
          <pc:sldMk cId="1174607349" sldId="316"/>
        </pc:sldMkLst>
        <pc:spChg chg="mod ord">
          <ac:chgData name="Aubrey Weber" userId="c30da8df-bb46-4243-9495-6446d0253bd0" providerId="ADAL" clId="{12FA25D0-FD78-4765-A086-404DCF760CAC}" dt="2021-12-02T18:22:06.249" v="11142" actId="6264"/>
          <ac:spMkLst>
            <pc:docMk/>
            <pc:sldMk cId="1174607349" sldId="316"/>
            <ac:spMk id="2" creationId="{0B3E423A-B917-49B5-B529-B93630AF7CDA}"/>
          </ac:spMkLst>
        </pc:spChg>
        <pc:spChg chg="add del mod">
          <ac:chgData name="Aubrey Weber" userId="c30da8df-bb46-4243-9495-6446d0253bd0" providerId="ADAL" clId="{12FA25D0-FD78-4765-A086-404DCF760CAC}" dt="2021-12-02T18:22:06.249" v="11142" actId="6264"/>
          <ac:spMkLst>
            <pc:docMk/>
            <pc:sldMk cId="1174607349" sldId="316"/>
            <ac:spMk id="3" creationId="{65BC547F-D631-4F22-9C46-F8B5F6A50151}"/>
          </ac:spMkLst>
        </pc:spChg>
        <pc:spChg chg="mod ord">
          <ac:chgData name="Aubrey Weber" userId="c30da8df-bb46-4243-9495-6446d0253bd0" providerId="ADAL" clId="{12FA25D0-FD78-4765-A086-404DCF760CAC}" dt="2021-12-02T18:22:06.249" v="11142" actId="6264"/>
          <ac:spMkLst>
            <pc:docMk/>
            <pc:sldMk cId="1174607349" sldId="316"/>
            <ac:spMk id="4" creationId="{DAA57120-BC35-4195-88AB-DA24254967A4}"/>
          </ac:spMkLst>
        </pc:spChg>
        <pc:spChg chg="add del mod">
          <ac:chgData name="Aubrey Weber" userId="c30da8df-bb46-4243-9495-6446d0253bd0" providerId="ADAL" clId="{12FA25D0-FD78-4765-A086-404DCF760CAC}" dt="2021-12-02T18:22:06.249" v="11142" actId="6264"/>
          <ac:spMkLst>
            <pc:docMk/>
            <pc:sldMk cId="1174607349" sldId="316"/>
            <ac:spMk id="6" creationId="{F5571D0E-69F4-42D9-8694-C6E61A4DE62D}"/>
          </ac:spMkLst>
        </pc:spChg>
        <pc:spChg chg="add mod ord">
          <ac:chgData name="Aubrey Weber" userId="c30da8df-bb46-4243-9495-6446d0253bd0" providerId="ADAL" clId="{12FA25D0-FD78-4765-A086-404DCF760CAC}" dt="2021-12-09T16:35:08.668" v="13257" actId="20577"/>
          <ac:spMkLst>
            <pc:docMk/>
            <pc:sldMk cId="1174607349" sldId="316"/>
            <ac:spMk id="7" creationId="{C8A8504A-0C3D-4CE2-AB9C-CA25F3FFCCFE}"/>
          </ac:spMkLst>
        </pc:spChg>
        <pc:spChg chg="del mod">
          <ac:chgData name="Aubrey Weber" userId="c30da8df-bb46-4243-9495-6446d0253bd0" providerId="ADAL" clId="{12FA25D0-FD78-4765-A086-404DCF760CAC}" dt="2021-12-02T18:25:30.054" v="11317" actId="478"/>
          <ac:spMkLst>
            <pc:docMk/>
            <pc:sldMk cId="1174607349" sldId="316"/>
            <ac:spMk id="14" creationId="{DA215AB2-D3F0-45F1-9CE9-98BAC5AA8660}"/>
          </ac:spMkLst>
        </pc:spChg>
        <pc:picChg chg="del">
          <ac:chgData name="Aubrey Weber" userId="c30da8df-bb46-4243-9495-6446d0253bd0" providerId="ADAL" clId="{12FA25D0-FD78-4765-A086-404DCF760CAC}" dt="2021-12-02T18:24:47.592" v="11300" actId="478"/>
          <ac:picMkLst>
            <pc:docMk/>
            <pc:sldMk cId="1174607349" sldId="316"/>
            <ac:picMk id="5" creationId="{9599AF59-4B0F-4867-9E09-E61DBDFEAFC0}"/>
          </ac:picMkLst>
        </pc:picChg>
        <pc:picChg chg="del">
          <ac:chgData name="Aubrey Weber" userId="c30da8df-bb46-4243-9495-6446d0253bd0" providerId="ADAL" clId="{12FA25D0-FD78-4765-A086-404DCF760CAC}" dt="2021-12-02T18:22:43.406" v="11194" actId="478"/>
          <ac:picMkLst>
            <pc:docMk/>
            <pc:sldMk cId="1174607349" sldId="316"/>
            <ac:picMk id="8" creationId="{67DBF84E-FEC4-4713-A355-A4ECD7DC15F5}"/>
          </ac:picMkLst>
        </pc:picChg>
        <pc:picChg chg="del">
          <ac:chgData name="Aubrey Weber" userId="c30da8df-bb46-4243-9495-6446d0253bd0" providerId="ADAL" clId="{12FA25D0-FD78-4765-A086-404DCF760CAC}" dt="2021-12-02T18:22:42.626" v="11193" actId="478"/>
          <ac:picMkLst>
            <pc:docMk/>
            <pc:sldMk cId="1174607349" sldId="316"/>
            <ac:picMk id="9" creationId="{022A9289-DCFA-4B51-AB9C-241A1FB15740}"/>
          </ac:picMkLst>
        </pc:picChg>
        <pc:picChg chg="del">
          <ac:chgData name="Aubrey Weber" userId="c30da8df-bb46-4243-9495-6446d0253bd0" providerId="ADAL" clId="{12FA25D0-FD78-4765-A086-404DCF760CAC}" dt="2021-12-02T18:24:53.432" v="11315" actId="478"/>
          <ac:picMkLst>
            <pc:docMk/>
            <pc:sldMk cId="1174607349" sldId="316"/>
            <ac:picMk id="1026" creationId="{A2205828-A9D4-4FDA-8F65-D9DAD50A4723}"/>
          </ac:picMkLst>
        </pc:picChg>
        <pc:picChg chg="del">
          <ac:chgData name="Aubrey Weber" userId="c30da8df-bb46-4243-9495-6446d0253bd0" providerId="ADAL" clId="{12FA25D0-FD78-4765-A086-404DCF760CAC}" dt="2021-12-02T18:23:13.807" v="11267" actId="478"/>
          <ac:picMkLst>
            <pc:docMk/>
            <pc:sldMk cId="1174607349" sldId="316"/>
            <ac:picMk id="7170" creationId="{21DDF8B4-2DD1-4D2D-9372-880ED8EAF358}"/>
          </ac:picMkLst>
        </pc:picChg>
        <pc:picChg chg="del">
          <ac:chgData name="Aubrey Weber" userId="c30da8df-bb46-4243-9495-6446d0253bd0" providerId="ADAL" clId="{12FA25D0-FD78-4765-A086-404DCF760CAC}" dt="2021-12-02T18:23:13.135" v="11266" actId="478"/>
          <ac:picMkLst>
            <pc:docMk/>
            <pc:sldMk cId="1174607349" sldId="316"/>
            <ac:picMk id="7172" creationId="{81B5D10B-287C-4A34-8A87-8DF442A4EC11}"/>
          </ac:picMkLst>
        </pc:picChg>
        <pc:picChg chg="del">
          <ac:chgData name="Aubrey Weber" userId="c30da8df-bb46-4243-9495-6446d0253bd0" providerId="ADAL" clId="{12FA25D0-FD78-4765-A086-404DCF760CAC}" dt="2021-12-02T18:23:12.132" v="11265" actId="478"/>
          <ac:picMkLst>
            <pc:docMk/>
            <pc:sldMk cId="1174607349" sldId="316"/>
            <ac:picMk id="7174" creationId="{D4A92F02-40A7-4FD4-B6F0-49FD7E842E15}"/>
          </ac:picMkLst>
        </pc:picChg>
      </pc:sldChg>
      <pc:sldChg chg="del">
        <pc:chgData name="Aubrey Weber" userId="c30da8df-bb46-4243-9495-6446d0253bd0" providerId="ADAL" clId="{12FA25D0-FD78-4765-A086-404DCF760CAC}" dt="2021-11-18T13:57:21.135" v="681" actId="47"/>
        <pc:sldMkLst>
          <pc:docMk/>
          <pc:sldMk cId="1372737396" sldId="319"/>
        </pc:sldMkLst>
      </pc:sldChg>
      <pc:sldChg chg="modSp mod">
        <pc:chgData name="Aubrey Weber" userId="c30da8df-bb46-4243-9495-6446d0253bd0" providerId="ADAL" clId="{12FA25D0-FD78-4765-A086-404DCF760CAC}" dt="2021-11-18T15:24:50.864" v="1026" actId="207"/>
        <pc:sldMkLst>
          <pc:docMk/>
          <pc:sldMk cId="1962761851" sldId="320"/>
        </pc:sldMkLst>
        <pc:spChg chg="mod">
          <ac:chgData name="Aubrey Weber" userId="c30da8df-bb46-4243-9495-6446d0253bd0" providerId="ADAL" clId="{12FA25D0-FD78-4765-A086-404DCF760CAC}" dt="2021-11-18T15:24:50.864" v="1026" actId="207"/>
          <ac:spMkLst>
            <pc:docMk/>
            <pc:sldMk cId="1962761851" sldId="320"/>
            <ac:spMk id="9" creationId="{999F3798-DB93-4ADA-A5EE-37546AD338D5}"/>
          </ac:spMkLst>
        </pc:spChg>
      </pc:sldChg>
      <pc:sldChg chg="addSp delSp modSp mod delAnim modAnim addCm delCm modCm modNotesTx">
        <pc:chgData name="Aubrey Weber" userId="c30da8df-bb46-4243-9495-6446d0253bd0" providerId="ADAL" clId="{12FA25D0-FD78-4765-A086-404DCF760CAC}" dt="2021-12-17T18:48:12.559" v="13349" actId="14100"/>
        <pc:sldMkLst>
          <pc:docMk/>
          <pc:sldMk cId="2890640139" sldId="329"/>
        </pc:sldMkLst>
        <pc:spChg chg="del">
          <ac:chgData name="Aubrey Weber" userId="c30da8df-bb46-4243-9495-6446d0253bd0" providerId="ADAL" clId="{12FA25D0-FD78-4765-A086-404DCF760CAC}" dt="2021-12-17T18:47:24.344" v="13343" actId="478"/>
          <ac:spMkLst>
            <pc:docMk/>
            <pc:sldMk cId="2890640139" sldId="329"/>
            <ac:spMk id="2" creationId="{040F1800-0AE6-4AD1-843B-9C2D6305677A}"/>
          </ac:spMkLst>
        </pc:spChg>
        <pc:spChg chg="del">
          <ac:chgData name="Aubrey Weber" userId="c30da8df-bb46-4243-9495-6446d0253bd0" providerId="ADAL" clId="{12FA25D0-FD78-4765-A086-404DCF760CAC}" dt="2021-12-17T18:47:25.184" v="13344" actId="478"/>
          <ac:spMkLst>
            <pc:docMk/>
            <pc:sldMk cId="2890640139" sldId="329"/>
            <ac:spMk id="3" creationId="{680C4500-6B2F-4A9E-BAE5-3605224E0C9F}"/>
          </ac:spMkLst>
        </pc:spChg>
        <pc:picChg chg="del">
          <ac:chgData name="Aubrey Weber" userId="c30da8df-bb46-4243-9495-6446d0253bd0" providerId="ADAL" clId="{12FA25D0-FD78-4765-A086-404DCF760CAC}" dt="2021-12-17T18:47:21.993" v="13342" actId="478"/>
          <ac:picMkLst>
            <pc:docMk/>
            <pc:sldMk cId="2890640139" sldId="329"/>
            <ac:picMk id="5" creationId="{D003D2A8-D84B-4BEE-A501-2E4C7BA5D072}"/>
          </ac:picMkLst>
        </pc:picChg>
        <pc:picChg chg="add del mod">
          <ac:chgData name="Aubrey Weber" userId="c30da8df-bb46-4243-9495-6446d0253bd0" providerId="ADAL" clId="{12FA25D0-FD78-4765-A086-404DCF760CAC}" dt="2021-12-17T18:47:55.830" v="13346" actId="478"/>
          <ac:picMkLst>
            <pc:docMk/>
            <pc:sldMk cId="2890640139" sldId="329"/>
            <ac:picMk id="6" creationId="{1C0EA45D-12B0-4E06-84E4-58C62AE6E85A}"/>
          </ac:picMkLst>
        </pc:picChg>
        <pc:picChg chg="add mod">
          <ac:chgData name="Aubrey Weber" userId="c30da8df-bb46-4243-9495-6446d0253bd0" providerId="ADAL" clId="{12FA25D0-FD78-4765-A086-404DCF760CAC}" dt="2021-12-17T18:48:12.559" v="13349" actId="14100"/>
          <ac:picMkLst>
            <pc:docMk/>
            <pc:sldMk cId="2890640139" sldId="329"/>
            <ac:picMk id="7" creationId="{59AF9B97-0F05-4F68-8690-723AAD1CA83E}"/>
          </ac:picMkLst>
        </pc:picChg>
      </pc:sldChg>
      <pc:sldChg chg="modNotesTx">
        <pc:chgData name="Aubrey Weber" userId="c30da8df-bb46-4243-9495-6446d0253bd0" providerId="ADAL" clId="{12FA25D0-FD78-4765-A086-404DCF760CAC}" dt="2021-12-02T17:43:51.217" v="7253" actId="20577"/>
        <pc:sldMkLst>
          <pc:docMk/>
          <pc:sldMk cId="860721050" sldId="330"/>
        </pc:sldMkLst>
      </pc:sldChg>
      <pc:sldChg chg="modSp add del mod setBg">
        <pc:chgData name="Aubrey Weber" userId="c30da8df-bb46-4243-9495-6446d0253bd0" providerId="ADAL" clId="{12FA25D0-FD78-4765-A086-404DCF760CAC}" dt="2021-11-18T13:57:18.569" v="680" actId="20577"/>
        <pc:sldMkLst>
          <pc:docMk/>
          <pc:sldMk cId="3379078138" sldId="331"/>
        </pc:sldMkLst>
        <pc:spChg chg="mod">
          <ac:chgData name="Aubrey Weber" userId="c30da8df-bb46-4243-9495-6446d0253bd0" providerId="ADAL" clId="{12FA25D0-FD78-4765-A086-404DCF760CAC}" dt="2021-11-18T13:57:18.569" v="680" actId="20577"/>
          <ac:spMkLst>
            <pc:docMk/>
            <pc:sldMk cId="3379078138" sldId="331"/>
            <ac:spMk id="7" creationId="{00000000-0000-0000-0000-000000000000}"/>
          </ac:spMkLst>
        </pc:spChg>
      </pc:sldChg>
      <pc:sldChg chg="modSp mod">
        <pc:chgData name="Aubrey Weber" userId="c30da8df-bb46-4243-9495-6446d0253bd0" providerId="ADAL" clId="{12FA25D0-FD78-4765-A086-404DCF760CAC}" dt="2021-11-18T15:24:59.541" v="1027" actId="207"/>
        <pc:sldMkLst>
          <pc:docMk/>
          <pc:sldMk cId="3525789720" sldId="333"/>
        </pc:sldMkLst>
        <pc:spChg chg="mod">
          <ac:chgData name="Aubrey Weber" userId="c30da8df-bb46-4243-9495-6446d0253bd0" providerId="ADAL" clId="{12FA25D0-FD78-4765-A086-404DCF760CAC}" dt="2021-11-18T15:24:59.541" v="1027" actId="207"/>
          <ac:spMkLst>
            <pc:docMk/>
            <pc:sldMk cId="3525789720" sldId="333"/>
            <ac:spMk id="8" creationId="{55C676E0-9DEA-490D-A948-A9D8E2CF510B}"/>
          </ac:spMkLst>
        </pc:spChg>
      </pc:sldChg>
      <pc:sldChg chg="modSp mod">
        <pc:chgData name="Aubrey Weber" userId="c30da8df-bb46-4243-9495-6446d0253bd0" providerId="ADAL" clId="{12FA25D0-FD78-4765-A086-404DCF760CAC}" dt="2021-11-18T15:25:14.384" v="1028" actId="207"/>
        <pc:sldMkLst>
          <pc:docMk/>
          <pc:sldMk cId="3052878458" sldId="337"/>
        </pc:sldMkLst>
        <pc:spChg chg="mod">
          <ac:chgData name="Aubrey Weber" userId="c30da8df-bb46-4243-9495-6446d0253bd0" providerId="ADAL" clId="{12FA25D0-FD78-4765-A086-404DCF760CAC}" dt="2021-11-18T15:25:14.384" v="1028" actId="207"/>
          <ac:spMkLst>
            <pc:docMk/>
            <pc:sldMk cId="3052878458" sldId="337"/>
            <ac:spMk id="6" creationId="{A879612E-26D4-4E37-8C26-8618A161DC0F}"/>
          </ac:spMkLst>
        </pc:spChg>
      </pc:sldChg>
      <pc:sldChg chg="modSp mod">
        <pc:chgData name="Aubrey Weber" userId="c30da8df-bb46-4243-9495-6446d0253bd0" providerId="ADAL" clId="{12FA25D0-FD78-4765-A086-404DCF760CAC}" dt="2021-11-18T15:25:51.433" v="1046" actId="20577"/>
        <pc:sldMkLst>
          <pc:docMk/>
          <pc:sldMk cId="905642414" sldId="339"/>
        </pc:sldMkLst>
        <pc:spChg chg="mod">
          <ac:chgData name="Aubrey Weber" userId="c30da8df-bb46-4243-9495-6446d0253bd0" providerId="ADAL" clId="{12FA25D0-FD78-4765-A086-404DCF760CAC}" dt="2021-11-18T15:25:51.433" v="1046" actId="20577"/>
          <ac:spMkLst>
            <pc:docMk/>
            <pc:sldMk cId="905642414" sldId="339"/>
            <ac:spMk id="3" creationId="{00000000-0000-0000-0000-000000000000}"/>
          </ac:spMkLst>
        </pc:spChg>
      </pc:sldChg>
      <pc:sldChg chg="modSp mod">
        <pc:chgData name="Aubrey Weber" userId="c30da8df-bb46-4243-9495-6446d0253bd0" providerId="ADAL" clId="{12FA25D0-FD78-4765-A086-404DCF760CAC}" dt="2021-11-18T15:26:24.570" v="1050" actId="20577"/>
        <pc:sldMkLst>
          <pc:docMk/>
          <pc:sldMk cId="1652663647" sldId="340"/>
        </pc:sldMkLst>
        <pc:spChg chg="mod">
          <ac:chgData name="Aubrey Weber" userId="c30da8df-bb46-4243-9495-6446d0253bd0" providerId="ADAL" clId="{12FA25D0-FD78-4765-A086-404DCF760CAC}" dt="2021-11-18T15:26:24.570" v="1050" actId="20577"/>
          <ac:spMkLst>
            <pc:docMk/>
            <pc:sldMk cId="1652663647" sldId="340"/>
            <ac:spMk id="3" creationId="{00000000-0000-0000-0000-000000000000}"/>
          </ac:spMkLst>
        </pc:spChg>
        <pc:spChg chg="mod">
          <ac:chgData name="Aubrey Weber" userId="c30da8df-bb46-4243-9495-6446d0253bd0" providerId="ADAL" clId="{12FA25D0-FD78-4765-A086-404DCF760CAC}" dt="2021-11-18T15:25:21.620" v="1029" actId="207"/>
          <ac:spMkLst>
            <pc:docMk/>
            <pc:sldMk cId="1652663647" sldId="340"/>
            <ac:spMk id="6" creationId="{4D133E63-8006-472A-AC01-3908AC2B32B2}"/>
          </ac:spMkLst>
        </pc:spChg>
      </pc:sldChg>
      <pc:sldChg chg="modSp mod">
        <pc:chgData name="Aubrey Weber" userId="c30da8df-bb46-4243-9495-6446d0253bd0" providerId="ADAL" clId="{12FA25D0-FD78-4765-A086-404DCF760CAC}" dt="2021-11-18T15:27:50.596" v="1058" actId="1076"/>
        <pc:sldMkLst>
          <pc:docMk/>
          <pc:sldMk cId="1455979745" sldId="341"/>
        </pc:sldMkLst>
        <pc:spChg chg="mod">
          <ac:chgData name="Aubrey Weber" userId="c30da8df-bb46-4243-9495-6446d0253bd0" providerId="ADAL" clId="{12FA25D0-FD78-4765-A086-404DCF760CAC}" dt="2021-11-18T15:27:36.943" v="1056" actId="14100"/>
          <ac:spMkLst>
            <pc:docMk/>
            <pc:sldMk cId="1455979745" sldId="341"/>
            <ac:spMk id="3" creationId="{00000000-0000-0000-0000-000000000000}"/>
          </ac:spMkLst>
        </pc:spChg>
        <pc:spChg chg="mod">
          <ac:chgData name="Aubrey Weber" userId="c30da8df-bb46-4243-9495-6446d0253bd0" providerId="ADAL" clId="{12FA25D0-FD78-4765-A086-404DCF760CAC}" dt="2021-11-18T15:27:50.596" v="1058" actId="1076"/>
          <ac:spMkLst>
            <pc:docMk/>
            <pc:sldMk cId="1455979745" sldId="341"/>
            <ac:spMk id="10" creationId="{789D79F4-9576-4C52-8394-2E4D270191F7}"/>
          </ac:spMkLst>
        </pc:spChg>
        <pc:spChg chg="mod">
          <ac:chgData name="Aubrey Weber" userId="c30da8df-bb46-4243-9495-6446d0253bd0" providerId="ADAL" clId="{12FA25D0-FD78-4765-A086-404DCF760CAC}" dt="2021-11-18T15:27:50.596" v="1058" actId="1076"/>
          <ac:spMkLst>
            <pc:docMk/>
            <pc:sldMk cId="1455979745" sldId="341"/>
            <ac:spMk id="11" creationId="{2D85DF37-B11C-456F-992F-3CD2C7FC769D}"/>
          </ac:spMkLst>
        </pc:spChg>
        <pc:spChg chg="mod">
          <ac:chgData name="Aubrey Weber" userId="c30da8df-bb46-4243-9495-6446d0253bd0" providerId="ADAL" clId="{12FA25D0-FD78-4765-A086-404DCF760CAC}" dt="2021-11-18T15:27:50.596" v="1058" actId="1076"/>
          <ac:spMkLst>
            <pc:docMk/>
            <pc:sldMk cId="1455979745" sldId="341"/>
            <ac:spMk id="12" creationId="{A7F0E00B-1C7B-47C0-AADC-F8C205A815A1}"/>
          </ac:spMkLst>
        </pc:spChg>
        <pc:spChg chg="mod">
          <ac:chgData name="Aubrey Weber" userId="c30da8df-bb46-4243-9495-6446d0253bd0" providerId="ADAL" clId="{12FA25D0-FD78-4765-A086-404DCF760CAC}" dt="2021-11-18T15:27:50.596" v="1058" actId="1076"/>
          <ac:spMkLst>
            <pc:docMk/>
            <pc:sldMk cId="1455979745" sldId="341"/>
            <ac:spMk id="13" creationId="{EC525C7B-8F24-4908-BB3E-9EA6EFF8E974}"/>
          </ac:spMkLst>
        </pc:spChg>
        <pc:spChg chg="mod">
          <ac:chgData name="Aubrey Weber" userId="c30da8df-bb46-4243-9495-6446d0253bd0" providerId="ADAL" clId="{12FA25D0-FD78-4765-A086-404DCF760CAC}" dt="2021-11-18T15:27:50.596" v="1058" actId="1076"/>
          <ac:spMkLst>
            <pc:docMk/>
            <pc:sldMk cId="1455979745" sldId="341"/>
            <ac:spMk id="14" creationId="{0F34FCE1-FEF7-4E54-8C60-8400C5189A29}"/>
          </ac:spMkLst>
        </pc:spChg>
        <pc:spChg chg="mod">
          <ac:chgData name="Aubrey Weber" userId="c30da8df-bb46-4243-9495-6446d0253bd0" providerId="ADAL" clId="{12FA25D0-FD78-4765-A086-404DCF760CAC}" dt="2021-11-18T15:27:50.596" v="1058" actId="1076"/>
          <ac:spMkLst>
            <pc:docMk/>
            <pc:sldMk cId="1455979745" sldId="341"/>
            <ac:spMk id="15" creationId="{9923DF08-8971-469E-9D5F-0899C01B4E5B}"/>
          </ac:spMkLst>
        </pc:spChg>
      </pc:sldChg>
      <pc:sldChg chg="del modNotesTx">
        <pc:chgData name="Aubrey Weber" userId="c30da8df-bb46-4243-9495-6446d0253bd0" providerId="ADAL" clId="{12FA25D0-FD78-4765-A086-404DCF760CAC}" dt="2021-11-18T15:32:46.120" v="1105" actId="47"/>
        <pc:sldMkLst>
          <pc:docMk/>
          <pc:sldMk cId="118999785" sldId="343"/>
        </pc:sldMkLst>
      </pc:sldChg>
      <pc:sldChg chg="del">
        <pc:chgData name="Aubrey Weber" userId="c30da8df-bb46-4243-9495-6446d0253bd0" providerId="ADAL" clId="{12FA25D0-FD78-4765-A086-404DCF760CAC}" dt="2021-11-18T13:51:12.082" v="577" actId="47"/>
        <pc:sldMkLst>
          <pc:docMk/>
          <pc:sldMk cId="1862987050" sldId="346"/>
        </pc:sldMkLst>
      </pc:sldChg>
      <pc:sldChg chg="modSp mod modNotesTx">
        <pc:chgData name="Aubrey Weber" userId="c30da8df-bb46-4243-9495-6446d0253bd0" providerId="ADAL" clId="{12FA25D0-FD78-4765-A086-404DCF760CAC}" dt="2021-12-02T17:50:45.204" v="7551" actId="20577"/>
        <pc:sldMkLst>
          <pc:docMk/>
          <pc:sldMk cId="290154118" sldId="348"/>
        </pc:sldMkLst>
        <pc:spChg chg="mod">
          <ac:chgData name="Aubrey Weber" userId="c30da8df-bb46-4243-9495-6446d0253bd0" providerId="ADAL" clId="{12FA25D0-FD78-4765-A086-404DCF760CAC}" dt="2021-11-18T15:17:50.710" v="1017" actId="14100"/>
          <ac:spMkLst>
            <pc:docMk/>
            <pc:sldMk cId="290154118" sldId="348"/>
            <ac:spMk id="3" creationId="{00000000-0000-0000-0000-000000000000}"/>
          </ac:spMkLst>
        </pc:spChg>
      </pc:sldChg>
      <pc:sldChg chg="modSp mod modNotesTx">
        <pc:chgData name="Aubrey Weber" userId="c30da8df-bb46-4243-9495-6446d0253bd0" providerId="ADAL" clId="{12FA25D0-FD78-4765-A086-404DCF760CAC}" dt="2021-11-18T15:36:53.319" v="1194" actId="1036"/>
        <pc:sldMkLst>
          <pc:docMk/>
          <pc:sldMk cId="3132493590" sldId="349"/>
        </pc:sldMkLst>
        <pc:spChg chg="mod">
          <ac:chgData name="Aubrey Weber" userId="c30da8df-bb46-4243-9495-6446d0253bd0" providerId="ADAL" clId="{12FA25D0-FD78-4765-A086-404DCF760CAC}" dt="2021-11-18T15:36:30.356" v="1185" actId="20577"/>
          <ac:spMkLst>
            <pc:docMk/>
            <pc:sldMk cId="3132493590" sldId="349"/>
            <ac:spMk id="3" creationId="{00000000-0000-0000-0000-000000000000}"/>
          </ac:spMkLst>
        </pc:spChg>
        <pc:spChg chg="mod">
          <ac:chgData name="Aubrey Weber" userId="c30da8df-bb46-4243-9495-6446d0253bd0" providerId="ADAL" clId="{12FA25D0-FD78-4765-A086-404DCF760CAC}" dt="2021-11-18T15:36:53.319" v="1194" actId="1036"/>
          <ac:spMkLst>
            <pc:docMk/>
            <pc:sldMk cId="3132493590" sldId="349"/>
            <ac:spMk id="7" creationId="{209532D6-D829-40EB-9BE7-BD0E994A6C29}"/>
          </ac:spMkLst>
        </pc:spChg>
      </pc:sldChg>
      <pc:sldChg chg="modNotesTx">
        <pc:chgData name="Aubrey Weber" userId="c30da8df-bb46-4243-9495-6446d0253bd0" providerId="ADAL" clId="{12FA25D0-FD78-4765-A086-404DCF760CAC}" dt="2021-12-02T17:43:58.614" v="7255" actId="20577"/>
        <pc:sldMkLst>
          <pc:docMk/>
          <pc:sldMk cId="1058113168" sldId="350"/>
        </pc:sldMkLst>
      </pc:sldChg>
      <pc:sldChg chg="modNotesTx">
        <pc:chgData name="Aubrey Weber" userId="c30da8df-bb46-4243-9495-6446d0253bd0" providerId="ADAL" clId="{12FA25D0-FD78-4765-A086-404DCF760CAC}" dt="2021-12-02T17:44:09.759" v="7257" actId="20577"/>
        <pc:sldMkLst>
          <pc:docMk/>
          <pc:sldMk cId="2710577147" sldId="351"/>
        </pc:sldMkLst>
      </pc:sldChg>
      <pc:sldChg chg="del">
        <pc:chgData name="Aubrey Weber" userId="c30da8df-bb46-4243-9495-6446d0253bd0" providerId="ADAL" clId="{12FA25D0-FD78-4765-A086-404DCF760CAC}" dt="2021-11-18T13:42:13.970" v="286" actId="47"/>
        <pc:sldMkLst>
          <pc:docMk/>
          <pc:sldMk cId="2520708866" sldId="353"/>
        </pc:sldMkLst>
      </pc:sldChg>
      <pc:sldChg chg="modNotesTx">
        <pc:chgData name="Aubrey Weber" userId="c30da8df-bb46-4243-9495-6446d0253bd0" providerId="ADAL" clId="{12FA25D0-FD78-4765-A086-404DCF760CAC}" dt="2021-12-02T17:48:40.073" v="7513" actId="20577"/>
        <pc:sldMkLst>
          <pc:docMk/>
          <pc:sldMk cId="2290475847" sldId="354"/>
        </pc:sldMkLst>
      </pc:sldChg>
      <pc:sldChg chg="modNotesTx">
        <pc:chgData name="Aubrey Weber" userId="c30da8df-bb46-4243-9495-6446d0253bd0" providerId="ADAL" clId="{12FA25D0-FD78-4765-A086-404DCF760CAC}" dt="2021-12-02T17:40:49.981" v="6973" actId="20577"/>
        <pc:sldMkLst>
          <pc:docMk/>
          <pc:sldMk cId="2246455544" sldId="355"/>
        </pc:sldMkLst>
      </pc:sldChg>
      <pc:sldChg chg="modNotesTx">
        <pc:chgData name="Aubrey Weber" userId="c30da8df-bb46-4243-9495-6446d0253bd0" providerId="ADAL" clId="{12FA25D0-FD78-4765-A086-404DCF760CAC}" dt="2021-12-02T17:59:19.799" v="8403" actId="20577"/>
        <pc:sldMkLst>
          <pc:docMk/>
          <pc:sldMk cId="1804740150" sldId="356"/>
        </pc:sldMkLst>
      </pc:sldChg>
      <pc:sldChg chg="del">
        <pc:chgData name="Aubrey Weber" userId="c30da8df-bb46-4243-9495-6446d0253bd0" providerId="ADAL" clId="{12FA25D0-FD78-4765-A086-404DCF760CAC}" dt="2021-11-18T13:58:07.222" v="728" actId="47"/>
        <pc:sldMkLst>
          <pc:docMk/>
          <pc:sldMk cId="3404904055" sldId="357"/>
        </pc:sldMkLst>
      </pc:sldChg>
      <pc:sldChg chg="delSp add del mod">
        <pc:chgData name="Aubrey Weber" userId="c30da8df-bb46-4243-9495-6446d0253bd0" providerId="ADAL" clId="{12FA25D0-FD78-4765-A086-404DCF760CAC}" dt="2021-11-18T15:32:44.358" v="1104" actId="47"/>
        <pc:sldMkLst>
          <pc:docMk/>
          <pc:sldMk cId="289682755" sldId="358"/>
        </pc:sldMkLst>
        <pc:spChg chg="del">
          <ac:chgData name="Aubrey Weber" userId="c30da8df-bb46-4243-9495-6446d0253bd0" providerId="ADAL" clId="{12FA25D0-FD78-4765-A086-404DCF760CAC}" dt="2021-11-18T15:29:09.124" v="1061" actId="21"/>
          <ac:spMkLst>
            <pc:docMk/>
            <pc:sldMk cId="289682755" sldId="358"/>
            <ac:spMk id="9" creationId="{AC49ABFB-BCE8-466F-9FAF-6C3A81C6CFAE}"/>
          </ac:spMkLst>
        </pc:spChg>
      </pc:sldChg>
      <pc:sldChg chg="del">
        <pc:chgData name="Aubrey Weber" userId="c30da8df-bb46-4243-9495-6446d0253bd0" providerId="ADAL" clId="{12FA25D0-FD78-4765-A086-404DCF760CAC}" dt="2021-11-18T13:58:28.712" v="781" actId="47"/>
        <pc:sldMkLst>
          <pc:docMk/>
          <pc:sldMk cId="2767934800" sldId="358"/>
        </pc:sldMkLst>
      </pc:sldChg>
      <pc:sldChg chg="modNotesTx">
        <pc:chgData name="Aubrey Weber" userId="c30da8df-bb46-4243-9495-6446d0253bd0" providerId="ADAL" clId="{12FA25D0-FD78-4765-A086-404DCF760CAC}" dt="2021-12-02T17:44:32.408" v="7261" actId="20577"/>
        <pc:sldMkLst>
          <pc:docMk/>
          <pc:sldMk cId="3623166225" sldId="359"/>
        </pc:sldMkLst>
      </pc:sldChg>
      <pc:sldChg chg="modNotesTx">
        <pc:chgData name="Aubrey Weber" userId="c30da8df-bb46-4243-9495-6446d0253bd0" providerId="ADAL" clId="{12FA25D0-FD78-4765-A086-404DCF760CAC}" dt="2021-12-02T17:44:41.756" v="7263" actId="20577"/>
        <pc:sldMkLst>
          <pc:docMk/>
          <pc:sldMk cId="2765689511" sldId="360"/>
        </pc:sldMkLst>
      </pc:sldChg>
      <pc:sldChg chg="del modNotesTx">
        <pc:chgData name="Aubrey Weber" userId="c30da8df-bb46-4243-9495-6446d0253bd0" providerId="ADAL" clId="{12FA25D0-FD78-4765-A086-404DCF760CAC}" dt="2021-11-18T13:58:54.583" v="810" actId="47"/>
        <pc:sldMkLst>
          <pc:docMk/>
          <pc:sldMk cId="3556497820" sldId="365"/>
        </pc:sldMkLst>
      </pc:sldChg>
      <pc:sldChg chg="modSp mod">
        <pc:chgData name="Aubrey Weber" userId="c30da8df-bb46-4243-9495-6446d0253bd0" providerId="ADAL" clId="{12FA25D0-FD78-4765-A086-404DCF760CAC}" dt="2021-11-18T15:42:28.261" v="1297" actId="207"/>
        <pc:sldMkLst>
          <pc:docMk/>
          <pc:sldMk cId="2433926405" sldId="370"/>
        </pc:sldMkLst>
        <pc:spChg chg="mod">
          <ac:chgData name="Aubrey Weber" userId="c30da8df-bb46-4243-9495-6446d0253bd0" providerId="ADAL" clId="{12FA25D0-FD78-4765-A086-404DCF760CAC}" dt="2021-11-18T15:42:28.261" v="1297" actId="207"/>
          <ac:spMkLst>
            <pc:docMk/>
            <pc:sldMk cId="2433926405" sldId="370"/>
            <ac:spMk id="9" creationId="{2F89FA81-AC7B-405B-809A-6D2C2D8C4416}"/>
          </ac:spMkLst>
        </pc:spChg>
      </pc:sldChg>
      <pc:sldChg chg="modNotesTx">
        <pc:chgData name="Aubrey Weber" userId="c30da8df-bb46-4243-9495-6446d0253bd0" providerId="ADAL" clId="{12FA25D0-FD78-4765-A086-404DCF760CAC}" dt="2021-11-18T13:47:20.511" v="549" actId="20577"/>
        <pc:sldMkLst>
          <pc:docMk/>
          <pc:sldMk cId="4122140352" sldId="378"/>
        </pc:sldMkLst>
      </pc:sldChg>
      <pc:sldChg chg="modNotesTx">
        <pc:chgData name="Aubrey Weber" userId="c30da8df-bb46-4243-9495-6446d0253bd0" providerId="ADAL" clId="{12FA25D0-FD78-4765-A086-404DCF760CAC}" dt="2021-11-18T13:38:47.530" v="203" actId="20577"/>
        <pc:sldMkLst>
          <pc:docMk/>
          <pc:sldMk cId="1029236304" sldId="384"/>
        </pc:sldMkLst>
      </pc:sldChg>
      <pc:sldChg chg="del">
        <pc:chgData name="Aubrey Weber" userId="c30da8df-bb46-4243-9495-6446d0253bd0" providerId="ADAL" clId="{12FA25D0-FD78-4765-A086-404DCF760CAC}" dt="2021-11-18T13:59:14.177" v="845" actId="47"/>
        <pc:sldMkLst>
          <pc:docMk/>
          <pc:sldMk cId="1402253664" sldId="385"/>
        </pc:sldMkLst>
      </pc:sldChg>
      <pc:sldChg chg="modSp mod">
        <pc:chgData name="Aubrey Weber" userId="c30da8df-bb46-4243-9495-6446d0253bd0" providerId="ADAL" clId="{12FA25D0-FD78-4765-A086-404DCF760CAC}" dt="2021-11-18T15:42:49.579" v="1300" actId="207"/>
        <pc:sldMkLst>
          <pc:docMk/>
          <pc:sldMk cId="15466398" sldId="388"/>
        </pc:sldMkLst>
        <pc:spChg chg="mod">
          <ac:chgData name="Aubrey Weber" userId="c30da8df-bb46-4243-9495-6446d0253bd0" providerId="ADAL" clId="{12FA25D0-FD78-4765-A086-404DCF760CAC}" dt="2021-11-18T15:42:42.194" v="1298" actId="207"/>
          <ac:spMkLst>
            <pc:docMk/>
            <pc:sldMk cId="15466398" sldId="388"/>
            <ac:spMk id="5" creationId="{0527154D-E39E-4CC1-BD4D-1D99988CED72}"/>
          </ac:spMkLst>
        </pc:spChg>
        <pc:spChg chg="mod">
          <ac:chgData name="Aubrey Weber" userId="c30da8df-bb46-4243-9495-6446d0253bd0" providerId="ADAL" clId="{12FA25D0-FD78-4765-A086-404DCF760CAC}" dt="2021-11-18T15:42:45.615" v="1299" actId="207"/>
          <ac:spMkLst>
            <pc:docMk/>
            <pc:sldMk cId="15466398" sldId="388"/>
            <ac:spMk id="6" creationId="{31B7548C-FA0C-41BD-94AE-4E8D053F8F5B}"/>
          </ac:spMkLst>
        </pc:spChg>
        <pc:spChg chg="mod">
          <ac:chgData name="Aubrey Weber" userId="c30da8df-bb46-4243-9495-6446d0253bd0" providerId="ADAL" clId="{12FA25D0-FD78-4765-A086-404DCF760CAC}" dt="2021-11-18T15:42:49.579" v="1300" actId="207"/>
          <ac:spMkLst>
            <pc:docMk/>
            <pc:sldMk cId="15466398" sldId="388"/>
            <ac:spMk id="7" creationId="{5DEC6A3F-3412-46F3-A9D6-EF41595ECE10}"/>
          </ac:spMkLst>
        </pc:spChg>
      </pc:sldChg>
      <pc:sldChg chg="modNotesTx">
        <pc:chgData name="Aubrey Weber" userId="c30da8df-bb46-4243-9495-6446d0253bd0" providerId="ADAL" clId="{12FA25D0-FD78-4765-A086-404DCF760CAC}" dt="2021-12-02T17:44:27.801" v="7259" actId="20577"/>
        <pc:sldMkLst>
          <pc:docMk/>
          <pc:sldMk cId="2074507653" sldId="389"/>
        </pc:sldMkLst>
      </pc:sldChg>
      <pc:sldChg chg="modSp mod">
        <pc:chgData name="Aubrey Weber" userId="c30da8df-bb46-4243-9495-6446d0253bd0" providerId="ADAL" clId="{12FA25D0-FD78-4765-A086-404DCF760CAC}" dt="2021-11-18T15:43:14.687" v="1301" actId="20577"/>
        <pc:sldMkLst>
          <pc:docMk/>
          <pc:sldMk cId="2329805631" sldId="393"/>
        </pc:sldMkLst>
        <pc:spChg chg="mod">
          <ac:chgData name="Aubrey Weber" userId="c30da8df-bb46-4243-9495-6446d0253bd0" providerId="ADAL" clId="{12FA25D0-FD78-4765-A086-404DCF760CAC}" dt="2021-11-18T15:43:14.687" v="1301" actId="20577"/>
          <ac:spMkLst>
            <pc:docMk/>
            <pc:sldMk cId="2329805631" sldId="393"/>
            <ac:spMk id="6" creationId="{4BFBB1C0-526C-4BC8-9695-0DAE258E1A01}"/>
          </ac:spMkLst>
        </pc:spChg>
      </pc:sldChg>
      <pc:sldChg chg="modNotesTx">
        <pc:chgData name="Aubrey Weber" userId="c30da8df-bb46-4243-9495-6446d0253bd0" providerId="ADAL" clId="{12FA25D0-FD78-4765-A086-404DCF760CAC}" dt="2021-11-18T13:39:15.334" v="207" actId="6549"/>
        <pc:sldMkLst>
          <pc:docMk/>
          <pc:sldMk cId="1934602718" sldId="394"/>
        </pc:sldMkLst>
      </pc:sldChg>
      <pc:sldChg chg="modNotesTx">
        <pc:chgData name="Aubrey Weber" userId="c30da8df-bb46-4243-9495-6446d0253bd0" providerId="ADAL" clId="{12FA25D0-FD78-4765-A086-404DCF760CAC}" dt="2021-11-18T13:39:20.863" v="208" actId="6549"/>
        <pc:sldMkLst>
          <pc:docMk/>
          <pc:sldMk cId="16909294" sldId="395"/>
        </pc:sldMkLst>
      </pc:sldChg>
      <pc:sldChg chg="modNotesTx">
        <pc:chgData name="Aubrey Weber" userId="c30da8df-bb46-4243-9495-6446d0253bd0" providerId="ADAL" clId="{12FA25D0-FD78-4765-A086-404DCF760CAC}" dt="2021-11-18T13:38:31.120" v="200" actId="20577"/>
        <pc:sldMkLst>
          <pc:docMk/>
          <pc:sldMk cId="2615884638" sldId="396"/>
        </pc:sldMkLst>
      </pc:sldChg>
      <pc:sldChg chg="modSp mod">
        <pc:chgData name="Aubrey Weber" userId="c30da8df-bb46-4243-9495-6446d0253bd0" providerId="ADAL" clId="{12FA25D0-FD78-4765-A086-404DCF760CAC}" dt="2021-11-18T15:38:38.439" v="1269" actId="20577"/>
        <pc:sldMkLst>
          <pc:docMk/>
          <pc:sldMk cId="2274147234" sldId="398"/>
        </pc:sldMkLst>
        <pc:spChg chg="mod">
          <ac:chgData name="Aubrey Weber" userId="c30da8df-bb46-4243-9495-6446d0253bd0" providerId="ADAL" clId="{12FA25D0-FD78-4765-A086-404DCF760CAC}" dt="2021-11-18T15:38:38.439" v="1269" actId="20577"/>
          <ac:spMkLst>
            <pc:docMk/>
            <pc:sldMk cId="2274147234" sldId="398"/>
            <ac:spMk id="3" creationId="{00000000-0000-0000-0000-000000000000}"/>
          </ac:spMkLst>
        </pc:spChg>
      </pc:sldChg>
      <pc:sldChg chg="modSp mod">
        <pc:chgData name="Aubrey Weber" userId="c30da8df-bb46-4243-9495-6446d0253bd0" providerId="ADAL" clId="{12FA25D0-FD78-4765-A086-404DCF760CAC}" dt="2021-11-18T15:38:52.499" v="1274" actId="20577"/>
        <pc:sldMkLst>
          <pc:docMk/>
          <pc:sldMk cId="1684285163" sldId="399"/>
        </pc:sldMkLst>
        <pc:spChg chg="mod">
          <ac:chgData name="Aubrey Weber" userId="c30da8df-bb46-4243-9495-6446d0253bd0" providerId="ADAL" clId="{12FA25D0-FD78-4765-A086-404DCF760CAC}" dt="2021-11-18T15:38:52.499" v="1274" actId="20577"/>
          <ac:spMkLst>
            <pc:docMk/>
            <pc:sldMk cId="1684285163" sldId="399"/>
            <ac:spMk id="3" creationId="{00000000-0000-0000-0000-000000000000}"/>
          </ac:spMkLst>
        </pc:spChg>
      </pc:sldChg>
      <pc:sldChg chg="modSp mod">
        <pc:chgData name="Aubrey Weber" userId="c30da8df-bb46-4243-9495-6446d0253bd0" providerId="ADAL" clId="{12FA25D0-FD78-4765-A086-404DCF760CAC}" dt="2021-11-18T15:40:02.853" v="1291" actId="20577"/>
        <pc:sldMkLst>
          <pc:docMk/>
          <pc:sldMk cId="2539380639" sldId="400"/>
        </pc:sldMkLst>
        <pc:spChg chg="mod">
          <ac:chgData name="Aubrey Weber" userId="c30da8df-bb46-4243-9495-6446d0253bd0" providerId="ADAL" clId="{12FA25D0-FD78-4765-A086-404DCF760CAC}" dt="2021-11-18T15:40:02.853" v="1291" actId="20577"/>
          <ac:spMkLst>
            <pc:docMk/>
            <pc:sldMk cId="2539380639" sldId="400"/>
            <ac:spMk id="3" creationId="{00000000-0000-0000-0000-000000000000}"/>
          </ac:spMkLst>
        </pc:spChg>
      </pc:sldChg>
      <pc:sldChg chg="modNotesTx">
        <pc:chgData name="Aubrey Weber" userId="c30da8df-bb46-4243-9495-6446d0253bd0" providerId="ADAL" clId="{12FA25D0-FD78-4765-A086-404DCF760CAC}" dt="2021-11-18T13:39:01.190" v="206" actId="20577"/>
        <pc:sldMkLst>
          <pc:docMk/>
          <pc:sldMk cId="511019543" sldId="402"/>
        </pc:sldMkLst>
      </pc:sldChg>
      <pc:sldChg chg="modSp mod">
        <pc:chgData name="Aubrey Weber" userId="c30da8df-bb46-4243-9495-6446d0253bd0" providerId="ADAL" clId="{12FA25D0-FD78-4765-A086-404DCF760CAC}" dt="2021-11-18T15:41:46.131" v="1293" actId="20577"/>
        <pc:sldMkLst>
          <pc:docMk/>
          <pc:sldMk cId="2014771412" sldId="404"/>
        </pc:sldMkLst>
        <pc:spChg chg="mod">
          <ac:chgData name="Aubrey Weber" userId="c30da8df-bb46-4243-9495-6446d0253bd0" providerId="ADAL" clId="{12FA25D0-FD78-4765-A086-404DCF760CAC}" dt="2021-11-18T15:41:46.131" v="1293" actId="20577"/>
          <ac:spMkLst>
            <pc:docMk/>
            <pc:sldMk cId="2014771412" sldId="404"/>
            <ac:spMk id="3" creationId="{00000000-0000-0000-0000-000000000000}"/>
          </ac:spMkLst>
        </pc:spChg>
      </pc:sldChg>
      <pc:sldChg chg="modSp mod modNotesTx">
        <pc:chgData name="Aubrey Weber" userId="c30da8df-bb46-4243-9495-6446d0253bd0" providerId="ADAL" clId="{12FA25D0-FD78-4765-A086-404DCF760CAC}" dt="2021-12-02T13:18:07.765" v="5470" actId="20577"/>
        <pc:sldMkLst>
          <pc:docMk/>
          <pc:sldMk cId="2139552732" sldId="407"/>
        </pc:sldMkLst>
        <pc:spChg chg="mod">
          <ac:chgData name="Aubrey Weber" userId="c30da8df-bb46-4243-9495-6446d0253bd0" providerId="ADAL" clId="{12FA25D0-FD78-4765-A086-404DCF760CAC}" dt="2021-11-18T13:35:43.749" v="86" actId="13926"/>
          <ac:spMkLst>
            <pc:docMk/>
            <pc:sldMk cId="2139552732" sldId="407"/>
            <ac:spMk id="12" creationId="{74997C60-4350-41DD-AFEA-E9FC01A7FE1A}"/>
          </ac:spMkLst>
        </pc:spChg>
        <pc:spChg chg="mod">
          <ac:chgData name="Aubrey Weber" userId="c30da8df-bb46-4243-9495-6446d0253bd0" providerId="ADAL" clId="{12FA25D0-FD78-4765-A086-404DCF760CAC}" dt="2021-11-18T13:35:47.117" v="87" actId="13926"/>
          <ac:spMkLst>
            <pc:docMk/>
            <pc:sldMk cId="2139552732" sldId="407"/>
            <ac:spMk id="13" creationId="{DFC5797C-EAF6-4C36-A233-4B1376C8425A}"/>
          </ac:spMkLst>
        </pc:spChg>
        <pc:spChg chg="mod">
          <ac:chgData name="Aubrey Weber" userId="c30da8df-bb46-4243-9495-6446d0253bd0" providerId="ADAL" clId="{12FA25D0-FD78-4765-A086-404DCF760CAC}" dt="2021-11-18T13:35:50.439" v="88" actId="13926"/>
          <ac:spMkLst>
            <pc:docMk/>
            <pc:sldMk cId="2139552732" sldId="407"/>
            <ac:spMk id="14" creationId="{01CD242D-CAEF-4A0E-A3B0-A96C6B0712EC}"/>
          </ac:spMkLst>
        </pc:spChg>
      </pc:sldChg>
      <pc:sldChg chg="del modNotesTx">
        <pc:chgData name="Aubrey Weber" userId="c30da8df-bb46-4243-9495-6446d0253bd0" providerId="ADAL" clId="{12FA25D0-FD78-4765-A086-404DCF760CAC}" dt="2021-11-18T18:35:58.985" v="4371" actId="47"/>
        <pc:sldMkLst>
          <pc:docMk/>
          <pc:sldMk cId="1033091725" sldId="418"/>
        </pc:sldMkLst>
      </pc:sldChg>
      <pc:sldChg chg="del addCm delCm modCm">
        <pc:chgData name="Aubrey Weber" userId="c30da8df-bb46-4243-9495-6446d0253bd0" providerId="ADAL" clId="{12FA25D0-FD78-4765-A086-404DCF760CAC}" dt="2021-12-09T16:37:49.628" v="13267" actId="47"/>
        <pc:sldMkLst>
          <pc:docMk/>
          <pc:sldMk cId="3363654548" sldId="419"/>
        </pc:sldMkLst>
      </pc:sldChg>
      <pc:sldChg chg="modNotesTx">
        <pc:chgData name="Aubrey Weber" userId="c30da8df-bb46-4243-9495-6446d0253bd0" providerId="ADAL" clId="{12FA25D0-FD78-4765-A086-404DCF760CAC}" dt="2021-12-02T18:03:46.981" v="8940" actId="20577"/>
        <pc:sldMkLst>
          <pc:docMk/>
          <pc:sldMk cId="77251678" sldId="1646"/>
        </pc:sldMkLst>
      </pc:sldChg>
      <pc:sldChg chg="modNotesTx">
        <pc:chgData name="Aubrey Weber" userId="c30da8df-bb46-4243-9495-6446d0253bd0" providerId="ADAL" clId="{12FA25D0-FD78-4765-A086-404DCF760CAC}" dt="2021-12-02T18:04:17.337" v="8979" actId="20577"/>
        <pc:sldMkLst>
          <pc:docMk/>
          <pc:sldMk cId="3960518350" sldId="1647"/>
        </pc:sldMkLst>
      </pc:sldChg>
      <pc:sldChg chg="del modNotesTx">
        <pc:chgData name="Aubrey Weber" userId="c30da8df-bb46-4243-9495-6446d0253bd0" providerId="ADAL" clId="{12FA25D0-FD78-4765-A086-404DCF760CAC}" dt="2021-11-18T15:48:27.945" v="1309" actId="47"/>
        <pc:sldMkLst>
          <pc:docMk/>
          <pc:sldMk cId="0" sldId="1650"/>
        </pc:sldMkLst>
      </pc:sldChg>
      <pc:sldChg chg="delSp modSp mod modNotesTx">
        <pc:chgData name="Aubrey Weber" userId="c30da8df-bb46-4243-9495-6446d0253bd0" providerId="ADAL" clId="{12FA25D0-FD78-4765-A086-404DCF760CAC}" dt="2021-12-02T17:55:11.205" v="7871"/>
        <pc:sldMkLst>
          <pc:docMk/>
          <pc:sldMk cId="4012224108" sldId="1652"/>
        </pc:sldMkLst>
        <pc:spChg chg="mod">
          <ac:chgData name="Aubrey Weber" userId="c30da8df-bb46-4243-9495-6446d0253bd0" providerId="ADAL" clId="{12FA25D0-FD78-4765-A086-404DCF760CAC}" dt="2021-11-18T13:37:32.009" v="188" actId="13926"/>
          <ac:spMkLst>
            <pc:docMk/>
            <pc:sldMk cId="4012224108" sldId="1652"/>
            <ac:spMk id="12" creationId="{E9CD66F3-1978-4289-98E1-EC02E9033C8F}"/>
          </ac:spMkLst>
        </pc:spChg>
        <pc:spChg chg="mod">
          <ac:chgData name="Aubrey Weber" userId="c30da8df-bb46-4243-9495-6446d0253bd0" providerId="ADAL" clId="{12FA25D0-FD78-4765-A086-404DCF760CAC}" dt="2021-11-18T13:37:34.631" v="189" actId="13926"/>
          <ac:spMkLst>
            <pc:docMk/>
            <pc:sldMk cId="4012224108" sldId="1652"/>
            <ac:spMk id="20" creationId="{F7A0D4BF-E0E7-48DD-9334-324694653506}"/>
          </ac:spMkLst>
        </pc:spChg>
        <pc:spChg chg="mod">
          <ac:chgData name="Aubrey Weber" userId="c30da8df-bb46-4243-9495-6446d0253bd0" providerId="ADAL" clId="{12FA25D0-FD78-4765-A086-404DCF760CAC}" dt="2021-11-18T13:37:37.492" v="190" actId="13926"/>
          <ac:spMkLst>
            <pc:docMk/>
            <pc:sldMk cId="4012224108" sldId="1652"/>
            <ac:spMk id="21" creationId="{B698AB03-F66F-481F-8E75-A4FC2DD7C110}"/>
          </ac:spMkLst>
        </pc:spChg>
        <pc:cxnChg chg="del mod">
          <ac:chgData name="Aubrey Weber" userId="c30da8df-bb46-4243-9495-6446d0253bd0" providerId="ADAL" clId="{12FA25D0-FD78-4765-A086-404DCF760CAC}" dt="2021-11-18T15:36:12.213" v="1141" actId="478"/>
          <ac:cxnSpMkLst>
            <pc:docMk/>
            <pc:sldMk cId="4012224108" sldId="1652"/>
            <ac:cxnSpMk id="16" creationId="{D59A5C89-6C17-43E7-86A0-E98E4020C8F6}"/>
          </ac:cxnSpMkLst>
        </pc:cxnChg>
        <pc:cxnChg chg="del mod">
          <ac:chgData name="Aubrey Weber" userId="c30da8df-bb46-4243-9495-6446d0253bd0" providerId="ADAL" clId="{12FA25D0-FD78-4765-A086-404DCF760CAC}" dt="2021-11-18T15:36:13.025" v="1142" actId="478"/>
          <ac:cxnSpMkLst>
            <pc:docMk/>
            <pc:sldMk cId="4012224108" sldId="1652"/>
            <ac:cxnSpMk id="17" creationId="{FA38DE28-7223-4552-9EE3-564D73E492A0}"/>
          </ac:cxnSpMkLst>
        </pc:cxnChg>
      </pc:sldChg>
      <pc:sldChg chg="modNotesTx">
        <pc:chgData name="Aubrey Weber" userId="c30da8df-bb46-4243-9495-6446d0253bd0" providerId="ADAL" clId="{12FA25D0-FD78-4765-A086-404DCF760CAC}" dt="2021-12-02T17:49:11.520" v="7517" actId="20577"/>
        <pc:sldMkLst>
          <pc:docMk/>
          <pc:sldMk cId="1804341728" sldId="1653"/>
        </pc:sldMkLst>
      </pc:sldChg>
      <pc:sldChg chg="modSp mod">
        <pc:chgData name="Aubrey Weber" userId="c30da8df-bb46-4243-9495-6446d0253bd0" providerId="ADAL" clId="{12FA25D0-FD78-4765-A086-404DCF760CAC}" dt="2021-11-18T13:50:22.825" v="573" actId="13926"/>
        <pc:sldMkLst>
          <pc:docMk/>
          <pc:sldMk cId="385023150" sldId="1654"/>
        </pc:sldMkLst>
        <pc:graphicFrameChg chg="modGraphic">
          <ac:chgData name="Aubrey Weber" userId="c30da8df-bb46-4243-9495-6446d0253bd0" providerId="ADAL" clId="{12FA25D0-FD78-4765-A086-404DCF760CAC}" dt="2021-11-18T13:50:22.825" v="573" actId="13926"/>
          <ac:graphicFrameMkLst>
            <pc:docMk/>
            <pc:sldMk cId="385023150" sldId="1654"/>
            <ac:graphicFrameMk id="5" creationId="{5004AC0B-9DDC-47C9-B687-8F77BBBF3D8C}"/>
          </ac:graphicFrameMkLst>
        </pc:graphicFrameChg>
      </pc:sldChg>
      <pc:sldChg chg="addCm delCm modCm modNotesTx">
        <pc:chgData name="Aubrey Weber" userId="c30da8df-bb46-4243-9495-6446d0253bd0" providerId="ADAL" clId="{12FA25D0-FD78-4765-A086-404DCF760CAC}" dt="2021-12-09T16:35:47.277" v="13259" actId="1592"/>
        <pc:sldMkLst>
          <pc:docMk/>
          <pc:sldMk cId="1187060816" sldId="1658"/>
        </pc:sldMkLst>
      </pc:sldChg>
      <pc:sldChg chg="del">
        <pc:chgData name="Aubrey Weber" userId="c30da8df-bb46-4243-9495-6446d0253bd0" providerId="ADAL" clId="{12FA25D0-FD78-4765-A086-404DCF760CAC}" dt="2021-11-18T13:57:35.733" v="683" actId="47"/>
        <pc:sldMkLst>
          <pc:docMk/>
          <pc:sldMk cId="1295258791" sldId="1659"/>
        </pc:sldMkLst>
      </pc:sldChg>
      <pc:sldChg chg="modSp mod modNotesTx">
        <pc:chgData name="Aubrey Weber" userId="c30da8df-bb46-4243-9495-6446d0253bd0" providerId="ADAL" clId="{12FA25D0-FD78-4765-A086-404DCF760CAC}" dt="2021-11-18T15:37:20.614" v="1195" actId="1076"/>
        <pc:sldMkLst>
          <pc:docMk/>
          <pc:sldMk cId="3249654506" sldId="1660"/>
        </pc:sldMkLst>
        <pc:spChg chg="mod">
          <ac:chgData name="Aubrey Weber" userId="c30da8df-bb46-4243-9495-6446d0253bd0" providerId="ADAL" clId="{12FA25D0-FD78-4765-A086-404DCF760CAC}" dt="2021-11-18T15:37:20.614" v="1195" actId="1076"/>
          <ac:spMkLst>
            <pc:docMk/>
            <pc:sldMk cId="3249654506" sldId="1660"/>
            <ac:spMk id="7" creationId="{591DFB91-D3C0-4383-A554-A93992B98D66}"/>
          </ac:spMkLst>
        </pc:spChg>
      </pc:sldChg>
      <pc:sldChg chg="modSp mod addCm delCm modCm modNotesTx">
        <pc:chgData name="Aubrey Weber" userId="c30da8df-bb46-4243-9495-6446d0253bd0" providerId="ADAL" clId="{12FA25D0-FD78-4765-A086-404DCF760CAC}" dt="2021-12-17T14:57:04.053" v="13340" actId="1592"/>
        <pc:sldMkLst>
          <pc:docMk/>
          <pc:sldMk cId="3184312609" sldId="1661"/>
        </pc:sldMkLst>
        <pc:spChg chg="mod">
          <ac:chgData name="Aubrey Weber" userId="c30da8df-bb46-4243-9495-6446d0253bd0" providerId="ADAL" clId="{12FA25D0-FD78-4765-A086-404DCF760CAC}" dt="2021-11-18T15:38:09.910" v="1268" actId="6549"/>
          <ac:spMkLst>
            <pc:docMk/>
            <pc:sldMk cId="3184312609" sldId="1661"/>
            <ac:spMk id="3" creationId="{00000000-0000-0000-0000-000000000000}"/>
          </ac:spMkLst>
        </pc:spChg>
      </pc:sldChg>
      <pc:sldChg chg="del">
        <pc:chgData name="Aubrey Weber" userId="c30da8df-bb46-4243-9495-6446d0253bd0" providerId="ADAL" clId="{12FA25D0-FD78-4765-A086-404DCF760CAC}" dt="2021-11-18T13:51:02.897" v="575" actId="47"/>
        <pc:sldMkLst>
          <pc:docMk/>
          <pc:sldMk cId="2848992799" sldId="1662"/>
        </pc:sldMkLst>
      </pc:sldChg>
      <pc:sldChg chg="modSp mod addCm delCm modCm">
        <pc:chgData name="Aubrey Weber" userId="c30da8df-bb46-4243-9495-6446d0253bd0" providerId="ADAL" clId="{12FA25D0-FD78-4765-A086-404DCF760CAC}" dt="2021-12-10T13:33:43.753" v="13339" actId="1592"/>
        <pc:sldMkLst>
          <pc:docMk/>
          <pc:sldMk cId="2610403379" sldId="1664"/>
        </pc:sldMkLst>
        <pc:graphicFrameChg chg="mod modGraphic">
          <ac:chgData name="Aubrey Weber" userId="c30da8df-bb46-4243-9495-6446d0253bd0" providerId="ADAL" clId="{12FA25D0-FD78-4765-A086-404DCF760CAC}" dt="2021-11-18T15:44:39.215" v="1303" actId="14100"/>
          <ac:graphicFrameMkLst>
            <pc:docMk/>
            <pc:sldMk cId="2610403379" sldId="1664"/>
            <ac:graphicFrameMk id="9" creationId="{AA9CF7AA-8BB6-427C-AE57-3541DE62718B}"/>
          </ac:graphicFrameMkLst>
        </pc:graphicFrameChg>
      </pc:sldChg>
      <pc:sldChg chg="del addCm modCm">
        <pc:chgData name="Aubrey Weber" userId="c30da8df-bb46-4243-9495-6446d0253bd0" providerId="ADAL" clId="{12FA25D0-FD78-4765-A086-404DCF760CAC}" dt="2021-12-09T16:36:36.442" v="13261" actId="47"/>
        <pc:sldMkLst>
          <pc:docMk/>
          <pc:sldMk cId="3986487767" sldId="1665"/>
        </pc:sldMkLst>
      </pc:sldChg>
      <pc:sldChg chg="del">
        <pc:chgData name="Aubrey Weber" userId="c30da8df-bb46-4243-9495-6446d0253bd0" providerId="ADAL" clId="{12FA25D0-FD78-4765-A086-404DCF760CAC}" dt="2021-11-18T15:44:54.210" v="1304" actId="47"/>
        <pc:sldMkLst>
          <pc:docMk/>
          <pc:sldMk cId="3593531853" sldId="1667"/>
        </pc:sldMkLst>
      </pc:sldChg>
      <pc:sldChg chg="del modNotesTx">
        <pc:chgData name="Aubrey Weber" userId="c30da8df-bb46-4243-9495-6446d0253bd0" providerId="ADAL" clId="{12FA25D0-FD78-4765-A086-404DCF760CAC}" dt="2021-11-18T15:48:48.509" v="1316" actId="47"/>
        <pc:sldMkLst>
          <pc:docMk/>
          <pc:sldMk cId="0" sldId="1668"/>
        </pc:sldMkLst>
      </pc:sldChg>
      <pc:sldChg chg="addSp delSp modSp mod modClrScheme chgLayout modNotesTx">
        <pc:chgData name="Aubrey Weber" userId="c30da8df-bb46-4243-9495-6446d0253bd0" providerId="ADAL" clId="{12FA25D0-FD78-4765-A086-404DCF760CAC}" dt="2021-11-18T15:56:14.639" v="1375" actId="1076"/>
        <pc:sldMkLst>
          <pc:docMk/>
          <pc:sldMk cId="3534155591" sldId="1669"/>
        </pc:sldMkLst>
        <pc:spChg chg="mod ord">
          <ac:chgData name="Aubrey Weber" userId="c30da8df-bb46-4243-9495-6446d0253bd0" providerId="ADAL" clId="{12FA25D0-FD78-4765-A086-404DCF760CAC}" dt="2021-11-18T15:51:18.343" v="1333" actId="700"/>
          <ac:spMkLst>
            <pc:docMk/>
            <pc:sldMk cId="3534155591" sldId="1669"/>
            <ac:spMk id="2" creationId="{AE80D2CD-DFD0-421F-BD20-3DC025711B4D}"/>
          </ac:spMkLst>
        </pc:spChg>
        <pc:spChg chg="add del mod">
          <ac:chgData name="Aubrey Weber" userId="c30da8df-bb46-4243-9495-6446d0253bd0" providerId="ADAL" clId="{12FA25D0-FD78-4765-A086-404DCF760CAC}" dt="2021-11-18T15:50:40.996" v="1329" actId="6264"/>
          <ac:spMkLst>
            <pc:docMk/>
            <pc:sldMk cId="3534155591" sldId="1669"/>
            <ac:spMk id="3" creationId="{7FD80B13-7A8F-4F19-B1F8-66D0F39F96D1}"/>
          </ac:spMkLst>
        </pc:spChg>
        <pc:spChg chg="mod ord">
          <ac:chgData name="Aubrey Weber" userId="c30da8df-bb46-4243-9495-6446d0253bd0" providerId="ADAL" clId="{12FA25D0-FD78-4765-A086-404DCF760CAC}" dt="2021-11-18T15:51:18.343" v="1333" actId="700"/>
          <ac:spMkLst>
            <pc:docMk/>
            <pc:sldMk cId="3534155591" sldId="1669"/>
            <ac:spMk id="4" creationId="{1F9E72A9-33F2-4388-BE6F-FFC2EE1E5F44}"/>
          </ac:spMkLst>
        </pc:spChg>
        <pc:spChg chg="del mod">
          <ac:chgData name="Aubrey Weber" userId="c30da8df-bb46-4243-9495-6446d0253bd0" providerId="ADAL" clId="{12FA25D0-FD78-4765-A086-404DCF760CAC}" dt="2021-11-18T15:51:58.267" v="1336" actId="478"/>
          <ac:spMkLst>
            <pc:docMk/>
            <pc:sldMk cId="3534155591" sldId="1669"/>
            <ac:spMk id="6" creationId="{3F636492-D9E5-4A8A-8A9C-DAB073B44F47}"/>
          </ac:spMkLst>
        </pc:spChg>
        <pc:spChg chg="add del mod">
          <ac:chgData name="Aubrey Weber" userId="c30da8df-bb46-4243-9495-6446d0253bd0" providerId="ADAL" clId="{12FA25D0-FD78-4765-A086-404DCF760CAC}" dt="2021-11-18T15:50:40.996" v="1329" actId="6264"/>
          <ac:spMkLst>
            <pc:docMk/>
            <pc:sldMk cId="3534155591" sldId="1669"/>
            <ac:spMk id="8" creationId="{0BCB701C-8ABC-48BB-AE00-9BFD1BCA10E1}"/>
          </ac:spMkLst>
        </pc:spChg>
        <pc:spChg chg="add del mod">
          <ac:chgData name="Aubrey Weber" userId="c30da8df-bb46-4243-9495-6446d0253bd0" providerId="ADAL" clId="{12FA25D0-FD78-4765-A086-404DCF760CAC}" dt="2021-11-18T15:50:40.996" v="1329" actId="6264"/>
          <ac:spMkLst>
            <pc:docMk/>
            <pc:sldMk cId="3534155591" sldId="1669"/>
            <ac:spMk id="9" creationId="{C6E28980-30C0-4F36-BDF7-E44242ECC3C0}"/>
          </ac:spMkLst>
        </pc:spChg>
        <pc:spChg chg="add mod">
          <ac:chgData name="Aubrey Weber" userId="c30da8df-bb46-4243-9495-6446d0253bd0" providerId="ADAL" clId="{12FA25D0-FD78-4765-A086-404DCF760CAC}" dt="2021-11-18T15:55:32.742" v="1370" actId="14100"/>
          <ac:spMkLst>
            <pc:docMk/>
            <pc:sldMk cId="3534155591" sldId="1669"/>
            <ac:spMk id="10" creationId="{7C6EB512-D8C9-48A4-A277-4BB701114A79}"/>
          </ac:spMkLst>
        </pc:spChg>
        <pc:graphicFrameChg chg="mod ord modGraphic">
          <ac:chgData name="Aubrey Weber" userId="c30da8df-bb46-4243-9495-6446d0253bd0" providerId="ADAL" clId="{12FA25D0-FD78-4765-A086-404DCF760CAC}" dt="2021-11-18T15:56:14.639" v="1375" actId="1076"/>
          <ac:graphicFrameMkLst>
            <pc:docMk/>
            <pc:sldMk cId="3534155591" sldId="1669"/>
            <ac:graphicFrameMk id="5" creationId="{5004AC0B-9DDC-47C9-B687-8F77BBBF3D8C}"/>
          </ac:graphicFrameMkLst>
        </pc:graphicFrameChg>
      </pc:sldChg>
      <pc:sldChg chg="del">
        <pc:chgData name="Aubrey Weber" userId="c30da8df-bb46-4243-9495-6446d0253bd0" providerId="ADAL" clId="{12FA25D0-FD78-4765-A086-404DCF760CAC}" dt="2021-11-18T13:41:00.265" v="270" actId="47"/>
        <pc:sldMkLst>
          <pc:docMk/>
          <pc:sldMk cId="2726759762" sldId="1670"/>
        </pc:sldMkLst>
      </pc:sldChg>
      <pc:sldChg chg="modNotesTx">
        <pc:chgData name="Aubrey Weber" userId="c30da8df-bb46-4243-9495-6446d0253bd0" providerId="ADAL" clId="{12FA25D0-FD78-4765-A086-404DCF760CAC}" dt="2021-12-02T18:05:59.918" v="9352" actId="20577"/>
        <pc:sldMkLst>
          <pc:docMk/>
          <pc:sldMk cId="2167647313" sldId="1671"/>
        </pc:sldMkLst>
      </pc:sldChg>
      <pc:sldChg chg="del">
        <pc:chgData name="Aubrey Weber" userId="c30da8df-bb46-4243-9495-6446d0253bd0" providerId="ADAL" clId="{12FA25D0-FD78-4765-A086-404DCF760CAC}" dt="2021-11-18T15:57:16.243" v="1377" actId="47"/>
        <pc:sldMkLst>
          <pc:docMk/>
          <pc:sldMk cId="4081084981" sldId="1672"/>
        </pc:sldMkLst>
      </pc:sldChg>
      <pc:sldChg chg="addSp delSp modSp del mod modShow addCm modCm chgLayout">
        <pc:chgData name="Aubrey Weber" userId="c30da8df-bb46-4243-9495-6446d0253bd0" providerId="ADAL" clId="{12FA25D0-FD78-4765-A086-404DCF760CAC}" dt="2021-12-02T14:49:44.498" v="6183" actId="47"/>
        <pc:sldMkLst>
          <pc:docMk/>
          <pc:sldMk cId="4011424372" sldId="1673"/>
        </pc:sldMkLst>
        <pc:spChg chg="mod ord">
          <ac:chgData name="Aubrey Weber" userId="c30da8df-bb46-4243-9495-6446d0253bd0" providerId="ADAL" clId="{12FA25D0-FD78-4765-A086-404DCF760CAC}" dt="2021-11-18T15:58:02.700" v="1393" actId="14100"/>
          <ac:spMkLst>
            <pc:docMk/>
            <pc:sldMk cId="4011424372" sldId="1673"/>
            <ac:spMk id="2" creationId="{626E5600-3F64-41EF-842C-BB1AA9007FB7}"/>
          </ac:spMkLst>
        </pc:spChg>
        <pc:spChg chg="mod ord">
          <ac:chgData name="Aubrey Weber" userId="c30da8df-bb46-4243-9495-6446d0253bd0" providerId="ADAL" clId="{12FA25D0-FD78-4765-A086-404DCF760CAC}" dt="2021-11-18T15:57:41.815" v="1378" actId="6264"/>
          <ac:spMkLst>
            <pc:docMk/>
            <pc:sldMk cId="4011424372" sldId="1673"/>
            <ac:spMk id="3" creationId="{F6B74F5F-0446-4C9D-A1AC-60CE211FD455}"/>
          </ac:spMkLst>
        </pc:spChg>
        <pc:spChg chg="add del mod">
          <ac:chgData name="Aubrey Weber" userId="c30da8df-bb46-4243-9495-6446d0253bd0" providerId="ADAL" clId="{12FA25D0-FD78-4765-A086-404DCF760CAC}" dt="2021-11-18T15:57:41.815" v="1378" actId="6264"/>
          <ac:spMkLst>
            <pc:docMk/>
            <pc:sldMk cId="4011424372" sldId="1673"/>
            <ac:spMk id="4" creationId="{B2951059-CF57-41F7-B801-0C7DEBC47111}"/>
          </ac:spMkLst>
        </pc:spChg>
        <pc:spChg chg="add del mod">
          <ac:chgData name="Aubrey Weber" userId="c30da8df-bb46-4243-9495-6446d0253bd0" providerId="ADAL" clId="{12FA25D0-FD78-4765-A086-404DCF760CAC}" dt="2021-11-18T15:57:41.815" v="1378" actId="6264"/>
          <ac:spMkLst>
            <pc:docMk/>
            <pc:sldMk cId="4011424372" sldId="1673"/>
            <ac:spMk id="7" creationId="{260B6F6D-7E43-48EF-A08A-A7FE46905840}"/>
          </ac:spMkLst>
        </pc:spChg>
      </pc:sldChg>
      <pc:sldChg chg="modSp del mod modNotesTx">
        <pc:chgData name="Aubrey Weber" userId="c30da8df-bb46-4243-9495-6446d0253bd0" providerId="ADAL" clId="{12FA25D0-FD78-4765-A086-404DCF760CAC}" dt="2021-11-18T15:59:47.069" v="1430" actId="47"/>
        <pc:sldMkLst>
          <pc:docMk/>
          <pc:sldMk cId="4246276577" sldId="1674"/>
        </pc:sldMkLst>
        <pc:spChg chg="mod">
          <ac:chgData name="Aubrey Weber" userId="c30da8df-bb46-4243-9495-6446d0253bd0" providerId="ADAL" clId="{12FA25D0-FD78-4765-A086-404DCF760CAC}" dt="2021-11-18T15:59:20.302" v="1421" actId="21"/>
          <ac:spMkLst>
            <pc:docMk/>
            <pc:sldMk cId="4246276577" sldId="1674"/>
            <ac:spMk id="4" creationId="{6FA9EE0C-1AD6-4862-9C5F-E4A49ADB017E}"/>
          </ac:spMkLst>
        </pc:spChg>
      </pc:sldChg>
      <pc:sldChg chg="del">
        <pc:chgData name="Aubrey Weber" userId="c30da8df-bb46-4243-9495-6446d0253bd0" providerId="ADAL" clId="{12FA25D0-FD78-4765-A086-404DCF760CAC}" dt="2021-11-18T15:14:16.916" v="911" actId="47"/>
        <pc:sldMkLst>
          <pc:docMk/>
          <pc:sldMk cId="1401284199" sldId="1675"/>
        </pc:sldMkLst>
      </pc:sldChg>
      <pc:sldChg chg="addSp delSp modSp mod modClrScheme chgLayout">
        <pc:chgData name="Aubrey Weber" userId="c30da8df-bb46-4243-9495-6446d0253bd0" providerId="ADAL" clId="{12FA25D0-FD78-4765-A086-404DCF760CAC}" dt="2021-11-18T16:38:44.406" v="1888" actId="14100"/>
        <pc:sldMkLst>
          <pc:docMk/>
          <pc:sldMk cId="0" sldId="1676"/>
        </pc:sldMkLst>
        <pc:spChg chg="mod">
          <ac:chgData name="Aubrey Weber" userId="c30da8df-bb46-4243-9495-6446d0253bd0" providerId="ADAL" clId="{12FA25D0-FD78-4765-A086-404DCF760CAC}" dt="2021-11-18T16:38:44.406" v="1888" actId="14100"/>
          <ac:spMkLst>
            <pc:docMk/>
            <pc:sldMk cId="0" sldId="1676"/>
            <ac:spMk id="2" creationId="{417E72F5-AA1D-4B9A-9EF7-0BA90EE83815}"/>
          </ac:spMkLst>
        </pc:spChg>
        <pc:spChg chg="add del mod ord">
          <ac:chgData name="Aubrey Weber" userId="c30da8df-bb46-4243-9495-6446d0253bd0" providerId="ADAL" clId="{12FA25D0-FD78-4765-A086-404DCF760CAC}" dt="2021-11-18T16:38:21.653" v="1882" actId="700"/>
          <ac:spMkLst>
            <pc:docMk/>
            <pc:sldMk cId="0" sldId="1676"/>
            <ac:spMk id="3" creationId="{299F46E8-D5F3-4764-AF7B-20ED37225849}"/>
          </ac:spMkLst>
        </pc:spChg>
        <pc:spChg chg="add del mod ord">
          <ac:chgData name="Aubrey Weber" userId="c30da8df-bb46-4243-9495-6446d0253bd0" providerId="ADAL" clId="{12FA25D0-FD78-4765-A086-404DCF760CAC}" dt="2021-11-18T16:38:35.505" v="1885" actId="478"/>
          <ac:spMkLst>
            <pc:docMk/>
            <pc:sldMk cId="0" sldId="1676"/>
            <ac:spMk id="4" creationId="{85EED8D7-BE99-41F6-B56E-279A4E4E35A1}"/>
          </ac:spMkLst>
        </pc:spChg>
        <pc:spChg chg="add del mod ord">
          <ac:chgData name="Aubrey Weber" userId="c30da8df-bb46-4243-9495-6446d0253bd0" providerId="ADAL" clId="{12FA25D0-FD78-4765-A086-404DCF760CAC}" dt="2021-11-18T16:38:32.787" v="1884" actId="478"/>
          <ac:spMkLst>
            <pc:docMk/>
            <pc:sldMk cId="0" sldId="1676"/>
            <ac:spMk id="5" creationId="{1FAFD941-647C-4840-A6FF-C7C0402F76E7}"/>
          </ac:spMkLst>
        </pc:spChg>
        <pc:spChg chg="mod">
          <ac:chgData name="Aubrey Weber" userId="c30da8df-bb46-4243-9495-6446d0253bd0" providerId="ADAL" clId="{12FA25D0-FD78-4765-A086-404DCF760CAC}" dt="2021-11-18T16:03:16.462" v="1521" actId="1076"/>
          <ac:spMkLst>
            <pc:docMk/>
            <pc:sldMk cId="0" sldId="1676"/>
            <ac:spMk id="3074" creationId="{A5C5EE24-9218-4E14-BCD5-AD30EAE4ACAC}"/>
          </ac:spMkLst>
        </pc:spChg>
        <pc:spChg chg="del mod">
          <ac:chgData name="Aubrey Weber" userId="c30da8df-bb46-4243-9495-6446d0253bd0" providerId="ADAL" clId="{12FA25D0-FD78-4765-A086-404DCF760CAC}" dt="2021-11-18T16:00:22.182" v="1436" actId="478"/>
          <ac:spMkLst>
            <pc:docMk/>
            <pc:sldMk cId="0" sldId="1676"/>
            <ac:spMk id="3075" creationId="{8DB0B310-76A4-4D98-B456-B47921984479}"/>
          </ac:spMkLst>
        </pc:spChg>
        <pc:spChg chg="del">
          <ac:chgData name="Aubrey Weber" userId="c30da8df-bb46-4243-9495-6446d0253bd0" providerId="ADAL" clId="{12FA25D0-FD78-4765-A086-404DCF760CAC}" dt="2021-11-18T16:00:26.020" v="1437" actId="478"/>
          <ac:spMkLst>
            <pc:docMk/>
            <pc:sldMk cId="0" sldId="1676"/>
            <ac:spMk id="3076" creationId="{1C949B05-B84D-4D8E-9A34-F820B4B3A780}"/>
          </ac:spMkLst>
        </pc:spChg>
        <pc:spChg chg="del">
          <ac:chgData name="Aubrey Weber" userId="c30da8df-bb46-4243-9495-6446d0253bd0" providerId="ADAL" clId="{12FA25D0-FD78-4765-A086-404DCF760CAC}" dt="2021-11-18T16:00:37.522" v="1440" actId="478"/>
          <ac:spMkLst>
            <pc:docMk/>
            <pc:sldMk cId="0" sldId="1676"/>
            <ac:spMk id="3077" creationId="{A6C8DA56-0F07-45E4-9743-5A4CA3F5407D}"/>
          </ac:spMkLst>
        </pc:spChg>
        <pc:spChg chg="del mod">
          <ac:chgData name="Aubrey Weber" userId="c30da8df-bb46-4243-9495-6446d0253bd0" providerId="ADAL" clId="{12FA25D0-FD78-4765-A086-404DCF760CAC}" dt="2021-11-18T16:02:47.087" v="1515" actId="478"/>
          <ac:spMkLst>
            <pc:docMk/>
            <pc:sldMk cId="0" sldId="1676"/>
            <ac:spMk id="3078" creationId="{BBDAB18F-270A-4C8C-95C9-7AB6A7E7AF91}"/>
          </ac:spMkLst>
        </pc:spChg>
        <pc:spChg chg="del">
          <ac:chgData name="Aubrey Weber" userId="c30da8df-bb46-4243-9495-6446d0253bd0" providerId="ADAL" clId="{12FA25D0-FD78-4765-A086-404DCF760CAC}" dt="2021-11-18T16:02:44.965" v="1513" actId="478"/>
          <ac:spMkLst>
            <pc:docMk/>
            <pc:sldMk cId="0" sldId="1676"/>
            <ac:spMk id="3079" creationId="{1507686E-9440-4556-9E88-D941EE8684F4}"/>
          </ac:spMkLst>
        </pc:spChg>
        <pc:spChg chg="del">
          <ac:chgData name="Aubrey Weber" userId="c30da8df-bb46-4243-9495-6446d0253bd0" providerId="ADAL" clId="{12FA25D0-FD78-4765-A086-404DCF760CAC}" dt="2021-11-18T16:02:43.457" v="1511" actId="478"/>
          <ac:spMkLst>
            <pc:docMk/>
            <pc:sldMk cId="0" sldId="1676"/>
            <ac:spMk id="3080" creationId="{7B33C789-5C52-4A2D-BC11-C8E9C73847EF}"/>
          </ac:spMkLst>
        </pc:spChg>
        <pc:spChg chg="del">
          <ac:chgData name="Aubrey Weber" userId="c30da8df-bb46-4243-9495-6446d0253bd0" providerId="ADAL" clId="{12FA25D0-FD78-4765-A086-404DCF760CAC}" dt="2021-11-18T16:02:44.251" v="1512" actId="478"/>
          <ac:spMkLst>
            <pc:docMk/>
            <pc:sldMk cId="0" sldId="1676"/>
            <ac:spMk id="3081" creationId="{5BE201A8-B9E1-4F44-905D-4CF1DFE2A40E}"/>
          </ac:spMkLst>
        </pc:spChg>
        <pc:spChg chg="del">
          <ac:chgData name="Aubrey Weber" userId="c30da8df-bb46-4243-9495-6446d0253bd0" providerId="ADAL" clId="{12FA25D0-FD78-4765-A086-404DCF760CAC}" dt="2021-11-18T16:02:42.568" v="1510" actId="478"/>
          <ac:spMkLst>
            <pc:docMk/>
            <pc:sldMk cId="0" sldId="1676"/>
            <ac:spMk id="3082" creationId="{79065C45-03E0-484C-B692-A4D20AF59F18}"/>
          </ac:spMkLst>
        </pc:spChg>
        <pc:spChg chg="del">
          <ac:chgData name="Aubrey Weber" userId="c30da8df-bb46-4243-9495-6446d0253bd0" providerId="ADAL" clId="{12FA25D0-FD78-4765-A086-404DCF760CAC}" dt="2021-11-18T16:02:46.276" v="1514" actId="478"/>
          <ac:spMkLst>
            <pc:docMk/>
            <pc:sldMk cId="0" sldId="1676"/>
            <ac:spMk id="3083" creationId="{8343A422-3594-4DB5-BD40-F4FA45D30905}"/>
          </ac:spMkLst>
        </pc:spChg>
        <pc:spChg chg="del mod">
          <ac:chgData name="Aubrey Weber" userId="c30da8df-bb46-4243-9495-6446d0253bd0" providerId="ADAL" clId="{12FA25D0-FD78-4765-A086-404DCF760CAC}" dt="2021-11-18T16:02:34.467" v="1507" actId="478"/>
          <ac:spMkLst>
            <pc:docMk/>
            <pc:sldMk cId="0" sldId="1676"/>
            <ac:spMk id="3085" creationId="{A98A8ABC-A287-4DF8-B149-BC45818A43AA}"/>
          </ac:spMkLst>
        </pc:spChg>
        <pc:picChg chg="del mod">
          <ac:chgData name="Aubrey Weber" userId="c30da8df-bb46-4243-9495-6446d0253bd0" providerId="ADAL" clId="{12FA25D0-FD78-4765-A086-404DCF760CAC}" dt="2021-11-18T16:02:35.667" v="1508" actId="478"/>
          <ac:picMkLst>
            <pc:docMk/>
            <pc:sldMk cId="0" sldId="1676"/>
            <ac:picMk id="3084" creationId="{3D6DB04A-7445-48E9-8EB6-96B930C5B5F2}"/>
          </ac:picMkLst>
        </pc:picChg>
        <pc:picChg chg="mod">
          <ac:chgData name="Aubrey Weber" userId="c30da8df-bb46-4243-9495-6446d0253bd0" providerId="ADAL" clId="{12FA25D0-FD78-4765-A086-404DCF760CAC}" dt="2021-11-18T16:03:07.675" v="1518" actId="1076"/>
          <ac:picMkLst>
            <pc:docMk/>
            <pc:sldMk cId="0" sldId="1676"/>
            <ac:picMk id="3086" creationId="{73609A54-3FCB-499B-8FE5-349F5E587D0A}"/>
          </ac:picMkLst>
        </pc:picChg>
      </pc:sldChg>
      <pc:sldChg chg="addSp delSp modSp del mod">
        <pc:chgData name="Aubrey Weber" userId="c30da8df-bb46-4243-9495-6446d0253bd0" providerId="ADAL" clId="{12FA25D0-FD78-4765-A086-404DCF760CAC}" dt="2021-11-18T16:03:52.880" v="1533" actId="47"/>
        <pc:sldMkLst>
          <pc:docMk/>
          <pc:sldMk cId="3027686759" sldId="1677"/>
        </pc:sldMkLst>
        <pc:spChg chg="add del">
          <ac:chgData name="Aubrey Weber" userId="c30da8df-bb46-4243-9495-6446d0253bd0" providerId="ADAL" clId="{12FA25D0-FD78-4765-A086-404DCF760CAC}" dt="2021-11-18T16:03:33.128" v="1529" actId="478"/>
          <ac:spMkLst>
            <pc:docMk/>
            <pc:sldMk cId="3027686759" sldId="1677"/>
            <ac:spMk id="2" creationId="{417E72F5-AA1D-4B9A-9EF7-0BA90EE83815}"/>
          </ac:spMkLst>
        </pc:spChg>
        <pc:spChg chg="del">
          <ac:chgData name="Aubrey Weber" userId="c30da8df-bb46-4243-9495-6446d0253bd0" providerId="ADAL" clId="{12FA25D0-FD78-4765-A086-404DCF760CAC}" dt="2021-11-18T16:03:27.476" v="1524" actId="478"/>
          <ac:spMkLst>
            <pc:docMk/>
            <pc:sldMk cId="3027686759" sldId="1677"/>
            <ac:spMk id="3075" creationId="{8DB0B310-76A4-4D98-B456-B47921984479}"/>
          </ac:spMkLst>
        </pc:spChg>
        <pc:spChg chg="del">
          <ac:chgData name="Aubrey Weber" userId="c30da8df-bb46-4243-9495-6446d0253bd0" providerId="ADAL" clId="{12FA25D0-FD78-4765-A086-404DCF760CAC}" dt="2021-11-18T16:03:28.316" v="1525" actId="478"/>
          <ac:spMkLst>
            <pc:docMk/>
            <pc:sldMk cId="3027686759" sldId="1677"/>
            <ac:spMk id="3076" creationId="{1C949B05-B84D-4D8E-9A34-F820B4B3A780}"/>
          </ac:spMkLst>
        </pc:spChg>
        <pc:spChg chg="del">
          <ac:chgData name="Aubrey Weber" userId="c30da8df-bb46-4243-9495-6446d0253bd0" providerId="ADAL" clId="{12FA25D0-FD78-4765-A086-404DCF760CAC}" dt="2021-11-18T16:03:30.412" v="1527" actId="478"/>
          <ac:spMkLst>
            <pc:docMk/>
            <pc:sldMk cId="3027686759" sldId="1677"/>
            <ac:spMk id="3078" creationId="{BBDAB18F-270A-4C8C-95C9-7AB6A7E7AF91}"/>
          </ac:spMkLst>
        </pc:spChg>
        <pc:spChg chg="del mod">
          <ac:chgData name="Aubrey Weber" userId="c30da8df-bb46-4243-9495-6446d0253bd0" providerId="ADAL" clId="{12FA25D0-FD78-4765-A086-404DCF760CAC}" dt="2021-11-18T16:03:25.869" v="1523" actId="478"/>
          <ac:spMkLst>
            <pc:docMk/>
            <pc:sldMk cId="3027686759" sldId="1677"/>
            <ac:spMk id="3085" creationId="{A98A8ABC-A287-4DF8-B149-BC45818A43AA}"/>
          </ac:spMkLst>
        </pc:spChg>
        <pc:picChg chg="del">
          <ac:chgData name="Aubrey Weber" userId="c30da8df-bb46-4243-9495-6446d0253bd0" providerId="ADAL" clId="{12FA25D0-FD78-4765-A086-404DCF760CAC}" dt="2021-11-18T16:03:29.204" v="1526" actId="478"/>
          <ac:picMkLst>
            <pc:docMk/>
            <pc:sldMk cId="3027686759" sldId="1677"/>
            <ac:picMk id="3084" creationId="{3D6DB04A-7445-48E9-8EB6-96B930C5B5F2}"/>
          </ac:picMkLst>
        </pc:picChg>
      </pc:sldChg>
      <pc:sldChg chg="del">
        <pc:chgData name="Aubrey Weber" userId="c30da8df-bb46-4243-9495-6446d0253bd0" providerId="ADAL" clId="{12FA25D0-FD78-4765-A086-404DCF760CAC}" dt="2021-11-18T16:04:37.093" v="1536" actId="47"/>
        <pc:sldMkLst>
          <pc:docMk/>
          <pc:sldMk cId="1016429594" sldId="1678"/>
        </pc:sldMkLst>
      </pc:sldChg>
      <pc:sldChg chg="addSp delSp modSp mod modClrScheme chgLayout modNotesTx">
        <pc:chgData name="Aubrey Weber" userId="c30da8df-bb46-4243-9495-6446d0253bd0" providerId="ADAL" clId="{12FA25D0-FD78-4765-A086-404DCF760CAC}" dt="2021-12-02T20:12:20.469" v="12453" actId="20577"/>
        <pc:sldMkLst>
          <pc:docMk/>
          <pc:sldMk cId="511140941" sldId="1679"/>
        </pc:sldMkLst>
        <pc:spChg chg="del mod">
          <ac:chgData name="Aubrey Weber" userId="c30da8df-bb46-4243-9495-6446d0253bd0" providerId="ADAL" clId="{12FA25D0-FD78-4765-A086-404DCF760CAC}" dt="2021-11-18T16:20:27.094" v="1739" actId="478"/>
          <ac:spMkLst>
            <pc:docMk/>
            <pc:sldMk cId="511140941" sldId="1679"/>
            <ac:spMk id="2" creationId="{77295E44-A3D8-4917-AA63-17C9DC971B99}"/>
          </ac:spMkLst>
        </pc:spChg>
        <pc:spChg chg="add del mod ord">
          <ac:chgData name="Aubrey Weber" userId="c30da8df-bb46-4243-9495-6446d0253bd0" providerId="ADAL" clId="{12FA25D0-FD78-4765-A086-404DCF760CAC}" dt="2021-11-18T16:39:37.799" v="1897" actId="478"/>
          <ac:spMkLst>
            <pc:docMk/>
            <pc:sldMk cId="511140941" sldId="1679"/>
            <ac:spMk id="3" creationId="{E41A6392-A744-420C-AE36-3E8B48EEED05}"/>
          </ac:spMkLst>
        </pc:spChg>
        <pc:spChg chg="add mod ord">
          <ac:chgData name="Aubrey Weber" userId="c30da8df-bb46-4243-9495-6446d0253bd0" providerId="ADAL" clId="{12FA25D0-FD78-4765-A086-404DCF760CAC}" dt="2021-11-18T16:39:44.364" v="1899" actId="14100"/>
          <ac:spMkLst>
            <pc:docMk/>
            <pc:sldMk cId="511140941" sldId="1679"/>
            <ac:spMk id="27" creationId="{D131DA1B-DA7A-477F-B65E-92DFDE3A42F5}"/>
          </ac:spMkLst>
        </pc:spChg>
        <pc:spChg chg="add mod">
          <ac:chgData name="Aubrey Weber" userId="c30da8df-bb46-4243-9495-6446d0253bd0" providerId="ADAL" clId="{12FA25D0-FD78-4765-A086-404DCF760CAC}" dt="2021-11-18T16:39:55.689" v="1900" actId="14100"/>
          <ac:spMkLst>
            <pc:docMk/>
            <pc:sldMk cId="511140941" sldId="1679"/>
            <ac:spMk id="28" creationId="{0A4F1D71-2175-4E9B-ADA4-A42D7A72DE85}"/>
          </ac:spMkLst>
        </pc:spChg>
        <pc:spChg chg="add del mod">
          <ac:chgData name="Aubrey Weber" userId="c30da8df-bb46-4243-9495-6446d0253bd0" providerId="ADAL" clId="{12FA25D0-FD78-4765-A086-404DCF760CAC}" dt="2021-11-18T16:21:04.914" v="1749" actId="478"/>
          <ac:spMkLst>
            <pc:docMk/>
            <pc:sldMk cId="511140941" sldId="1679"/>
            <ac:spMk id="4098" creationId="{28CBAB19-1A27-4C81-B88F-C2AF1665E242}"/>
          </ac:spMkLst>
        </pc:spChg>
        <pc:spChg chg="mod">
          <ac:chgData name="Aubrey Weber" userId="c30da8df-bb46-4243-9495-6446d0253bd0" providerId="ADAL" clId="{12FA25D0-FD78-4765-A086-404DCF760CAC}" dt="2021-11-18T16:06:59.656" v="1562" actId="20577"/>
          <ac:spMkLst>
            <pc:docMk/>
            <pc:sldMk cId="511140941" sldId="1679"/>
            <ac:spMk id="4109" creationId="{07C5AB5E-58F3-4F5B-97F8-8A8E29A2F721}"/>
          </ac:spMkLst>
        </pc:spChg>
        <pc:spChg chg="mod">
          <ac:chgData name="Aubrey Weber" userId="c30da8df-bb46-4243-9495-6446d0253bd0" providerId="ADAL" clId="{12FA25D0-FD78-4765-A086-404DCF760CAC}" dt="2021-11-18T16:07:16.932" v="1564" actId="1076"/>
          <ac:spMkLst>
            <pc:docMk/>
            <pc:sldMk cId="511140941" sldId="1679"/>
            <ac:spMk id="4110" creationId="{F31F8A5F-DAFD-4C8D-8CA6-233060A400B4}"/>
          </ac:spMkLst>
        </pc:spChg>
        <pc:spChg chg="mod">
          <ac:chgData name="Aubrey Weber" userId="c30da8df-bb46-4243-9495-6446d0253bd0" providerId="ADAL" clId="{12FA25D0-FD78-4765-A086-404DCF760CAC}" dt="2021-11-18T16:07:55.167" v="1569" actId="1076"/>
          <ac:spMkLst>
            <pc:docMk/>
            <pc:sldMk cId="511140941" sldId="1679"/>
            <ac:spMk id="4111" creationId="{15C5D6D8-87F5-4CF1-B86D-42464EA243CB}"/>
          </ac:spMkLst>
        </pc:spChg>
        <pc:spChg chg="add del">
          <ac:chgData name="Aubrey Weber" userId="c30da8df-bb46-4243-9495-6446d0253bd0" providerId="ADAL" clId="{12FA25D0-FD78-4765-A086-404DCF760CAC}" dt="2021-11-18T16:22:03.248" v="1772" actId="478"/>
          <ac:spMkLst>
            <pc:docMk/>
            <pc:sldMk cId="511140941" sldId="1679"/>
            <ac:spMk id="4113" creationId="{41F5850B-2EAB-499E-A6E9-7A4E62890C2B}"/>
          </ac:spMkLst>
        </pc:spChg>
        <pc:spChg chg="add del">
          <ac:chgData name="Aubrey Weber" userId="c30da8df-bb46-4243-9495-6446d0253bd0" providerId="ADAL" clId="{12FA25D0-FD78-4765-A086-404DCF760CAC}" dt="2021-11-18T16:22:02.020" v="1770" actId="478"/>
          <ac:spMkLst>
            <pc:docMk/>
            <pc:sldMk cId="511140941" sldId="1679"/>
            <ac:spMk id="4114" creationId="{93090740-5C50-4781-8019-4142038A2043}"/>
          </ac:spMkLst>
        </pc:spChg>
        <pc:spChg chg="add del">
          <ac:chgData name="Aubrey Weber" userId="c30da8df-bb46-4243-9495-6446d0253bd0" providerId="ADAL" clId="{12FA25D0-FD78-4765-A086-404DCF760CAC}" dt="2021-11-18T16:22:02.623" v="1771" actId="478"/>
          <ac:spMkLst>
            <pc:docMk/>
            <pc:sldMk cId="511140941" sldId="1679"/>
            <ac:spMk id="4115" creationId="{72037A1D-21D5-4DFB-B24A-551564271CD8}"/>
          </ac:spMkLst>
        </pc:spChg>
        <pc:spChg chg="mod">
          <ac:chgData name="Aubrey Weber" userId="c30da8df-bb46-4243-9495-6446d0253bd0" providerId="ADAL" clId="{12FA25D0-FD78-4765-A086-404DCF760CAC}" dt="2021-11-18T16:06:00.095" v="1550" actId="1076"/>
          <ac:spMkLst>
            <pc:docMk/>
            <pc:sldMk cId="511140941" sldId="1679"/>
            <ac:spMk id="4124" creationId="{5E26F1E3-D919-4D02-B9F8-B0006842F7DC}"/>
          </ac:spMkLst>
        </pc:spChg>
        <pc:spChg chg="mod">
          <ac:chgData name="Aubrey Weber" userId="c30da8df-bb46-4243-9495-6446d0253bd0" providerId="ADAL" clId="{12FA25D0-FD78-4765-A086-404DCF760CAC}" dt="2021-11-18T16:08:09.680" v="1571" actId="1076"/>
          <ac:spMkLst>
            <pc:docMk/>
            <pc:sldMk cId="511140941" sldId="1679"/>
            <ac:spMk id="6160" creationId="{E917D272-0BC2-436A-B3C3-4CD34B89CA40}"/>
          </ac:spMkLst>
        </pc:spChg>
        <pc:picChg chg="mod">
          <ac:chgData name="Aubrey Weber" userId="c30da8df-bb46-4243-9495-6446d0253bd0" providerId="ADAL" clId="{12FA25D0-FD78-4765-A086-404DCF760CAC}" dt="2021-11-18T16:11:02.103" v="1597" actId="2085"/>
          <ac:picMkLst>
            <pc:docMk/>
            <pc:sldMk cId="511140941" sldId="1679"/>
            <ac:picMk id="4125" creationId="{009D9B20-2187-4F7A-9F99-9020B1472939}"/>
          </ac:picMkLst>
        </pc:picChg>
      </pc:sldChg>
      <pc:sldChg chg="addSp delSp modSp mod modClrScheme chgLayout modNotesTx">
        <pc:chgData name="Aubrey Weber" userId="c30da8df-bb46-4243-9495-6446d0253bd0" providerId="ADAL" clId="{12FA25D0-FD78-4765-A086-404DCF760CAC}" dt="2021-12-02T20:12:33.175" v="12458" actId="20577"/>
        <pc:sldMkLst>
          <pc:docMk/>
          <pc:sldMk cId="640073771" sldId="1680"/>
        </pc:sldMkLst>
        <pc:spChg chg="del mod">
          <ac:chgData name="Aubrey Weber" userId="c30da8df-bb46-4243-9495-6446d0253bd0" providerId="ADAL" clId="{12FA25D0-FD78-4765-A086-404DCF760CAC}" dt="2021-11-18T16:20:38.369" v="1743" actId="478"/>
          <ac:spMkLst>
            <pc:docMk/>
            <pc:sldMk cId="640073771" sldId="1680"/>
            <ac:spMk id="2" creationId="{77295E44-A3D8-4917-AA63-17C9DC971B99}"/>
          </ac:spMkLst>
        </pc:spChg>
        <pc:spChg chg="add del mod ord">
          <ac:chgData name="Aubrey Weber" userId="c30da8df-bb46-4243-9495-6446d0253bd0" providerId="ADAL" clId="{12FA25D0-FD78-4765-A086-404DCF760CAC}" dt="2021-11-18T16:40:09.553" v="1903" actId="478"/>
          <ac:spMkLst>
            <pc:docMk/>
            <pc:sldMk cId="640073771" sldId="1680"/>
            <ac:spMk id="3" creationId="{A7C0ABE0-BD48-4A60-89C3-CAFBB8B1D1C1}"/>
          </ac:spMkLst>
        </pc:spChg>
        <pc:spChg chg="add mod">
          <ac:chgData name="Aubrey Weber" userId="c30da8df-bb46-4243-9495-6446d0253bd0" providerId="ADAL" clId="{12FA25D0-FD78-4765-A086-404DCF760CAC}" dt="2021-11-18T16:24:20.569" v="1799" actId="1076"/>
          <ac:spMkLst>
            <pc:docMk/>
            <pc:sldMk cId="640073771" sldId="1680"/>
            <ac:spMk id="28" creationId="{54521564-C32E-499F-9041-F1F058E2695D}"/>
          </ac:spMkLst>
        </pc:spChg>
        <pc:spChg chg="add mod ord">
          <ac:chgData name="Aubrey Weber" userId="c30da8df-bb46-4243-9495-6446d0253bd0" providerId="ADAL" clId="{12FA25D0-FD78-4765-A086-404DCF760CAC}" dt="2021-11-18T16:40:16.661" v="1905" actId="14100"/>
          <ac:spMkLst>
            <pc:docMk/>
            <pc:sldMk cId="640073771" sldId="1680"/>
            <ac:spMk id="29" creationId="{F26DFD01-8570-47AF-8698-2AD5A6FAFD88}"/>
          </ac:spMkLst>
        </pc:spChg>
        <pc:spChg chg="mod">
          <ac:chgData name="Aubrey Weber" userId="c30da8df-bb46-4243-9495-6446d0253bd0" providerId="ADAL" clId="{12FA25D0-FD78-4765-A086-404DCF760CAC}" dt="2021-11-18T16:40:21.761" v="1906" actId="14100"/>
          <ac:spMkLst>
            <pc:docMk/>
            <pc:sldMk cId="640073771" sldId="1680"/>
            <ac:spMk id="4098" creationId="{28CBAB19-1A27-4C81-B88F-C2AF1665E242}"/>
          </ac:spMkLst>
        </pc:spChg>
        <pc:spChg chg="mod">
          <ac:chgData name="Aubrey Weber" userId="c30da8df-bb46-4243-9495-6446d0253bd0" providerId="ADAL" clId="{12FA25D0-FD78-4765-A086-404DCF760CAC}" dt="2021-11-18T16:14:55.739" v="1682" actId="1038"/>
          <ac:spMkLst>
            <pc:docMk/>
            <pc:sldMk cId="640073771" sldId="1680"/>
            <ac:spMk id="4109" creationId="{07C5AB5E-58F3-4F5B-97F8-8A8E29A2F721}"/>
          </ac:spMkLst>
        </pc:spChg>
        <pc:spChg chg="mod">
          <ac:chgData name="Aubrey Weber" userId="c30da8df-bb46-4243-9495-6446d0253bd0" providerId="ADAL" clId="{12FA25D0-FD78-4765-A086-404DCF760CAC}" dt="2021-11-18T16:15:17.236" v="1684" actId="1076"/>
          <ac:spMkLst>
            <pc:docMk/>
            <pc:sldMk cId="640073771" sldId="1680"/>
            <ac:spMk id="4110" creationId="{F31F8A5F-DAFD-4C8D-8CA6-233060A400B4}"/>
          </ac:spMkLst>
        </pc:spChg>
        <pc:spChg chg="mod">
          <ac:chgData name="Aubrey Weber" userId="c30da8df-bb46-4243-9495-6446d0253bd0" providerId="ADAL" clId="{12FA25D0-FD78-4765-A086-404DCF760CAC}" dt="2021-11-18T16:15:36.908" v="1689" actId="1076"/>
          <ac:spMkLst>
            <pc:docMk/>
            <pc:sldMk cId="640073771" sldId="1680"/>
            <ac:spMk id="4111" creationId="{15C5D6D8-87F5-4CF1-B86D-42464EA243CB}"/>
          </ac:spMkLst>
        </pc:spChg>
        <pc:spChg chg="del mod">
          <ac:chgData name="Aubrey Weber" userId="c30da8df-bb46-4243-9495-6446d0253bd0" providerId="ADAL" clId="{12FA25D0-FD78-4765-A086-404DCF760CAC}" dt="2021-11-18T16:13:32.375" v="1600" actId="478"/>
          <ac:spMkLst>
            <pc:docMk/>
            <pc:sldMk cId="640073771" sldId="1680"/>
            <ac:spMk id="4124" creationId="{5E26F1E3-D919-4D02-B9F8-B0006842F7DC}"/>
          </ac:spMkLst>
        </pc:spChg>
        <pc:spChg chg="mod">
          <ac:chgData name="Aubrey Weber" userId="c30da8df-bb46-4243-9495-6446d0253bd0" providerId="ADAL" clId="{12FA25D0-FD78-4765-A086-404DCF760CAC}" dt="2021-11-18T16:15:48.228" v="1691" actId="1076"/>
          <ac:spMkLst>
            <pc:docMk/>
            <pc:sldMk cId="640073771" sldId="1680"/>
            <ac:spMk id="6160" creationId="{E917D272-0BC2-436A-B3C3-4CD34B89CA40}"/>
          </ac:spMkLst>
        </pc:spChg>
        <pc:picChg chg="add mod">
          <ac:chgData name="Aubrey Weber" userId="c30da8df-bb46-4243-9495-6446d0253bd0" providerId="ADAL" clId="{12FA25D0-FD78-4765-A086-404DCF760CAC}" dt="2021-11-18T16:05:08.649" v="1539"/>
          <ac:picMkLst>
            <pc:docMk/>
            <pc:sldMk cId="640073771" sldId="1680"/>
            <ac:picMk id="27" creationId="{E145DD41-F426-4856-854A-D1FFA9A30B4F}"/>
          </ac:picMkLst>
        </pc:picChg>
        <pc:picChg chg="del">
          <ac:chgData name="Aubrey Weber" userId="c30da8df-bb46-4243-9495-6446d0253bd0" providerId="ADAL" clId="{12FA25D0-FD78-4765-A086-404DCF760CAC}" dt="2021-11-18T16:05:08.265" v="1538" actId="478"/>
          <ac:picMkLst>
            <pc:docMk/>
            <pc:sldMk cId="640073771" sldId="1680"/>
            <ac:picMk id="4125" creationId="{009D9B20-2187-4F7A-9F99-9020B1472939}"/>
          </ac:picMkLst>
        </pc:picChg>
      </pc:sldChg>
      <pc:sldChg chg="addSp delSp modSp mod modClrScheme chgLayout modNotesTx">
        <pc:chgData name="Aubrey Weber" userId="c30da8df-bb46-4243-9495-6446d0253bd0" providerId="ADAL" clId="{12FA25D0-FD78-4765-A086-404DCF760CAC}" dt="2021-12-02T20:12:41.141" v="12460" actId="20577"/>
        <pc:sldMkLst>
          <pc:docMk/>
          <pc:sldMk cId="1967268331" sldId="1681"/>
        </pc:sldMkLst>
        <pc:spChg chg="del mod">
          <ac:chgData name="Aubrey Weber" userId="c30da8df-bb46-4243-9495-6446d0253bd0" providerId="ADAL" clId="{12FA25D0-FD78-4765-A086-404DCF760CAC}" dt="2021-11-18T16:20:43.833" v="1746" actId="478"/>
          <ac:spMkLst>
            <pc:docMk/>
            <pc:sldMk cId="1967268331" sldId="1681"/>
            <ac:spMk id="2" creationId="{77295E44-A3D8-4917-AA63-17C9DC971B99}"/>
          </ac:spMkLst>
        </pc:spChg>
        <pc:spChg chg="add del mod ord">
          <ac:chgData name="Aubrey Weber" userId="c30da8df-bb46-4243-9495-6446d0253bd0" providerId="ADAL" clId="{12FA25D0-FD78-4765-A086-404DCF760CAC}" dt="2021-11-18T16:40:33.708" v="1909" actId="478"/>
          <ac:spMkLst>
            <pc:docMk/>
            <pc:sldMk cId="1967268331" sldId="1681"/>
            <ac:spMk id="4" creationId="{7F9731E1-5712-430F-BEB1-FA0DBB89458C}"/>
          </ac:spMkLst>
        </pc:spChg>
        <pc:spChg chg="add del">
          <ac:chgData name="Aubrey Weber" userId="c30da8df-bb46-4243-9495-6446d0253bd0" providerId="ADAL" clId="{12FA25D0-FD78-4765-A086-404DCF760CAC}" dt="2021-11-18T16:16:04.713" v="1693" actId="22"/>
          <ac:spMkLst>
            <pc:docMk/>
            <pc:sldMk cId="1967268331" sldId="1681"/>
            <ac:spMk id="29" creationId="{DBE14857-CCA9-4F4B-BB9C-70154B6CC55A}"/>
          </ac:spMkLst>
        </pc:spChg>
        <pc:spChg chg="add mod">
          <ac:chgData name="Aubrey Weber" userId="c30da8df-bb46-4243-9495-6446d0253bd0" providerId="ADAL" clId="{12FA25D0-FD78-4765-A086-404DCF760CAC}" dt="2021-11-18T16:16:49.157" v="1706" actId="20577"/>
          <ac:spMkLst>
            <pc:docMk/>
            <pc:sldMk cId="1967268331" sldId="1681"/>
            <ac:spMk id="30" creationId="{EEC39B86-5B82-4D41-8F75-F2342F6A445F}"/>
          </ac:spMkLst>
        </pc:spChg>
        <pc:spChg chg="add mod ord">
          <ac:chgData name="Aubrey Weber" userId="c30da8df-bb46-4243-9495-6446d0253bd0" providerId="ADAL" clId="{12FA25D0-FD78-4765-A086-404DCF760CAC}" dt="2021-11-18T16:40:39.864" v="1911" actId="14100"/>
          <ac:spMkLst>
            <pc:docMk/>
            <pc:sldMk cId="1967268331" sldId="1681"/>
            <ac:spMk id="31" creationId="{1D3B63E7-ABF9-4CF1-A98E-C4082C8A4CF1}"/>
          </ac:spMkLst>
        </pc:spChg>
        <pc:spChg chg="mod">
          <ac:chgData name="Aubrey Weber" userId="c30da8df-bb46-4243-9495-6446d0253bd0" providerId="ADAL" clId="{12FA25D0-FD78-4765-A086-404DCF760CAC}" dt="2021-11-18T16:40:43.607" v="1912" actId="14100"/>
          <ac:spMkLst>
            <pc:docMk/>
            <pc:sldMk cId="1967268331" sldId="1681"/>
            <ac:spMk id="4098" creationId="{28CBAB19-1A27-4C81-B88F-C2AF1665E242}"/>
          </ac:spMkLst>
        </pc:spChg>
        <pc:spChg chg="mod">
          <ac:chgData name="Aubrey Weber" userId="c30da8df-bb46-4243-9495-6446d0253bd0" providerId="ADAL" clId="{12FA25D0-FD78-4765-A086-404DCF760CAC}" dt="2021-11-18T16:17:10.084" v="1709" actId="1076"/>
          <ac:spMkLst>
            <pc:docMk/>
            <pc:sldMk cId="1967268331" sldId="1681"/>
            <ac:spMk id="4109" creationId="{07C5AB5E-58F3-4F5B-97F8-8A8E29A2F721}"/>
          </ac:spMkLst>
        </pc:spChg>
        <pc:spChg chg="mod">
          <ac:chgData name="Aubrey Weber" userId="c30da8df-bb46-4243-9495-6446d0253bd0" providerId="ADAL" clId="{12FA25D0-FD78-4765-A086-404DCF760CAC}" dt="2021-11-18T16:17:27.997" v="1711" actId="1076"/>
          <ac:spMkLst>
            <pc:docMk/>
            <pc:sldMk cId="1967268331" sldId="1681"/>
            <ac:spMk id="4110" creationId="{F31F8A5F-DAFD-4C8D-8CA6-233060A400B4}"/>
          </ac:spMkLst>
        </pc:spChg>
        <pc:spChg chg="mod">
          <ac:chgData name="Aubrey Weber" userId="c30da8df-bb46-4243-9495-6446d0253bd0" providerId="ADAL" clId="{12FA25D0-FD78-4765-A086-404DCF760CAC}" dt="2021-11-18T16:17:40.851" v="1713" actId="1076"/>
          <ac:spMkLst>
            <pc:docMk/>
            <pc:sldMk cId="1967268331" sldId="1681"/>
            <ac:spMk id="4111" creationId="{15C5D6D8-87F5-4CF1-B86D-42464EA243CB}"/>
          </ac:spMkLst>
        </pc:spChg>
        <pc:spChg chg="del mod">
          <ac:chgData name="Aubrey Weber" userId="c30da8df-bb46-4243-9495-6446d0253bd0" providerId="ADAL" clId="{12FA25D0-FD78-4765-A086-404DCF760CAC}" dt="2021-11-18T16:16:17.240" v="1696" actId="478"/>
          <ac:spMkLst>
            <pc:docMk/>
            <pc:sldMk cId="1967268331" sldId="1681"/>
            <ac:spMk id="4124" creationId="{5E26F1E3-D919-4D02-B9F8-B0006842F7DC}"/>
          </ac:spMkLst>
        </pc:spChg>
        <pc:spChg chg="mod">
          <ac:chgData name="Aubrey Weber" userId="c30da8df-bb46-4243-9495-6446d0253bd0" providerId="ADAL" clId="{12FA25D0-FD78-4765-A086-404DCF760CAC}" dt="2021-11-18T16:17:57.157" v="1715" actId="1076"/>
          <ac:spMkLst>
            <pc:docMk/>
            <pc:sldMk cId="1967268331" sldId="1681"/>
            <ac:spMk id="6160" creationId="{E917D272-0BC2-436A-B3C3-4CD34B89CA40}"/>
          </ac:spMkLst>
        </pc:spChg>
        <pc:picChg chg="add mod">
          <ac:chgData name="Aubrey Weber" userId="c30da8df-bb46-4243-9495-6446d0253bd0" providerId="ADAL" clId="{12FA25D0-FD78-4765-A086-404DCF760CAC}" dt="2021-11-18T16:05:11.666" v="1541"/>
          <ac:picMkLst>
            <pc:docMk/>
            <pc:sldMk cId="1967268331" sldId="1681"/>
            <ac:picMk id="27" creationId="{1CD22C6A-C4BC-42EC-A856-27804C995F01}"/>
          </ac:picMkLst>
        </pc:picChg>
        <pc:picChg chg="del">
          <ac:chgData name="Aubrey Weber" userId="c30da8df-bb46-4243-9495-6446d0253bd0" providerId="ADAL" clId="{12FA25D0-FD78-4765-A086-404DCF760CAC}" dt="2021-11-18T16:05:11.304" v="1540" actId="478"/>
          <ac:picMkLst>
            <pc:docMk/>
            <pc:sldMk cId="1967268331" sldId="1681"/>
            <ac:picMk id="4125" creationId="{009D9B20-2187-4F7A-9F99-9020B1472939}"/>
          </ac:picMkLst>
        </pc:picChg>
      </pc:sldChg>
      <pc:sldChg chg="addSp delSp modSp mod modClrScheme chgLayout modNotesTx">
        <pc:chgData name="Aubrey Weber" userId="c30da8df-bb46-4243-9495-6446d0253bd0" providerId="ADAL" clId="{12FA25D0-FD78-4765-A086-404DCF760CAC}" dt="2021-12-02T20:12:45.929" v="12465" actId="20577"/>
        <pc:sldMkLst>
          <pc:docMk/>
          <pc:sldMk cId="2256988176" sldId="1682"/>
        </pc:sldMkLst>
        <pc:spChg chg="mod">
          <ac:chgData name="Aubrey Weber" userId="c30da8df-bb46-4243-9495-6446d0253bd0" providerId="ADAL" clId="{12FA25D0-FD78-4765-A086-404DCF760CAC}" dt="2021-11-18T16:41:02.884" v="1917" actId="14100"/>
          <ac:spMkLst>
            <pc:docMk/>
            <pc:sldMk cId="2256988176" sldId="1682"/>
            <ac:spMk id="2" creationId="{77295E44-A3D8-4917-AA63-17C9DC971B99}"/>
          </ac:spMkLst>
        </pc:spChg>
        <pc:spChg chg="add del mod ord">
          <ac:chgData name="Aubrey Weber" userId="c30da8df-bb46-4243-9495-6446d0253bd0" providerId="ADAL" clId="{12FA25D0-FD78-4765-A086-404DCF760CAC}" dt="2021-11-18T16:40:54.252" v="1915" actId="478"/>
          <ac:spMkLst>
            <pc:docMk/>
            <pc:sldMk cId="2256988176" sldId="1682"/>
            <ac:spMk id="3" creationId="{61856639-9F0F-473D-9C71-89B2B0539F5F}"/>
          </ac:spMkLst>
        </pc:spChg>
        <pc:spChg chg="add mod">
          <ac:chgData name="Aubrey Weber" userId="c30da8df-bb46-4243-9495-6446d0253bd0" providerId="ADAL" clId="{12FA25D0-FD78-4765-A086-404DCF760CAC}" dt="2021-11-18T16:22:45.892" v="1783" actId="20577"/>
          <ac:spMkLst>
            <pc:docMk/>
            <pc:sldMk cId="2256988176" sldId="1682"/>
            <ac:spMk id="28" creationId="{8D496E9A-11AA-4638-9856-DDB3A434763C}"/>
          </ac:spMkLst>
        </pc:spChg>
        <pc:spChg chg="mod">
          <ac:chgData name="Aubrey Weber" userId="c30da8df-bb46-4243-9495-6446d0253bd0" providerId="ADAL" clId="{12FA25D0-FD78-4765-A086-404DCF760CAC}" dt="2021-11-18T16:41:09.047" v="1918" actId="14100"/>
          <ac:spMkLst>
            <pc:docMk/>
            <pc:sldMk cId="2256988176" sldId="1682"/>
            <ac:spMk id="4098" creationId="{28CBAB19-1A27-4C81-B88F-C2AF1665E242}"/>
          </ac:spMkLst>
        </pc:spChg>
        <pc:spChg chg="mod">
          <ac:chgData name="Aubrey Weber" userId="c30da8df-bb46-4243-9495-6446d0253bd0" providerId="ADAL" clId="{12FA25D0-FD78-4765-A086-404DCF760CAC}" dt="2021-11-18T16:18:54.809" v="1723" actId="1076"/>
          <ac:spMkLst>
            <pc:docMk/>
            <pc:sldMk cId="2256988176" sldId="1682"/>
            <ac:spMk id="4109" creationId="{07C5AB5E-58F3-4F5B-97F8-8A8E29A2F721}"/>
          </ac:spMkLst>
        </pc:spChg>
        <pc:spChg chg="mod">
          <ac:chgData name="Aubrey Weber" userId="c30da8df-bb46-4243-9495-6446d0253bd0" providerId="ADAL" clId="{12FA25D0-FD78-4765-A086-404DCF760CAC}" dt="2021-11-18T16:19:17.751" v="1726" actId="1076"/>
          <ac:spMkLst>
            <pc:docMk/>
            <pc:sldMk cId="2256988176" sldId="1682"/>
            <ac:spMk id="4110" creationId="{F31F8A5F-DAFD-4C8D-8CA6-233060A400B4}"/>
          </ac:spMkLst>
        </pc:spChg>
        <pc:spChg chg="mod">
          <ac:chgData name="Aubrey Weber" userId="c30da8df-bb46-4243-9495-6446d0253bd0" providerId="ADAL" clId="{12FA25D0-FD78-4765-A086-404DCF760CAC}" dt="2021-11-18T16:19:34.375" v="1729" actId="1076"/>
          <ac:spMkLst>
            <pc:docMk/>
            <pc:sldMk cId="2256988176" sldId="1682"/>
            <ac:spMk id="4111" creationId="{15C5D6D8-87F5-4CF1-B86D-42464EA243CB}"/>
          </ac:spMkLst>
        </pc:spChg>
        <pc:spChg chg="del mod">
          <ac:chgData name="Aubrey Weber" userId="c30da8df-bb46-4243-9495-6446d0253bd0" providerId="ADAL" clId="{12FA25D0-FD78-4765-A086-404DCF760CAC}" dt="2021-11-18T16:22:22.582" v="1776"/>
          <ac:spMkLst>
            <pc:docMk/>
            <pc:sldMk cId="2256988176" sldId="1682"/>
            <ac:spMk id="4124" creationId="{5E26F1E3-D919-4D02-B9F8-B0006842F7DC}"/>
          </ac:spMkLst>
        </pc:spChg>
        <pc:spChg chg="mod">
          <ac:chgData name="Aubrey Weber" userId="c30da8df-bb46-4243-9495-6446d0253bd0" providerId="ADAL" clId="{12FA25D0-FD78-4765-A086-404DCF760CAC}" dt="2021-11-18T16:19:56.494" v="1734" actId="20577"/>
          <ac:spMkLst>
            <pc:docMk/>
            <pc:sldMk cId="2256988176" sldId="1682"/>
            <ac:spMk id="6160" creationId="{E917D272-0BC2-436A-B3C3-4CD34B89CA40}"/>
          </ac:spMkLst>
        </pc:spChg>
        <pc:picChg chg="add mod">
          <ac:chgData name="Aubrey Weber" userId="c30da8df-bb46-4243-9495-6446d0253bd0" providerId="ADAL" clId="{12FA25D0-FD78-4765-A086-404DCF760CAC}" dt="2021-11-18T16:05:16.392" v="1543"/>
          <ac:picMkLst>
            <pc:docMk/>
            <pc:sldMk cId="2256988176" sldId="1682"/>
            <ac:picMk id="27" creationId="{572EEAFA-6F5D-46D3-B7A1-EEA46C78C6EB}"/>
          </ac:picMkLst>
        </pc:picChg>
        <pc:picChg chg="del">
          <ac:chgData name="Aubrey Weber" userId="c30da8df-bb46-4243-9495-6446d0253bd0" providerId="ADAL" clId="{12FA25D0-FD78-4765-A086-404DCF760CAC}" dt="2021-11-18T16:05:15.979" v="1542" actId="478"/>
          <ac:picMkLst>
            <pc:docMk/>
            <pc:sldMk cId="2256988176" sldId="1682"/>
            <ac:picMk id="4125" creationId="{009D9B20-2187-4F7A-9F99-9020B1472939}"/>
          </ac:picMkLst>
        </pc:picChg>
      </pc:sldChg>
      <pc:sldChg chg="del">
        <pc:chgData name="Aubrey Weber" userId="c30da8df-bb46-4243-9495-6446d0253bd0" providerId="ADAL" clId="{12FA25D0-FD78-4765-A086-404DCF760CAC}" dt="2021-11-18T15:14:37.758" v="925" actId="47"/>
        <pc:sldMkLst>
          <pc:docMk/>
          <pc:sldMk cId="3305796170" sldId="1683"/>
        </pc:sldMkLst>
      </pc:sldChg>
      <pc:sldChg chg="delSp modSp del mod addCm">
        <pc:chgData name="Aubrey Weber" userId="c30da8df-bb46-4243-9495-6446d0253bd0" providerId="ADAL" clId="{12FA25D0-FD78-4765-A086-404DCF760CAC}" dt="2021-11-18T17:51:08.029" v="3252" actId="47"/>
        <pc:sldMkLst>
          <pc:docMk/>
          <pc:sldMk cId="882442722" sldId="1684"/>
        </pc:sldMkLst>
        <pc:spChg chg="mod">
          <ac:chgData name="Aubrey Weber" userId="c30da8df-bb46-4243-9495-6446d0253bd0" providerId="ADAL" clId="{12FA25D0-FD78-4765-A086-404DCF760CAC}" dt="2021-11-18T17:48:56.198" v="3200" actId="21"/>
          <ac:spMkLst>
            <pc:docMk/>
            <pc:sldMk cId="882442722" sldId="1684"/>
            <ac:spMk id="7" creationId="{74A6F92F-C0C7-4451-91EB-41D3E6ACD32E}"/>
          </ac:spMkLst>
        </pc:spChg>
        <pc:picChg chg="del">
          <ac:chgData name="Aubrey Weber" userId="c30da8df-bb46-4243-9495-6446d0253bd0" providerId="ADAL" clId="{12FA25D0-FD78-4765-A086-404DCF760CAC}" dt="2021-11-18T17:49:34.819" v="3243" actId="21"/>
          <ac:picMkLst>
            <pc:docMk/>
            <pc:sldMk cId="882442722" sldId="1684"/>
            <ac:picMk id="5" creationId="{EC929628-1D7C-4335-88C0-36A67E45E203}"/>
          </ac:picMkLst>
        </pc:picChg>
      </pc:sldChg>
      <pc:sldChg chg="del">
        <pc:chgData name="Aubrey Weber" userId="c30da8df-bb46-4243-9495-6446d0253bd0" providerId="ADAL" clId="{12FA25D0-FD78-4765-A086-404DCF760CAC}" dt="2021-11-18T15:15:18.827" v="949" actId="47"/>
        <pc:sldMkLst>
          <pc:docMk/>
          <pc:sldMk cId="1611881227" sldId="1685"/>
        </pc:sldMkLst>
      </pc:sldChg>
      <pc:sldChg chg="addSp delSp modSp mod chgLayout modNotesTx">
        <pc:chgData name="Aubrey Weber" userId="c30da8df-bb46-4243-9495-6446d0253bd0" providerId="ADAL" clId="{12FA25D0-FD78-4765-A086-404DCF760CAC}" dt="2021-11-18T17:28:03.797" v="3131" actId="14861"/>
        <pc:sldMkLst>
          <pc:docMk/>
          <pc:sldMk cId="3670567804" sldId="1686"/>
        </pc:sldMkLst>
        <pc:spChg chg="mod">
          <ac:chgData name="Aubrey Weber" userId="c30da8df-bb46-4243-9495-6446d0253bd0" providerId="ADAL" clId="{12FA25D0-FD78-4765-A086-404DCF760CAC}" dt="2021-11-18T16:48:49.520" v="2638" actId="1076"/>
          <ac:spMkLst>
            <pc:docMk/>
            <pc:sldMk cId="3670567804" sldId="1686"/>
            <ac:spMk id="4" creationId="{A0EBA903-FAA3-4ADB-B5C8-326EAADEB677}"/>
          </ac:spMkLst>
        </pc:spChg>
        <pc:spChg chg="add mod ord">
          <ac:chgData name="Aubrey Weber" userId="c30da8df-bb46-4243-9495-6446d0253bd0" providerId="ADAL" clId="{12FA25D0-FD78-4765-A086-404DCF760CAC}" dt="2021-11-18T16:45:33.947" v="2605" actId="20577"/>
          <ac:spMkLst>
            <pc:docMk/>
            <pc:sldMk cId="3670567804" sldId="1686"/>
            <ac:spMk id="5" creationId="{59BD72C8-C4EE-46CD-8FBF-F1F3BDFD37AC}"/>
          </ac:spMkLst>
        </pc:spChg>
        <pc:spChg chg="mod">
          <ac:chgData name="Aubrey Weber" userId="c30da8df-bb46-4243-9495-6446d0253bd0" providerId="ADAL" clId="{12FA25D0-FD78-4765-A086-404DCF760CAC}" dt="2021-11-18T16:48:54.150" v="2639" actId="1076"/>
          <ac:spMkLst>
            <pc:docMk/>
            <pc:sldMk cId="3670567804" sldId="1686"/>
            <ac:spMk id="7" creationId="{89CE64B0-A1C7-498C-9259-E874696A73A7}"/>
          </ac:spMkLst>
        </pc:spChg>
        <pc:spChg chg="mod ord">
          <ac:chgData name="Aubrey Weber" userId="c30da8df-bb46-4243-9495-6446d0253bd0" providerId="ADAL" clId="{12FA25D0-FD78-4765-A086-404DCF760CAC}" dt="2021-11-18T17:28:03.797" v="3131" actId="14861"/>
          <ac:spMkLst>
            <pc:docMk/>
            <pc:sldMk cId="3670567804" sldId="1686"/>
            <ac:spMk id="9" creationId="{E272ECA7-0714-4CCC-8438-413C2A5072B4}"/>
          </ac:spMkLst>
        </pc:spChg>
        <pc:graphicFrameChg chg="add mod modGraphic">
          <ac:chgData name="Aubrey Weber" userId="c30da8df-bb46-4243-9495-6446d0253bd0" providerId="ADAL" clId="{12FA25D0-FD78-4765-A086-404DCF760CAC}" dt="2021-11-18T16:48:22.748" v="2634" actId="14100"/>
          <ac:graphicFrameMkLst>
            <pc:docMk/>
            <pc:sldMk cId="3670567804" sldId="1686"/>
            <ac:graphicFrameMk id="2" creationId="{BFEA0DCA-8A71-403D-8D3A-187C20E877E8}"/>
          </ac:graphicFrameMkLst>
        </pc:graphicFrameChg>
        <pc:picChg chg="add del mod">
          <ac:chgData name="Aubrey Weber" userId="c30da8df-bb46-4243-9495-6446d0253bd0" providerId="ADAL" clId="{12FA25D0-FD78-4765-A086-404DCF760CAC}" dt="2021-11-18T16:45:26.646" v="2593" actId="478"/>
          <ac:picMkLst>
            <pc:docMk/>
            <pc:sldMk cId="3670567804" sldId="1686"/>
            <ac:picMk id="3" creationId="{EEABC034-27C8-4A7D-8700-50B0643050BD}"/>
          </ac:picMkLst>
        </pc:picChg>
        <pc:picChg chg="mod">
          <ac:chgData name="Aubrey Weber" userId="c30da8df-bb46-4243-9495-6446d0253bd0" providerId="ADAL" clId="{12FA25D0-FD78-4765-A086-404DCF760CAC}" dt="2021-11-18T16:48:42.923" v="2637" actId="1076"/>
          <ac:picMkLst>
            <pc:docMk/>
            <pc:sldMk cId="3670567804" sldId="1686"/>
            <ac:picMk id="8" creationId="{58A39EF7-7A55-4C05-AB46-E53C33F54348}"/>
          </ac:picMkLst>
        </pc:picChg>
      </pc:sldChg>
      <pc:sldChg chg="delSp del mod">
        <pc:chgData name="Aubrey Weber" userId="c30da8df-bb46-4243-9495-6446d0253bd0" providerId="ADAL" clId="{12FA25D0-FD78-4765-A086-404DCF760CAC}" dt="2021-11-18T16:49:58.134" v="2663" actId="47"/>
        <pc:sldMkLst>
          <pc:docMk/>
          <pc:sldMk cId="830622663" sldId="1687"/>
        </pc:sldMkLst>
        <pc:spChg chg="del">
          <ac:chgData name="Aubrey Weber" userId="c30da8df-bb46-4243-9495-6446d0253bd0" providerId="ADAL" clId="{12FA25D0-FD78-4765-A086-404DCF760CAC}" dt="2021-11-18T16:49:32.321" v="2658" actId="21"/>
          <ac:spMkLst>
            <pc:docMk/>
            <pc:sldMk cId="830622663" sldId="1687"/>
            <ac:spMk id="2" creationId="{E4C1B95A-84EC-4018-830F-EE6D0CFED935}"/>
          </ac:spMkLst>
        </pc:spChg>
        <pc:spChg chg="del">
          <ac:chgData name="Aubrey Weber" userId="c30da8df-bb46-4243-9495-6446d0253bd0" providerId="ADAL" clId="{12FA25D0-FD78-4765-A086-404DCF760CAC}" dt="2021-11-18T16:49:35.223" v="2659" actId="21"/>
          <ac:spMkLst>
            <pc:docMk/>
            <pc:sldMk cId="830622663" sldId="1687"/>
            <ac:spMk id="3" creationId="{8BCCB554-70A2-4C33-8AE8-DA89EEB55721}"/>
          </ac:spMkLst>
        </pc:spChg>
      </pc:sldChg>
      <pc:sldChg chg="addSp delSp modSp mod delAnim addCm delCm modCm modNotesTx">
        <pc:chgData name="Aubrey Weber" userId="c30da8df-bb46-4243-9495-6446d0253bd0" providerId="ADAL" clId="{12FA25D0-FD78-4765-A086-404DCF760CAC}" dt="2021-12-02T13:27:50.688" v="5500" actId="27107"/>
        <pc:sldMkLst>
          <pc:docMk/>
          <pc:sldMk cId="3343277248" sldId="1688"/>
        </pc:sldMkLst>
        <pc:spChg chg="mod">
          <ac:chgData name="Aubrey Weber" userId="c30da8df-bb46-4243-9495-6446d0253bd0" providerId="ADAL" clId="{12FA25D0-FD78-4765-A086-404DCF760CAC}" dt="2021-11-18T17:57:47.826" v="3434" actId="14100"/>
          <ac:spMkLst>
            <pc:docMk/>
            <pc:sldMk cId="3343277248" sldId="1688"/>
            <ac:spMk id="2" creationId="{F8874C32-AF43-45AF-83D5-4D4E552DE2B2}"/>
          </ac:spMkLst>
        </pc:spChg>
        <pc:spChg chg="mod">
          <ac:chgData name="Aubrey Weber" userId="c30da8df-bb46-4243-9495-6446d0253bd0" providerId="ADAL" clId="{12FA25D0-FD78-4765-A086-404DCF760CAC}" dt="2021-11-18T18:00:52.460" v="3532" actId="20577"/>
          <ac:spMkLst>
            <pc:docMk/>
            <pc:sldMk cId="3343277248" sldId="1688"/>
            <ac:spMk id="3" creationId="{04795CF5-881A-4BE2-8552-413ECA9425A4}"/>
          </ac:spMkLst>
        </pc:spChg>
        <pc:spChg chg="del mod">
          <ac:chgData name="Aubrey Weber" userId="c30da8df-bb46-4243-9495-6446d0253bd0" providerId="ADAL" clId="{12FA25D0-FD78-4765-A086-404DCF760CAC}" dt="2021-11-18T18:00:56.856" v="3533" actId="478"/>
          <ac:spMkLst>
            <pc:docMk/>
            <pc:sldMk cId="3343277248" sldId="1688"/>
            <ac:spMk id="4" creationId="{865ADBF6-ED3F-4B5E-A1AA-F0E7A334E62F}"/>
          </ac:spMkLst>
        </pc:spChg>
        <pc:spChg chg="add mod">
          <ac:chgData name="Aubrey Weber" userId="c30da8df-bb46-4243-9495-6446d0253bd0" providerId="ADAL" clId="{12FA25D0-FD78-4765-A086-404DCF760CAC}" dt="2021-11-18T18:25:32.866" v="3716" actId="1076"/>
          <ac:spMkLst>
            <pc:docMk/>
            <pc:sldMk cId="3343277248" sldId="1688"/>
            <ac:spMk id="6" creationId="{A1D6C5B4-6DB0-45A2-A02D-1B3371C2F6EF}"/>
          </ac:spMkLst>
        </pc:spChg>
        <pc:spChg chg="mod">
          <ac:chgData name="Aubrey Weber" userId="c30da8df-bb46-4243-9495-6446d0253bd0" providerId="ADAL" clId="{12FA25D0-FD78-4765-A086-404DCF760CAC}" dt="2021-11-18T17:53:52.414" v="3291" actId="2085"/>
          <ac:spMkLst>
            <pc:docMk/>
            <pc:sldMk cId="3343277248" sldId="1688"/>
            <ac:spMk id="7" creationId="{CFC65FEF-477A-495F-B784-B3EEF297F8D0}"/>
          </ac:spMkLst>
        </pc:spChg>
        <pc:spChg chg="add mod">
          <ac:chgData name="Aubrey Weber" userId="c30da8df-bb46-4243-9495-6446d0253bd0" providerId="ADAL" clId="{12FA25D0-FD78-4765-A086-404DCF760CAC}" dt="2021-11-18T18:25:32.866" v="3716" actId="1076"/>
          <ac:spMkLst>
            <pc:docMk/>
            <pc:sldMk cId="3343277248" sldId="1688"/>
            <ac:spMk id="8" creationId="{519EAC49-B9B8-4255-9699-96CA24150587}"/>
          </ac:spMkLst>
        </pc:spChg>
        <pc:spChg chg="add mod">
          <ac:chgData name="Aubrey Weber" userId="c30da8df-bb46-4243-9495-6446d0253bd0" providerId="ADAL" clId="{12FA25D0-FD78-4765-A086-404DCF760CAC}" dt="2021-11-18T18:25:32.866" v="3716" actId="1076"/>
          <ac:spMkLst>
            <pc:docMk/>
            <pc:sldMk cId="3343277248" sldId="1688"/>
            <ac:spMk id="9" creationId="{F89CF9F2-523E-4F32-8143-3848C66DCF87}"/>
          </ac:spMkLst>
        </pc:spChg>
        <pc:spChg chg="add mod">
          <ac:chgData name="Aubrey Weber" userId="c30da8df-bb46-4243-9495-6446d0253bd0" providerId="ADAL" clId="{12FA25D0-FD78-4765-A086-404DCF760CAC}" dt="2021-11-18T18:25:32.866" v="3716" actId="1076"/>
          <ac:spMkLst>
            <pc:docMk/>
            <pc:sldMk cId="3343277248" sldId="1688"/>
            <ac:spMk id="10" creationId="{CB203A24-03D9-4C09-93C4-C0BCC69BBF4B}"/>
          </ac:spMkLst>
        </pc:spChg>
        <pc:spChg chg="add mod">
          <ac:chgData name="Aubrey Weber" userId="c30da8df-bb46-4243-9495-6446d0253bd0" providerId="ADAL" clId="{12FA25D0-FD78-4765-A086-404DCF760CAC}" dt="2021-11-18T18:25:32.866" v="3716" actId="1076"/>
          <ac:spMkLst>
            <pc:docMk/>
            <pc:sldMk cId="3343277248" sldId="1688"/>
            <ac:spMk id="11" creationId="{31EC212B-042F-4E33-BF6A-788954838171}"/>
          </ac:spMkLst>
        </pc:spChg>
        <pc:spChg chg="add mod">
          <ac:chgData name="Aubrey Weber" userId="c30da8df-bb46-4243-9495-6446d0253bd0" providerId="ADAL" clId="{12FA25D0-FD78-4765-A086-404DCF760CAC}" dt="2021-11-18T18:25:38.043" v="3717" actId="1076"/>
          <ac:spMkLst>
            <pc:docMk/>
            <pc:sldMk cId="3343277248" sldId="1688"/>
            <ac:spMk id="12" creationId="{02198438-B9A2-4B60-B7B8-39130FDEB0AE}"/>
          </ac:spMkLst>
        </pc:spChg>
        <pc:spChg chg="add mod">
          <ac:chgData name="Aubrey Weber" userId="c30da8df-bb46-4243-9495-6446d0253bd0" providerId="ADAL" clId="{12FA25D0-FD78-4765-A086-404DCF760CAC}" dt="2021-11-18T18:25:58.234" v="3723" actId="1076"/>
          <ac:spMkLst>
            <pc:docMk/>
            <pc:sldMk cId="3343277248" sldId="1688"/>
            <ac:spMk id="13" creationId="{A824046A-4657-473E-969C-BAD518192838}"/>
          </ac:spMkLst>
        </pc:spChg>
        <pc:spChg chg="add mod">
          <ac:chgData name="Aubrey Weber" userId="c30da8df-bb46-4243-9495-6446d0253bd0" providerId="ADAL" clId="{12FA25D0-FD78-4765-A086-404DCF760CAC}" dt="2021-12-02T13:27:50.688" v="5500" actId="27107"/>
          <ac:spMkLst>
            <pc:docMk/>
            <pc:sldMk cId="3343277248" sldId="1688"/>
            <ac:spMk id="14" creationId="{166F4478-A5B6-442D-9398-44BDDB05B89F}"/>
          </ac:spMkLst>
        </pc:spChg>
        <pc:picChg chg="del mod">
          <ac:chgData name="Aubrey Weber" userId="c30da8df-bb46-4243-9495-6446d0253bd0" providerId="ADAL" clId="{12FA25D0-FD78-4765-A086-404DCF760CAC}" dt="2021-11-18T18:22:56.772" v="3694" actId="478"/>
          <ac:picMkLst>
            <pc:docMk/>
            <pc:sldMk cId="3343277248" sldId="1688"/>
            <ac:picMk id="5" creationId="{E1EFC377-FEE4-4B60-A91D-5633674A9157}"/>
          </ac:picMkLst>
        </pc:picChg>
      </pc:sldChg>
      <pc:sldChg chg="del modNotesTx">
        <pc:chgData name="Aubrey Weber" userId="c30da8df-bb46-4243-9495-6446d0253bd0" providerId="ADAL" clId="{12FA25D0-FD78-4765-A086-404DCF760CAC}" dt="2021-11-18T16:28:39.683" v="1802" actId="47"/>
        <pc:sldMkLst>
          <pc:docMk/>
          <pc:sldMk cId="2031118262" sldId="1689"/>
        </pc:sldMkLst>
      </pc:sldChg>
      <pc:sldChg chg="addSp delSp modSp mod delAnim modNotesTx">
        <pc:chgData name="Aubrey Weber" userId="c30da8df-bb46-4243-9495-6446d0253bd0" providerId="ADAL" clId="{12FA25D0-FD78-4765-A086-404DCF760CAC}" dt="2021-11-18T17:55:13.550" v="3305" actId="14100"/>
        <pc:sldMkLst>
          <pc:docMk/>
          <pc:sldMk cId="3005025390" sldId="1690"/>
        </pc:sldMkLst>
        <pc:spChg chg="del mod">
          <ac:chgData name="Aubrey Weber" userId="c30da8df-bb46-4243-9495-6446d0253bd0" providerId="ADAL" clId="{12FA25D0-FD78-4765-A086-404DCF760CAC}" dt="2021-11-18T16:53:33.477" v="2756" actId="478"/>
          <ac:spMkLst>
            <pc:docMk/>
            <pc:sldMk cId="3005025390" sldId="1690"/>
            <ac:spMk id="2" creationId="{36C1CA00-3583-4535-9610-CD90BC3BB601}"/>
          </ac:spMkLst>
        </pc:spChg>
        <pc:spChg chg="mod">
          <ac:chgData name="Aubrey Weber" userId="c30da8df-bb46-4243-9495-6446d0253bd0" providerId="ADAL" clId="{12FA25D0-FD78-4765-A086-404DCF760CAC}" dt="2021-11-18T17:01:23.018" v="2889" actId="5793"/>
          <ac:spMkLst>
            <pc:docMk/>
            <pc:sldMk cId="3005025390" sldId="1690"/>
            <ac:spMk id="3" creationId="{3768C04D-4D7C-4DC4-A874-6FF097B98C8B}"/>
          </ac:spMkLst>
        </pc:spChg>
        <pc:spChg chg="mod">
          <ac:chgData name="Aubrey Weber" userId="c30da8df-bb46-4243-9495-6446d0253bd0" providerId="ADAL" clId="{12FA25D0-FD78-4765-A086-404DCF760CAC}" dt="2021-11-18T17:55:13.550" v="3305" actId="14100"/>
          <ac:spMkLst>
            <pc:docMk/>
            <pc:sldMk cId="3005025390" sldId="1690"/>
            <ac:spMk id="4" creationId="{B8A616B4-7B31-4F4C-805C-5A58AD3E2BF0}"/>
          </ac:spMkLst>
        </pc:spChg>
        <pc:spChg chg="del mod">
          <ac:chgData name="Aubrey Weber" userId="c30da8df-bb46-4243-9495-6446d0253bd0" providerId="ADAL" clId="{12FA25D0-FD78-4765-A086-404DCF760CAC}" dt="2021-11-18T16:55:11.139" v="2792" actId="478"/>
          <ac:spMkLst>
            <pc:docMk/>
            <pc:sldMk cId="3005025390" sldId="1690"/>
            <ac:spMk id="5" creationId="{507D070E-D3B2-4BCE-99AC-25949DA71FDB}"/>
          </ac:spMkLst>
        </pc:spChg>
        <pc:spChg chg="mod">
          <ac:chgData name="Aubrey Weber" userId="c30da8df-bb46-4243-9495-6446d0253bd0" providerId="ADAL" clId="{12FA25D0-FD78-4765-A086-404DCF760CAC}" dt="2021-11-18T17:00:30.196" v="2879" actId="207"/>
          <ac:spMkLst>
            <pc:docMk/>
            <pc:sldMk cId="3005025390" sldId="1690"/>
            <ac:spMk id="6" creationId="{973C0150-FD37-407F-93A7-A23BD2DA3D91}"/>
          </ac:spMkLst>
        </pc:spChg>
        <pc:spChg chg="mod">
          <ac:chgData name="Aubrey Weber" userId="c30da8df-bb46-4243-9495-6446d0253bd0" providerId="ADAL" clId="{12FA25D0-FD78-4765-A086-404DCF760CAC}" dt="2021-11-18T17:00:33.031" v="2880" actId="207"/>
          <ac:spMkLst>
            <pc:docMk/>
            <pc:sldMk cId="3005025390" sldId="1690"/>
            <ac:spMk id="8" creationId="{65A19204-8754-41B2-81F5-7B4714ABA61F}"/>
          </ac:spMkLst>
        </pc:spChg>
        <pc:spChg chg="mod">
          <ac:chgData name="Aubrey Weber" userId="c30da8df-bb46-4243-9495-6446d0253bd0" providerId="ADAL" clId="{12FA25D0-FD78-4765-A086-404DCF760CAC}" dt="2021-11-18T17:00:53.131" v="2883" actId="1076"/>
          <ac:spMkLst>
            <pc:docMk/>
            <pc:sldMk cId="3005025390" sldId="1690"/>
            <ac:spMk id="9" creationId="{E4FF8E8B-B100-453F-A02B-92E0A6F3FD2D}"/>
          </ac:spMkLst>
        </pc:spChg>
        <pc:spChg chg="mod">
          <ac:chgData name="Aubrey Weber" userId="c30da8df-bb46-4243-9495-6446d0253bd0" providerId="ADAL" clId="{12FA25D0-FD78-4765-A086-404DCF760CAC}" dt="2021-11-18T17:01:00.282" v="2884" actId="1076"/>
          <ac:spMkLst>
            <pc:docMk/>
            <pc:sldMk cId="3005025390" sldId="1690"/>
            <ac:spMk id="10" creationId="{3F598522-9AFF-4B44-80F7-8E749D72484F}"/>
          </ac:spMkLst>
        </pc:spChg>
        <pc:spChg chg="add mod">
          <ac:chgData name="Aubrey Weber" userId="c30da8df-bb46-4243-9495-6446d0253bd0" providerId="ADAL" clId="{12FA25D0-FD78-4765-A086-404DCF760CAC}" dt="2021-11-18T16:59:01.746" v="2868" actId="14100"/>
          <ac:spMkLst>
            <pc:docMk/>
            <pc:sldMk cId="3005025390" sldId="1690"/>
            <ac:spMk id="11" creationId="{97425E71-BDE7-476F-B84F-950A52FEE83A}"/>
          </ac:spMkLst>
        </pc:spChg>
        <pc:spChg chg="add del mod">
          <ac:chgData name="Aubrey Weber" userId="c30da8df-bb46-4243-9495-6446d0253bd0" providerId="ADAL" clId="{12FA25D0-FD78-4765-A086-404DCF760CAC}" dt="2021-11-18T16:53:39.637" v="2757" actId="478"/>
          <ac:spMkLst>
            <pc:docMk/>
            <pc:sldMk cId="3005025390" sldId="1690"/>
            <ac:spMk id="13" creationId="{899783E8-83E2-4316-88ED-327465EFC4A6}"/>
          </ac:spMkLst>
        </pc:spChg>
        <pc:picChg chg="mod">
          <ac:chgData name="Aubrey Weber" userId="c30da8df-bb46-4243-9495-6446d0253bd0" providerId="ADAL" clId="{12FA25D0-FD78-4765-A086-404DCF760CAC}" dt="2021-11-18T16:59:58.631" v="2875" actId="1076"/>
          <ac:picMkLst>
            <pc:docMk/>
            <pc:sldMk cId="3005025390" sldId="1690"/>
            <ac:picMk id="7" creationId="{FE6DA759-75A0-4691-B106-E3CD87FE6D71}"/>
          </ac:picMkLst>
        </pc:picChg>
      </pc:sldChg>
      <pc:sldChg chg="addSp delSp modSp mod chgLayout">
        <pc:chgData name="Aubrey Weber" userId="c30da8df-bb46-4243-9495-6446d0253bd0" providerId="ADAL" clId="{12FA25D0-FD78-4765-A086-404DCF760CAC}" dt="2021-11-18T17:55:08.171" v="3304" actId="14100"/>
        <pc:sldMkLst>
          <pc:docMk/>
          <pc:sldMk cId="1481115568" sldId="1691"/>
        </pc:sldMkLst>
        <pc:spChg chg="add del mod">
          <ac:chgData name="Aubrey Weber" userId="c30da8df-bb46-4243-9495-6446d0253bd0" providerId="ADAL" clId="{12FA25D0-FD78-4765-A086-404DCF760CAC}" dt="2021-11-18T17:03:51.172" v="2915" actId="6264"/>
          <ac:spMkLst>
            <pc:docMk/>
            <pc:sldMk cId="1481115568" sldId="1691"/>
            <ac:spMk id="2" creationId="{9EA6B1D8-FB28-4D33-9F3F-C04C1B9F99C6}"/>
          </ac:spMkLst>
        </pc:spChg>
        <pc:spChg chg="mod">
          <ac:chgData name="Aubrey Weber" userId="c30da8df-bb46-4243-9495-6446d0253bd0" providerId="ADAL" clId="{12FA25D0-FD78-4765-A086-404DCF760CAC}" dt="2021-11-18T17:55:08.171" v="3304" actId="14100"/>
          <ac:spMkLst>
            <pc:docMk/>
            <pc:sldMk cId="1481115568" sldId="1691"/>
            <ac:spMk id="3" creationId="{8BC1B02F-FAFB-4FBC-9769-AFE35DC713B7}"/>
          </ac:spMkLst>
        </pc:spChg>
        <pc:spChg chg="add del mod">
          <ac:chgData name="Aubrey Weber" userId="c30da8df-bb46-4243-9495-6446d0253bd0" providerId="ADAL" clId="{12FA25D0-FD78-4765-A086-404DCF760CAC}" dt="2021-11-18T17:03:51.172" v="2915" actId="6264"/>
          <ac:spMkLst>
            <pc:docMk/>
            <pc:sldMk cId="1481115568" sldId="1691"/>
            <ac:spMk id="4" creationId="{B06C088D-A22C-488A-AFB9-65B8CAE17888}"/>
          </ac:spMkLst>
        </pc:spChg>
        <pc:spChg chg="mod">
          <ac:chgData name="Aubrey Weber" userId="c30da8df-bb46-4243-9495-6446d0253bd0" providerId="ADAL" clId="{12FA25D0-FD78-4765-A086-404DCF760CAC}" dt="2021-11-18T17:05:46.215" v="2949" actId="1076"/>
          <ac:spMkLst>
            <pc:docMk/>
            <pc:sldMk cId="1481115568" sldId="1691"/>
            <ac:spMk id="6" creationId="{E89F88CF-3C22-4783-814E-7E287D723E61}"/>
          </ac:spMkLst>
        </pc:spChg>
        <pc:spChg chg="mod ord">
          <ac:chgData name="Aubrey Weber" userId="c30da8df-bb46-4243-9495-6446d0253bd0" providerId="ADAL" clId="{12FA25D0-FD78-4765-A086-404DCF760CAC}" dt="2021-11-18T17:03:57.951" v="2916" actId="1076"/>
          <ac:spMkLst>
            <pc:docMk/>
            <pc:sldMk cId="1481115568" sldId="1691"/>
            <ac:spMk id="39939" creationId="{00000000-0000-0000-0000-000000000000}"/>
          </ac:spMkLst>
        </pc:spChg>
        <pc:spChg chg="mod ord">
          <ac:chgData name="Aubrey Weber" userId="c30da8df-bb46-4243-9495-6446d0253bd0" providerId="ADAL" clId="{12FA25D0-FD78-4765-A086-404DCF760CAC}" dt="2021-11-18T17:28:30.962" v="3132" actId="1076"/>
          <ac:spMkLst>
            <pc:docMk/>
            <pc:sldMk cId="1481115568" sldId="1691"/>
            <ac:spMk id="39940" creationId="{00000000-0000-0000-0000-000000000000}"/>
          </ac:spMkLst>
        </pc:spChg>
      </pc:sldChg>
      <pc:sldChg chg="addSp delSp modSp mod">
        <pc:chgData name="Aubrey Weber" userId="c30da8df-bb46-4243-9495-6446d0253bd0" providerId="ADAL" clId="{12FA25D0-FD78-4765-A086-404DCF760CAC}" dt="2021-11-18T17:55:03.018" v="3303" actId="14100"/>
        <pc:sldMkLst>
          <pc:docMk/>
          <pc:sldMk cId="1089522728" sldId="1692"/>
        </pc:sldMkLst>
        <pc:spChg chg="del">
          <ac:chgData name="Aubrey Weber" userId="c30da8df-bb46-4243-9495-6446d0253bd0" providerId="ADAL" clId="{12FA25D0-FD78-4765-A086-404DCF760CAC}" dt="2021-11-18T16:55:44.895" v="2800" actId="478"/>
          <ac:spMkLst>
            <pc:docMk/>
            <pc:sldMk cId="1089522728" sldId="1692"/>
            <ac:spMk id="2" creationId="{F3FE7646-32C1-4058-BCD9-8D943C4D754E}"/>
          </ac:spMkLst>
        </pc:spChg>
        <pc:spChg chg="mod">
          <ac:chgData name="Aubrey Weber" userId="c30da8df-bb46-4243-9495-6446d0253bd0" providerId="ADAL" clId="{12FA25D0-FD78-4765-A086-404DCF760CAC}" dt="2021-11-18T16:57:11.058" v="2862" actId="1076"/>
          <ac:spMkLst>
            <pc:docMk/>
            <pc:sldMk cId="1089522728" sldId="1692"/>
            <ac:spMk id="3" creationId="{01F474FA-E931-4217-8034-503B8BEA14B4}"/>
          </ac:spMkLst>
        </pc:spChg>
        <pc:spChg chg="mod">
          <ac:chgData name="Aubrey Weber" userId="c30da8df-bb46-4243-9495-6446d0253bd0" providerId="ADAL" clId="{12FA25D0-FD78-4765-A086-404DCF760CAC}" dt="2021-11-18T17:55:03.018" v="3303" actId="14100"/>
          <ac:spMkLst>
            <pc:docMk/>
            <pc:sldMk cId="1089522728" sldId="1692"/>
            <ac:spMk id="4" creationId="{2FD2FF08-BBE0-4646-9DD8-324342D08EFC}"/>
          </ac:spMkLst>
        </pc:spChg>
        <pc:spChg chg="del">
          <ac:chgData name="Aubrey Weber" userId="c30da8df-bb46-4243-9495-6446d0253bd0" providerId="ADAL" clId="{12FA25D0-FD78-4765-A086-404DCF760CAC}" dt="2021-11-18T16:56:20.137" v="2840" actId="478"/>
          <ac:spMkLst>
            <pc:docMk/>
            <pc:sldMk cId="1089522728" sldId="1692"/>
            <ac:spMk id="5" creationId="{311698BF-0E27-4B4D-ADA4-C763B81CEFDF}"/>
          </ac:spMkLst>
        </pc:spChg>
        <pc:spChg chg="add del mod">
          <ac:chgData name="Aubrey Weber" userId="c30da8df-bb46-4243-9495-6446d0253bd0" providerId="ADAL" clId="{12FA25D0-FD78-4765-A086-404DCF760CAC}" dt="2021-11-18T16:55:41.902" v="2799"/>
          <ac:spMkLst>
            <pc:docMk/>
            <pc:sldMk cId="1089522728" sldId="1692"/>
            <ac:spMk id="8" creationId="{8216D51D-420D-4CF3-8DB2-DDEB8889A2ED}"/>
          </ac:spMkLst>
        </pc:spChg>
        <pc:spChg chg="add mod">
          <ac:chgData name="Aubrey Weber" userId="c30da8df-bb46-4243-9495-6446d0253bd0" providerId="ADAL" clId="{12FA25D0-FD78-4765-A086-404DCF760CAC}" dt="2021-11-18T16:56:33.141" v="2843" actId="14100"/>
          <ac:spMkLst>
            <pc:docMk/>
            <pc:sldMk cId="1089522728" sldId="1692"/>
            <ac:spMk id="9" creationId="{5C6BD6CE-F65A-40F4-96A2-22ED49DD8686}"/>
          </ac:spMkLst>
        </pc:spChg>
        <pc:spChg chg="add del mod">
          <ac:chgData name="Aubrey Weber" userId="c30da8df-bb46-4243-9495-6446d0253bd0" providerId="ADAL" clId="{12FA25D0-FD78-4765-A086-404DCF760CAC}" dt="2021-11-18T16:56:38.738" v="2844" actId="20577"/>
          <ac:spMkLst>
            <pc:docMk/>
            <pc:sldMk cId="1089522728" sldId="1692"/>
            <ac:spMk id="10" creationId="{F73174B7-1D93-4709-A9AE-4A178B436250}"/>
          </ac:spMkLst>
        </pc:spChg>
        <pc:picChg chg="mod">
          <ac:chgData name="Aubrey Weber" userId="c30da8df-bb46-4243-9495-6446d0253bd0" providerId="ADAL" clId="{12FA25D0-FD78-4765-A086-404DCF760CAC}" dt="2021-11-18T16:57:36.711" v="2865" actId="1076"/>
          <ac:picMkLst>
            <pc:docMk/>
            <pc:sldMk cId="1089522728" sldId="1692"/>
            <ac:picMk id="7" creationId="{5DD4E890-38D1-4E9F-B444-0B9794FF1C07}"/>
          </ac:picMkLst>
        </pc:picChg>
      </pc:sldChg>
      <pc:sldChg chg="del modNotesTx">
        <pc:chgData name="Aubrey Weber" userId="c30da8df-bb46-4243-9495-6446d0253bd0" providerId="ADAL" clId="{12FA25D0-FD78-4765-A086-404DCF760CAC}" dt="2021-11-18T17:43:06.038" v="3133" actId="47"/>
        <pc:sldMkLst>
          <pc:docMk/>
          <pc:sldMk cId="1514718303" sldId="1693"/>
        </pc:sldMkLst>
      </pc:sldChg>
      <pc:sldChg chg="del modNotesTx">
        <pc:chgData name="Aubrey Weber" userId="c30da8df-bb46-4243-9495-6446d0253bd0" providerId="ADAL" clId="{12FA25D0-FD78-4765-A086-404DCF760CAC}" dt="2021-11-18T17:43:22.234" v="3134" actId="47"/>
        <pc:sldMkLst>
          <pc:docMk/>
          <pc:sldMk cId="409395724" sldId="1694"/>
        </pc:sldMkLst>
      </pc:sldChg>
      <pc:sldChg chg="add">
        <pc:chgData name="Aubrey Weber" userId="c30da8df-bb46-4243-9495-6446d0253bd0" providerId="ADAL" clId="{12FA25D0-FD78-4765-A086-404DCF760CAC}" dt="2021-11-18T17:47:57.249" v="3157"/>
        <pc:sldMkLst>
          <pc:docMk/>
          <pc:sldMk cId="322395625" sldId="1695"/>
        </pc:sldMkLst>
      </pc:sldChg>
      <pc:sldChg chg="del modNotesTx">
        <pc:chgData name="Aubrey Weber" userId="c30da8df-bb46-4243-9495-6446d0253bd0" providerId="ADAL" clId="{12FA25D0-FD78-4765-A086-404DCF760CAC}" dt="2021-11-18T16:28:55.005" v="1803" actId="47"/>
        <pc:sldMkLst>
          <pc:docMk/>
          <pc:sldMk cId="1795704259" sldId="1695"/>
        </pc:sldMkLst>
      </pc:sldChg>
      <pc:sldChg chg="add del modNotesTx">
        <pc:chgData name="Aubrey Weber" userId="c30da8df-bb46-4243-9495-6446d0253bd0" providerId="ADAL" clId="{12FA25D0-FD78-4765-A086-404DCF760CAC}" dt="2021-11-18T17:46:50.557" v="3154" actId="2696"/>
        <pc:sldMkLst>
          <pc:docMk/>
          <pc:sldMk cId="2163299486" sldId="1695"/>
        </pc:sldMkLst>
      </pc:sldChg>
      <pc:sldChg chg="add del">
        <pc:chgData name="Aubrey Weber" userId="c30da8df-bb46-4243-9495-6446d0253bd0" providerId="ADAL" clId="{12FA25D0-FD78-4765-A086-404DCF760CAC}" dt="2021-11-18T17:47:41.437" v="3156" actId="2696"/>
        <pc:sldMkLst>
          <pc:docMk/>
          <pc:sldMk cId="2845276196" sldId="1695"/>
        </pc:sldMkLst>
      </pc:sldChg>
      <pc:sldChg chg="addSp delSp modSp mod modNotesTx">
        <pc:chgData name="Aubrey Weber" userId="c30da8df-bb46-4243-9495-6446d0253bd0" providerId="ADAL" clId="{12FA25D0-FD78-4765-A086-404DCF760CAC}" dt="2021-11-18T17:54:57.414" v="3302" actId="14100"/>
        <pc:sldMkLst>
          <pc:docMk/>
          <pc:sldMk cId="1244178572" sldId="1696"/>
        </pc:sldMkLst>
        <pc:spChg chg="mod">
          <ac:chgData name="Aubrey Weber" userId="c30da8df-bb46-4243-9495-6446d0253bd0" providerId="ADAL" clId="{12FA25D0-FD78-4765-A086-404DCF760CAC}" dt="2021-11-18T17:10:08.951" v="3048" actId="14100"/>
          <ac:spMkLst>
            <pc:docMk/>
            <pc:sldMk cId="1244178572" sldId="1696"/>
            <ac:spMk id="2" creationId="{F3FE7646-32C1-4058-BCD9-8D943C4D754E}"/>
          </ac:spMkLst>
        </pc:spChg>
        <pc:spChg chg="mod">
          <ac:chgData name="Aubrey Weber" userId="c30da8df-bb46-4243-9495-6446d0253bd0" providerId="ADAL" clId="{12FA25D0-FD78-4765-A086-404DCF760CAC}" dt="2021-11-18T17:54:57.414" v="3302" actId="14100"/>
          <ac:spMkLst>
            <pc:docMk/>
            <pc:sldMk cId="1244178572" sldId="1696"/>
            <ac:spMk id="4" creationId="{2FD2FF08-BBE0-4646-9DD8-324342D08EFC}"/>
          </ac:spMkLst>
        </pc:spChg>
        <pc:spChg chg="del">
          <ac:chgData name="Aubrey Weber" userId="c30da8df-bb46-4243-9495-6446d0253bd0" providerId="ADAL" clId="{12FA25D0-FD78-4765-A086-404DCF760CAC}" dt="2021-11-18T17:09:32.311" v="3037" actId="478"/>
          <ac:spMkLst>
            <pc:docMk/>
            <pc:sldMk cId="1244178572" sldId="1696"/>
            <ac:spMk id="7" creationId="{CB596739-2879-4CA0-8458-F2BFF647A7B0}"/>
          </ac:spMkLst>
        </pc:spChg>
        <pc:spChg chg="add mod">
          <ac:chgData name="Aubrey Weber" userId="c30da8df-bb46-4243-9495-6446d0253bd0" providerId="ADAL" clId="{12FA25D0-FD78-4765-A086-404DCF760CAC}" dt="2021-11-18T17:07:25.257" v="3002" actId="1076"/>
          <ac:spMkLst>
            <pc:docMk/>
            <pc:sldMk cId="1244178572" sldId="1696"/>
            <ac:spMk id="8" creationId="{CB53E9E8-F218-418F-9AFB-018854B63690}"/>
          </ac:spMkLst>
        </pc:spChg>
        <pc:spChg chg="add del mod">
          <ac:chgData name="Aubrey Weber" userId="c30da8df-bb46-4243-9495-6446d0253bd0" providerId="ADAL" clId="{12FA25D0-FD78-4765-A086-404DCF760CAC}" dt="2021-11-18T17:07:49.314" v="3010"/>
          <ac:spMkLst>
            <pc:docMk/>
            <pc:sldMk cId="1244178572" sldId="1696"/>
            <ac:spMk id="9" creationId="{A4D54A91-9175-412C-BE60-BF7C39A6293B}"/>
          </ac:spMkLst>
        </pc:spChg>
        <pc:spChg chg="add del mod">
          <ac:chgData name="Aubrey Weber" userId="c30da8df-bb46-4243-9495-6446d0253bd0" providerId="ADAL" clId="{12FA25D0-FD78-4765-A086-404DCF760CAC}" dt="2021-11-18T17:08:02.057" v="3014"/>
          <ac:spMkLst>
            <pc:docMk/>
            <pc:sldMk cId="1244178572" sldId="1696"/>
            <ac:spMk id="10" creationId="{ECBF6489-D27D-4B7E-9CCE-0860383C15C5}"/>
          </ac:spMkLst>
        </pc:spChg>
        <pc:picChg chg="mod">
          <ac:chgData name="Aubrey Weber" userId="c30da8df-bb46-4243-9495-6446d0253bd0" providerId="ADAL" clId="{12FA25D0-FD78-4765-A086-404DCF760CAC}" dt="2021-11-18T17:09:40.013" v="3038" actId="1076"/>
          <ac:picMkLst>
            <pc:docMk/>
            <pc:sldMk cId="1244178572" sldId="1696"/>
            <ac:picMk id="6" creationId="{6D7F756D-BBF5-459B-BA11-97DF62D1D17E}"/>
          </ac:picMkLst>
        </pc:picChg>
      </pc:sldChg>
      <pc:sldChg chg="addSp delSp modSp mod modNotesTx">
        <pc:chgData name="Aubrey Weber" userId="c30da8df-bb46-4243-9495-6446d0253bd0" providerId="ADAL" clId="{12FA25D0-FD78-4765-A086-404DCF760CAC}" dt="2021-11-18T17:54:52.610" v="3301" actId="14100"/>
        <pc:sldMkLst>
          <pc:docMk/>
          <pc:sldMk cId="68227793" sldId="1697"/>
        </pc:sldMkLst>
        <pc:spChg chg="mod">
          <ac:chgData name="Aubrey Weber" userId="c30da8df-bb46-4243-9495-6446d0253bd0" providerId="ADAL" clId="{12FA25D0-FD78-4765-A086-404DCF760CAC}" dt="2021-11-18T17:11:23.235" v="3081" actId="1076"/>
          <ac:spMkLst>
            <pc:docMk/>
            <pc:sldMk cId="68227793" sldId="1697"/>
            <ac:spMk id="3" creationId="{21C8E507-A914-4B0B-A78A-A93E8C2B076A}"/>
          </ac:spMkLst>
        </pc:spChg>
        <pc:spChg chg="mod">
          <ac:chgData name="Aubrey Weber" userId="c30da8df-bb46-4243-9495-6446d0253bd0" providerId="ADAL" clId="{12FA25D0-FD78-4765-A086-404DCF760CAC}" dt="2021-11-18T17:54:52.610" v="3301" actId="14100"/>
          <ac:spMkLst>
            <pc:docMk/>
            <pc:sldMk cId="68227793" sldId="1697"/>
            <ac:spMk id="4" creationId="{145D1B0F-983E-43C8-9DE6-D61E946345CE}"/>
          </ac:spMkLst>
        </pc:spChg>
        <pc:spChg chg="del">
          <ac:chgData name="Aubrey Weber" userId="c30da8df-bb46-4243-9495-6446d0253bd0" providerId="ADAL" clId="{12FA25D0-FD78-4765-A086-404DCF760CAC}" dt="2021-11-18T17:12:56.288" v="3129" actId="478"/>
          <ac:spMkLst>
            <pc:docMk/>
            <pc:sldMk cId="68227793" sldId="1697"/>
            <ac:spMk id="6" creationId="{79440310-FDD6-45EC-9F91-8B9DEED3968A}"/>
          </ac:spMkLst>
        </pc:spChg>
        <pc:spChg chg="add mod">
          <ac:chgData name="Aubrey Weber" userId="c30da8df-bb46-4243-9495-6446d0253bd0" providerId="ADAL" clId="{12FA25D0-FD78-4765-A086-404DCF760CAC}" dt="2021-11-18T17:10:33.397" v="3067" actId="6549"/>
          <ac:spMkLst>
            <pc:docMk/>
            <pc:sldMk cId="68227793" sldId="1697"/>
            <ac:spMk id="7" creationId="{ABCA53FC-9144-48E8-9859-18337E0A45DF}"/>
          </ac:spMkLst>
        </pc:spChg>
        <pc:spChg chg="add mod">
          <ac:chgData name="Aubrey Weber" userId="c30da8df-bb46-4243-9495-6446d0253bd0" providerId="ADAL" clId="{12FA25D0-FD78-4765-A086-404DCF760CAC}" dt="2021-11-18T17:12:43.167" v="3126" actId="6549"/>
          <ac:spMkLst>
            <pc:docMk/>
            <pc:sldMk cId="68227793" sldId="1697"/>
            <ac:spMk id="8" creationId="{022E329A-4979-4B6F-8B17-A1FED10BE7C5}"/>
          </ac:spMkLst>
        </pc:spChg>
        <pc:spChg chg="add del mod">
          <ac:chgData name="Aubrey Weber" userId="c30da8df-bb46-4243-9495-6446d0253bd0" providerId="ADAL" clId="{12FA25D0-FD78-4765-A086-404DCF760CAC}" dt="2021-11-18T17:12:58.425" v="3130" actId="478"/>
          <ac:spMkLst>
            <pc:docMk/>
            <pc:sldMk cId="68227793" sldId="1697"/>
            <ac:spMk id="9" creationId="{C1F799E7-362A-4280-A9BF-CF83E3F244B2}"/>
          </ac:spMkLst>
        </pc:spChg>
        <pc:picChg chg="del">
          <ac:chgData name="Aubrey Weber" userId="c30da8df-bb46-4243-9495-6446d0253bd0" providerId="ADAL" clId="{12FA25D0-FD78-4765-A086-404DCF760CAC}" dt="2021-11-18T17:44:27.158" v="3148" actId="478"/>
          <ac:picMkLst>
            <pc:docMk/>
            <pc:sldMk cId="68227793" sldId="1697"/>
            <ac:picMk id="5" creationId="{050CBD38-233B-4EB6-BA48-832FC9B7B0D5}"/>
          </ac:picMkLst>
        </pc:picChg>
        <pc:picChg chg="add mod">
          <ac:chgData name="Aubrey Weber" userId="c30da8df-bb46-4243-9495-6446d0253bd0" providerId="ADAL" clId="{12FA25D0-FD78-4765-A086-404DCF760CAC}" dt="2021-11-18T17:44:47.634" v="3151" actId="1076"/>
          <ac:picMkLst>
            <pc:docMk/>
            <pc:sldMk cId="68227793" sldId="1697"/>
            <ac:picMk id="1026" creationId="{F0BB06B5-D4D4-4B39-BC41-C92F5381B23D}"/>
          </ac:picMkLst>
        </pc:picChg>
      </pc:sldChg>
      <pc:sldChg chg="del">
        <pc:chgData name="Aubrey Weber" userId="c30da8df-bb46-4243-9495-6446d0253bd0" providerId="ADAL" clId="{12FA25D0-FD78-4765-A086-404DCF760CAC}" dt="2021-11-18T15:15:48.671" v="975" actId="47"/>
        <pc:sldMkLst>
          <pc:docMk/>
          <pc:sldMk cId="1673447133" sldId="1698"/>
        </pc:sldMkLst>
      </pc:sldChg>
      <pc:sldChg chg="del modNotesTx">
        <pc:chgData name="Aubrey Weber" userId="c30da8df-bb46-4243-9495-6446d0253bd0" providerId="ADAL" clId="{12FA25D0-FD78-4765-A086-404DCF760CAC}" dt="2021-11-18T16:29:40.367" v="1805" actId="47"/>
        <pc:sldMkLst>
          <pc:docMk/>
          <pc:sldMk cId="2663861983" sldId="1699"/>
        </pc:sldMkLst>
      </pc:sldChg>
      <pc:sldChg chg="del">
        <pc:chgData name="Aubrey Weber" userId="c30da8df-bb46-4243-9495-6446d0253bd0" providerId="ADAL" clId="{12FA25D0-FD78-4765-A086-404DCF760CAC}" dt="2021-11-18T16:30:18.768" v="1809" actId="47"/>
        <pc:sldMkLst>
          <pc:docMk/>
          <pc:sldMk cId="2215158771" sldId="1700"/>
        </pc:sldMkLst>
      </pc:sldChg>
      <pc:sldChg chg="del">
        <pc:chgData name="Aubrey Weber" userId="c30da8df-bb46-4243-9495-6446d0253bd0" providerId="ADAL" clId="{12FA25D0-FD78-4765-A086-404DCF760CAC}" dt="2021-11-18T16:30:21.319" v="1810" actId="47"/>
        <pc:sldMkLst>
          <pc:docMk/>
          <pc:sldMk cId="2312181877" sldId="1701"/>
        </pc:sldMkLst>
      </pc:sldChg>
      <pc:sldChg chg="del modNotesTx">
        <pc:chgData name="Aubrey Weber" userId="c30da8df-bb46-4243-9495-6446d0253bd0" providerId="ADAL" clId="{12FA25D0-FD78-4765-A086-404DCF760CAC}" dt="2021-11-18T17:45:42.955" v="3152" actId="47"/>
        <pc:sldMkLst>
          <pc:docMk/>
          <pc:sldMk cId="1563357884" sldId="1702"/>
        </pc:sldMkLst>
      </pc:sldChg>
      <pc:sldChg chg="modNotesTx">
        <pc:chgData name="Aubrey Weber" userId="c30da8df-bb46-4243-9495-6446d0253bd0" providerId="ADAL" clId="{12FA25D0-FD78-4765-A086-404DCF760CAC}" dt="2021-12-02T18:18:32.670" v="11138" actId="20577"/>
        <pc:sldMkLst>
          <pc:docMk/>
          <pc:sldMk cId="235852472" sldId="1703"/>
        </pc:sldMkLst>
      </pc:sldChg>
      <pc:sldChg chg="modSp mod modNotesTx">
        <pc:chgData name="Aubrey Weber" userId="c30da8df-bb46-4243-9495-6446d0253bd0" providerId="ADAL" clId="{12FA25D0-FD78-4765-A086-404DCF760CAC}" dt="2021-12-02T20:18:17.482" v="12941" actId="20577"/>
        <pc:sldMkLst>
          <pc:docMk/>
          <pc:sldMk cId="3407499713" sldId="1705"/>
        </pc:sldMkLst>
        <pc:graphicFrameChg chg="modGraphic">
          <ac:chgData name="Aubrey Weber" userId="c30da8df-bb46-4243-9495-6446d0253bd0" providerId="ADAL" clId="{12FA25D0-FD78-4765-A086-404DCF760CAC}" dt="2021-11-18T18:28:51.736" v="3749" actId="5793"/>
          <ac:graphicFrameMkLst>
            <pc:docMk/>
            <pc:sldMk cId="3407499713" sldId="1705"/>
            <ac:graphicFrameMk id="9" creationId="{AA9CF7AA-8BB6-427C-AE57-3541DE62718B}"/>
          </ac:graphicFrameMkLst>
        </pc:graphicFrameChg>
      </pc:sldChg>
      <pc:sldChg chg="modNotesTx">
        <pc:chgData name="Aubrey Weber" userId="c30da8df-bb46-4243-9495-6446d0253bd0" providerId="ADAL" clId="{12FA25D0-FD78-4765-A086-404DCF760CAC}" dt="2021-12-02T17:49:24.376" v="7521" actId="20577"/>
        <pc:sldMkLst>
          <pc:docMk/>
          <pc:sldMk cId="2787576118" sldId="1706"/>
        </pc:sldMkLst>
      </pc:sldChg>
      <pc:sldChg chg="del addCm modCm">
        <pc:chgData name="Aubrey Weber" userId="c30da8df-bb46-4243-9495-6446d0253bd0" providerId="ADAL" clId="{12FA25D0-FD78-4765-A086-404DCF760CAC}" dt="2021-12-09T16:37:07.539" v="13263" actId="47"/>
        <pc:sldMkLst>
          <pc:docMk/>
          <pc:sldMk cId="4205512534" sldId="1707"/>
        </pc:sldMkLst>
      </pc:sldChg>
      <pc:sldChg chg="del modNotesTx">
        <pc:chgData name="Aubrey Weber" userId="c30da8df-bb46-4243-9495-6446d0253bd0" providerId="ADAL" clId="{12FA25D0-FD78-4765-A086-404DCF760CAC}" dt="2021-11-18T15:49:05.428" v="1321" actId="47"/>
        <pc:sldMkLst>
          <pc:docMk/>
          <pc:sldMk cId="0" sldId="1709"/>
        </pc:sldMkLst>
      </pc:sldChg>
      <pc:sldChg chg="modSp mod modNotesTx">
        <pc:chgData name="Aubrey Weber" userId="c30da8df-bb46-4243-9495-6446d0253bd0" providerId="ADAL" clId="{12FA25D0-FD78-4765-A086-404DCF760CAC}" dt="2021-11-18T13:43:28.448" v="370" actId="13926"/>
        <pc:sldMkLst>
          <pc:docMk/>
          <pc:sldMk cId="573330538" sldId="1710"/>
        </pc:sldMkLst>
        <pc:graphicFrameChg chg="modGraphic">
          <ac:chgData name="Aubrey Weber" userId="c30da8df-bb46-4243-9495-6446d0253bd0" providerId="ADAL" clId="{12FA25D0-FD78-4765-A086-404DCF760CAC}" dt="2021-11-18T13:43:28.448" v="370" actId="13926"/>
          <ac:graphicFrameMkLst>
            <pc:docMk/>
            <pc:sldMk cId="573330538" sldId="1710"/>
            <ac:graphicFrameMk id="5" creationId="{5004AC0B-9DDC-47C9-B687-8F77BBBF3D8C}"/>
          </ac:graphicFrameMkLst>
        </pc:graphicFrameChg>
      </pc:sldChg>
      <pc:sldChg chg="modNotesTx">
        <pc:chgData name="Aubrey Weber" userId="c30da8df-bb46-4243-9495-6446d0253bd0" providerId="ADAL" clId="{12FA25D0-FD78-4765-A086-404DCF760CAC}" dt="2021-11-18T13:43:44.861" v="375" actId="20577"/>
        <pc:sldMkLst>
          <pc:docMk/>
          <pc:sldMk cId="3074029936" sldId="1713"/>
        </pc:sldMkLst>
      </pc:sldChg>
      <pc:sldChg chg="modNotesTx">
        <pc:chgData name="Aubrey Weber" userId="c30da8df-bb46-4243-9495-6446d0253bd0" providerId="ADAL" clId="{12FA25D0-FD78-4765-A086-404DCF760CAC}" dt="2021-11-18T13:43:47.718" v="380" actId="20577"/>
        <pc:sldMkLst>
          <pc:docMk/>
          <pc:sldMk cId="3056400483" sldId="1714"/>
        </pc:sldMkLst>
      </pc:sldChg>
      <pc:sldChg chg="del">
        <pc:chgData name="Aubrey Weber" userId="c30da8df-bb46-4243-9495-6446d0253bd0" providerId="ADAL" clId="{12FA25D0-FD78-4765-A086-404DCF760CAC}" dt="2021-11-18T13:44:36.675" v="382" actId="47"/>
        <pc:sldMkLst>
          <pc:docMk/>
          <pc:sldMk cId="1496098097" sldId="1716"/>
        </pc:sldMkLst>
      </pc:sldChg>
      <pc:sldChg chg="modNotesTx">
        <pc:chgData name="Aubrey Weber" userId="c30da8df-bb46-4243-9495-6446d0253bd0" providerId="ADAL" clId="{12FA25D0-FD78-4765-A086-404DCF760CAC}" dt="2021-12-02T18:08:50.538" v="9620" actId="20577"/>
        <pc:sldMkLst>
          <pc:docMk/>
          <pc:sldMk cId="2594593123" sldId="1717"/>
        </pc:sldMkLst>
      </pc:sldChg>
      <pc:sldChg chg="modNotesTx">
        <pc:chgData name="Aubrey Weber" userId="c30da8df-bb46-4243-9495-6446d0253bd0" providerId="ADAL" clId="{12FA25D0-FD78-4765-A086-404DCF760CAC}" dt="2021-12-02T20:19:10.276" v="13004" actId="20577"/>
        <pc:sldMkLst>
          <pc:docMk/>
          <pc:sldMk cId="2674863779" sldId="1718"/>
        </pc:sldMkLst>
      </pc:sldChg>
      <pc:sldChg chg="modNotesTx">
        <pc:chgData name="Aubrey Weber" userId="c30da8df-bb46-4243-9495-6446d0253bd0" providerId="ADAL" clId="{12FA25D0-FD78-4765-A086-404DCF760CAC}" dt="2021-12-02T18:10:38.863" v="9939" actId="20577"/>
        <pc:sldMkLst>
          <pc:docMk/>
          <pc:sldMk cId="2163772173" sldId="1723"/>
        </pc:sldMkLst>
      </pc:sldChg>
      <pc:sldChg chg="modSp mod">
        <pc:chgData name="Aubrey Weber" userId="c30da8df-bb46-4243-9495-6446d0253bd0" providerId="ADAL" clId="{12FA25D0-FD78-4765-A086-404DCF760CAC}" dt="2021-11-18T18:30:04.937" v="3841" actId="20577"/>
        <pc:sldMkLst>
          <pc:docMk/>
          <pc:sldMk cId="631320372" sldId="1727"/>
        </pc:sldMkLst>
        <pc:graphicFrameChg chg="modGraphic">
          <ac:chgData name="Aubrey Weber" userId="c30da8df-bb46-4243-9495-6446d0253bd0" providerId="ADAL" clId="{12FA25D0-FD78-4765-A086-404DCF760CAC}" dt="2021-11-18T18:30:04.937" v="3841" actId="20577"/>
          <ac:graphicFrameMkLst>
            <pc:docMk/>
            <pc:sldMk cId="631320372" sldId="1727"/>
            <ac:graphicFrameMk id="9" creationId="{AA9CF7AA-8BB6-427C-AE57-3541DE62718B}"/>
          </ac:graphicFrameMkLst>
        </pc:graphicFrameChg>
      </pc:sldChg>
      <pc:sldChg chg="modNotesTx">
        <pc:chgData name="Aubrey Weber" userId="c30da8df-bb46-4243-9495-6446d0253bd0" providerId="ADAL" clId="{12FA25D0-FD78-4765-A086-404DCF760CAC}" dt="2021-12-02T17:49:37.712" v="7525" actId="20577"/>
        <pc:sldMkLst>
          <pc:docMk/>
          <pc:sldMk cId="435334281" sldId="1728"/>
        </pc:sldMkLst>
      </pc:sldChg>
      <pc:sldChg chg="del addCm modCm">
        <pc:chgData name="Aubrey Weber" userId="c30da8df-bb46-4243-9495-6446d0253bd0" providerId="ADAL" clId="{12FA25D0-FD78-4765-A086-404DCF760CAC}" dt="2021-12-09T16:37:26.408" v="13265" actId="47"/>
        <pc:sldMkLst>
          <pc:docMk/>
          <pc:sldMk cId="1501639988" sldId="1729"/>
        </pc:sldMkLst>
      </pc:sldChg>
      <pc:sldChg chg="del modNotesTx">
        <pc:chgData name="Aubrey Weber" userId="c30da8df-bb46-4243-9495-6446d0253bd0" providerId="ADAL" clId="{12FA25D0-FD78-4765-A086-404DCF760CAC}" dt="2021-11-18T15:49:20.992" v="1328" actId="47"/>
        <pc:sldMkLst>
          <pc:docMk/>
          <pc:sldMk cId="0" sldId="1731"/>
        </pc:sldMkLst>
      </pc:sldChg>
      <pc:sldChg chg="modSp mod modNotesTx">
        <pc:chgData name="Aubrey Weber" userId="c30da8df-bb46-4243-9495-6446d0253bd0" providerId="ADAL" clId="{12FA25D0-FD78-4765-A086-404DCF760CAC}" dt="2021-11-18T13:47:07.013" v="547" actId="20577"/>
        <pc:sldMkLst>
          <pc:docMk/>
          <pc:sldMk cId="2475339299" sldId="1732"/>
        </pc:sldMkLst>
        <pc:graphicFrameChg chg="modGraphic">
          <ac:chgData name="Aubrey Weber" userId="c30da8df-bb46-4243-9495-6446d0253bd0" providerId="ADAL" clId="{12FA25D0-FD78-4765-A086-404DCF760CAC}" dt="2021-11-18T13:47:07.013" v="547" actId="20577"/>
          <ac:graphicFrameMkLst>
            <pc:docMk/>
            <pc:sldMk cId="2475339299" sldId="1732"/>
            <ac:graphicFrameMk id="5" creationId="{5004AC0B-9DDC-47C9-B687-8F77BBBF3D8C}"/>
          </ac:graphicFrameMkLst>
        </pc:graphicFrameChg>
      </pc:sldChg>
      <pc:sldChg chg="modNotesTx">
        <pc:chgData name="Aubrey Weber" userId="c30da8df-bb46-4243-9495-6446d0253bd0" providerId="ADAL" clId="{12FA25D0-FD78-4765-A086-404DCF760CAC}" dt="2021-12-02T17:49:45.364" v="7529" actId="20577"/>
        <pc:sldMkLst>
          <pc:docMk/>
          <pc:sldMk cId="946279560" sldId="1733"/>
        </pc:sldMkLst>
      </pc:sldChg>
      <pc:sldChg chg="modNotesTx">
        <pc:chgData name="Aubrey Weber" userId="c30da8df-bb46-4243-9495-6446d0253bd0" providerId="ADAL" clId="{12FA25D0-FD78-4765-A086-404DCF760CAC}" dt="2021-12-02T18:18:39.850" v="11140" actId="20577"/>
        <pc:sldMkLst>
          <pc:docMk/>
          <pc:sldMk cId="3386200666" sldId="1734"/>
        </pc:sldMkLst>
      </pc:sldChg>
      <pc:sldChg chg="modNotesTx">
        <pc:chgData name="Aubrey Weber" userId="c30da8df-bb46-4243-9495-6446d0253bd0" providerId="ADAL" clId="{12FA25D0-FD78-4765-A086-404DCF760CAC}" dt="2021-12-02T18:12:33.082" v="10126" actId="20577"/>
        <pc:sldMkLst>
          <pc:docMk/>
          <pc:sldMk cId="3870669444" sldId="1735"/>
        </pc:sldMkLst>
      </pc:sldChg>
      <pc:sldChg chg="delSp del modNotesTx">
        <pc:chgData name="Aubrey Weber" userId="c30da8df-bb46-4243-9495-6446d0253bd0" providerId="ADAL" clId="{12FA25D0-FD78-4765-A086-404DCF760CAC}" dt="2021-11-18T18:38:17.950" v="4508" actId="47"/>
        <pc:sldMkLst>
          <pc:docMk/>
          <pc:sldMk cId="3848891799" sldId="1736"/>
        </pc:sldMkLst>
        <pc:spChg chg="del">
          <ac:chgData name="Aubrey Weber" userId="c30da8df-bb46-4243-9495-6446d0253bd0" providerId="ADAL" clId="{12FA25D0-FD78-4765-A086-404DCF760CAC}" dt="2021-11-18T18:38:02.768" v="4504" actId="21"/>
          <ac:spMkLst>
            <pc:docMk/>
            <pc:sldMk cId="3848891799" sldId="1736"/>
            <ac:spMk id="8" creationId="{C6AA29FC-F6BA-4D7C-9498-9BC9F42F24B1}"/>
          </ac:spMkLst>
        </pc:spChg>
        <pc:spChg chg="del">
          <ac:chgData name="Aubrey Weber" userId="c30da8df-bb46-4243-9495-6446d0253bd0" providerId="ADAL" clId="{12FA25D0-FD78-4765-A086-404DCF760CAC}" dt="2021-11-18T18:38:02.768" v="4504" actId="21"/>
          <ac:spMkLst>
            <pc:docMk/>
            <pc:sldMk cId="3848891799" sldId="1736"/>
            <ac:spMk id="11" creationId="{4A1B0095-D613-4178-B322-900BAA83D081}"/>
          </ac:spMkLst>
        </pc:spChg>
        <pc:spChg chg="del">
          <ac:chgData name="Aubrey Weber" userId="c30da8df-bb46-4243-9495-6446d0253bd0" providerId="ADAL" clId="{12FA25D0-FD78-4765-A086-404DCF760CAC}" dt="2021-11-18T18:38:02.768" v="4504" actId="21"/>
          <ac:spMkLst>
            <pc:docMk/>
            <pc:sldMk cId="3848891799" sldId="1736"/>
            <ac:spMk id="12" creationId="{9A10A45A-88B9-442E-B93C-8969C3EA41F7}"/>
          </ac:spMkLst>
        </pc:spChg>
        <pc:spChg chg="del">
          <ac:chgData name="Aubrey Weber" userId="c30da8df-bb46-4243-9495-6446d0253bd0" providerId="ADAL" clId="{12FA25D0-FD78-4765-A086-404DCF760CAC}" dt="2021-11-18T18:38:02.768" v="4504" actId="21"/>
          <ac:spMkLst>
            <pc:docMk/>
            <pc:sldMk cId="3848891799" sldId="1736"/>
            <ac:spMk id="13" creationId="{403DAA6F-1333-447F-873C-366D3B8D5FBD}"/>
          </ac:spMkLst>
        </pc:spChg>
        <pc:grpChg chg="del">
          <ac:chgData name="Aubrey Weber" userId="c30da8df-bb46-4243-9495-6446d0253bd0" providerId="ADAL" clId="{12FA25D0-FD78-4765-A086-404DCF760CAC}" dt="2021-11-18T18:38:02.768" v="4504" actId="21"/>
          <ac:grpSpMkLst>
            <pc:docMk/>
            <pc:sldMk cId="3848891799" sldId="1736"/>
            <ac:grpSpMk id="21" creationId="{B34289D8-4E5B-48D6-84FF-A391CE7E74DD}"/>
          </ac:grpSpMkLst>
        </pc:grpChg>
        <pc:picChg chg="del">
          <ac:chgData name="Aubrey Weber" userId="c30da8df-bb46-4243-9495-6446d0253bd0" providerId="ADAL" clId="{12FA25D0-FD78-4765-A086-404DCF760CAC}" dt="2021-11-18T18:38:02.768" v="4504" actId="21"/>
          <ac:picMkLst>
            <pc:docMk/>
            <pc:sldMk cId="3848891799" sldId="1736"/>
            <ac:picMk id="17" creationId="{59FCDB81-E939-4879-B306-14EE6F17E00C}"/>
          </ac:picMkLst>
        </pc:picChg>
        <pc:picChg chg="del">
          <ac:chgData name="Aubrey Weber" userId="c30da8df-bb46-4243-9495-6446d0253bd0" providerId="ADAL" clId="{12FA25D0-FD78-4765-A086-404DCF760CAC}" dt="2021-11-18T18:38:02.768" v="4504" actId="21"/>
          <ac:picMkLst>
            <pc:docMk/>
            <pc:sldMk cId="3848891799" sldId="1736"/>
            <ac:picMk id="18" creationId="{4352FD05-552D-4340-A649-1731F417A578}"/>
          </ac:picMkLst>
        </pc:picChg>
        <pc:picChg chg="del">
          <ac:chgData name="Aubrey Weber" userId="c30da8df-bb46-4243-9495-6446d0253bd0" providerId="ADAL" clId="{12FA25D0-FD78-4765-A086-404DCF760CAC}" dt="2021-11-18T18:38:02.768" v="4504" actId="21"/>
          <ac:picMkLst>
            <pc:docMk/>
            <pc:sldMk cId="3848891799" sldId="1736"/>
            <ac:picMk id="2056" creationId="{2706AF3B-7377-4D00-8BEE-0E48E2F2DEF2}"/>
          </ac:picMkLst>
        </pc:picChg>
      </pc:sldChg>
      <pc:sldChg chg="modSp del mod modNotesTx">
        <pc:chgData name="Aubrey Weber" userId="c30da8df-bb46-4243-9495-6446d0253bd0" providerId="ADAL" clId="{12FA25D0-FD78-4765-A086-404DCF760CAC}" dt="2021-11-18T18:46:54.474" v="5085" actId="47"/>
        <pc:sldMkLst>
          <pc:docMk/>
          <pc:sldMk cId="921522848" sldId="1737"/>
        </pc:sldMkLst>
        <pc:spChg chg="mod">
          <ac:chgData name="Aubrey Weber" userId="c30da8df-bb46-4243-9495-6446d0253bd0" providerId="ADAL" clId="{12FA25D0-FD78-4765-A086-404DCF760CAC}" dt="2021-11-18T18:44:57.913" v="4999" actId="21"/>
          <ac:spMkLst>
            <pc:docMk/>
            <pc:sldMk cId="921522848" sldId="1737"/>
            <ac:spMk id="7" creationId="{00000000-0000-0000-0000-000000000000}"/>
          </ac:spMkLst>
        </pc:spChg>
      </pc:sldChg>
      <pc:sldChg chg="del modNotesTx">
        <pc:chgData name="Aubrey Weber" userId="c30da8df-bb46-4243-9495-6446d0253bd0" providerId="ADAL" clId="{12FA25D0-FD78-4765-A086-404DCF760CAC}" dt="2021-11-18T18:33:09.306" v="4212" actId="47"/>
        <pc:sldMkLst>
          <pc:docMk/>
          <pc:sldMk cId="103924354" sldId="1738"/>
        </pc:sldMkLst>
      </pc:sldChg>
      <pc:sldChg chg="modNotesTx">
        <pc:chgData name="Aubrey Weber" userId="c30da8df-bb46-4243-9495-6446d0253bd0" providerId="ADAL" clId="{12FA25D0-FD78-4765-A086-404DCF760CAC}" dt="2021-12-02T18:13:44.840" v="10374" actId="20577"/>
        <pc:sldMkLst>
          <pc:docMk/>
          <pc:sldMk cId="821275073" sldId="1739"/>
        </pc:sldMkLst>
      </pc:sldChg>
      <pc:sldChg chg="del">
        <pc:chgData name="Aubrey Weber" userId="c30da8df-bb46-4243-9495-6446d0253bd0" providerId="ADAL" clId="{12FA25D0-FD78-4765-A086-404DCF760CAC}" dt="2021-11-18T13:47:44.874" v="554" actId="47"/>
        <pc:sldMkLst>
          <pc:docMk/>
          <pc:sldMk cId="1072179246" sldId="1740"/>
        </pc:sldMkLst>
      </pc:sldChg>
      <pc:sldChg chg="del modNotesTx">
        <pc:chgData name="Aubrey Weber" userId="c30da8df-bb46-4243-9495-6446d0253bd0" providerId="ADAL" clId="{12FA25D0-FD78-4765-A086-404DCF760CAC}" dt="2021-11-18T13:48:16.145" v="557" actId="47"/>
        <pc:sldMkLst>
          <pc:docMk/>
          <pc:sldMk cId="864878793" sldId="1741"/>
        </pc:sldMkLst>
      </pc:sldChg>
      <pc:sldChg chg="modNotesTx">
        <pc:chgData name="Aubrey Weber" userId="c30da8df-bb46-4243-9495-6446d0253bd0" providerId="ADAL" clId="{12FA25D0-FD78-4765-A086-404DCF760CAC}" dt="2021-12-02T18:14:24.993" v="10549" actId="20577"/>
        <pc:sldMkLst>
          <pc:docMk/>
          <pc:sldMk cId="3227150487" sldId="1742"/>
        </pc:sldMkLst>
      </pc:sldChg>
      <pc:sldChg chg="modNotesTx">
        <pc:chgData name="Aubrey Weber" userId="c30da8df-bb46-4243-9495-6446d0253bd0" providerId="ADAL" clId="{12FA25D0-FD78-4765-A086-404DCF760CAC}" dt="2021-12-02T18:15:57.985" v="10946"/>
        <pc:sldMkLst>
          <pc:docMk/>
          <pc:sldMk cId="1406996710" sldId="1743"/>
        </pc:sldMkLst>
      </pc:sldChg>
      <pc:sldChg chg="del">
        <pc:chgData name="Aubrey Weber" userId="c30da8df-bb46-4243-9495-6446d0253bd0" providerId="ADAL" clId="{12FA25D0-FD78-4765-A086-404DCF760CAC}" dt="2021-11-18T13:48:10.634" v="556" actId="47"/>
        <pc:sldMkLst>
          <pc:docMk/>
          <pc:sldMk cId="3300011344" sldId="1744"/>
        </pc:sldMkLst>
      </pc:sldChg>
      <pc:sldChg chg="modSp mod addCm delCm modCm modNotesTx">
        <pc:chgData name="Aubrey Weber" userId="c30da8df-bb46-4243-9495-6446d0253bd0" providerId="ADAL" clId="{12FA25D0-FD78-4765-A086-404DCF760CAC}" dt="2021-12-09T17:40:12.017" v="13338" actId="20577"/>
        <pc:sldMkLst>
          <pc:docMk/>
          <pc:sldMk cId="2093814528" sldId="1746"/>
        </pc:sldMkLst>
        <pc:graphicFrameChg chg="mod modGraphic">
          <ac:chgData name="Aubrey Weber" userId="c30da8df-bb46-4243-9495-6446d0253bd0" providerId="ADAL" clId="{12FA25D0-FD78-4765-A086-404DCF760CAC}" dt="2021-11-18T13:48:36.231" v="560" actId="115"/>
          <ac:graphicFrameMkLst>
            <pc:docMk/>
            <pc:sldMk cId="2093814528" sldId="1746"/>
            <ac:graphicFrameMk id="9" creationId="{AA9CF7AA-8BB6-427C-AE57-3541DE62718B}"/>
          </ac:graphicFrameMkLst>
        </pc:graphicFrameChg>
      </pc:sldChg>
      <pc:sldChg chg="addSp delSp modSp add mod addCm delCm modCm modNotesTx">
        <pc:chgData name="Aubrey Weber" userId="c30da8df-bb46-4243-9495-6446d0253bd0" providerId="ADAL" clId="{12FA25D0-FD78-4765-A086-404DCF760CAC}" dt="2021-12-02T17:40:03.202" v="6899" actId="1592"/>
        <pc:sldMkLst>
          <pc:docMk/>
          <pc:sldMk cId="3263382477" sldId="1748"/>
        </pc:sldMkLst>
        <pc:spChg chg="add del">
          <ac:chgData name="Aubrey Weber" userId="c30da8df-bb46-4243-9495-6446d0253bd0" providerId="ADAL" clId="{12FA25D0-FD78-4765-A086-404DCF760CAC}" dt="2021-12-02T13:11:38.456" v="5208" actId="478"/>
          <ac:spMkLst>
            <pc:docMk/>
            <pc:sldMk cId="3263382477" sldId="1748"/>
            <ac:spMk id="3" creationId="{E6168E79-EC2C-402A-823D-6ACB8B88D7EF}"/>
          </ac:spMkLst>
        </pc:spChg>
        <pc:picChg chg="mod">
          <ac:chgData name="Aubrey Weber" userId="c30da8df-bb46-4243-9495-6446d0253bd0" providerId="ADAL" clId="{12FA25D0-FD78-4765-A086-404DCF760CAC}" dt="2021-12-02T13:15:17.960" v="5216" actId="14826"/>
          <ac:picMkLst>
            <pc:docMk/>
            <pc:sldMk cId="3263382477" sldId="1748"/>
            <ac:picMk id="20" creationId="{DDEA44FC-93B2-4EDF-84D9-A5C6934E9041}"/>
          </ac:picMkLst>
        </pc:picChg>
      </pc:sldChg>
      <pc:sldChg chg="add ord modNotesTx">
        <pc:chgData name="Aubrey Weber" userId="c30da8df-bb46-4243-9495-6446d0253bd0" providerId="ADAL" clId="{12FA25D0-FD78-4765-A086-404DCF760CAC}" dt="2021-12-02T13:18:22.696" v="5472" actId="20577"/>
        <pc:sldMkLst>
          <pc:docMk/>
          <pc:sldMk cId="3235935058" sldId="1749"/>
        </pc:sldMkLst>
      </pc:sldChg>
      <pc:sldChg chg="add modNotesTx">
        <pc:chgData name="Aubrey Weber" userId="c30da8df-bb46-4243-9495-6446d0253bd0" providerId="ADAL" clId="{12FA25D0-FD78-4765-A086-404DCF760CAC}" dt="2021-12-02T13:18:35.969" v="5474" actId="20577"/>
        <pc:sldMkLst>
          <pc:docMk/>
          <pc:sldMk cId="95939562" sldId="1750"/>
        </pc:sldMkLst>
      </pc:sldChg>
      <pc:sldChg chg="delSp add mod modNotesTx">
        <pc:chgData name="Aubrey Weber" userId="c30da8df-bb46-4243-9495-6446d0253bd0" providerId="ADAL" clId="{12FA25D0-FD78-4765-A086-404DCF760CAC}" dt="2021-12-02T17:54:51.717" v="7870" actId="20577"/>
        <pc:sldMkLst>
          <pc:docMk/>
          <pc:sldMk cId="3521205875" sldId="1751"/>
        </pc:sldMkLst>
        <pc:cxnChg chg="del">
          <ac:chgData name="Aubrey Weber" userId="c30da8df-bb46-4243-9495-6446d0253bd0" providerId="ADAL" clId="{12FA25D0-FD78-4765-A086-404DCF760CAC}" dt="2021-11-18T18:27:46.977" v="3734" actId="478"/>
          <ac:cxnSpMkLst>
            <pc:docMk/>
            <pc:sldMk cId="3521205875" sldId="1751"/>
            <ac:cxnSpMk id="16" creationId="{D59A5C89-6C17-43E7-86A0-E98E4020C8F6}"/>
          </ac:cxnSpMkLst>
        </pc:cxnChg>
        <pc:cxnChg chg="del">
          <ac:chgData name="Aubrey Weber" userId="c30da8df-bb46-4243-9495-6446d0253bd0" providerId="ADAL" clId="{12FA25D0-FD78-4765-A086-404DCF760CAC}" dt="2021-11-18T18:27:48.016" v="3735" actId="478"/>
          <ac:cxnSpMkLst>
            <pc:docMk/>
            <pc:sldMk cId="3521205875" sldId="1751"/>
            <ac:cxnSpMk id="17" creationId="{FA38DE28-7223-4552-9EE3-564D73E492A0}"/>
          </ac:cxnSpMkLst>
        </pc:cxnChg>
      </pc:sldChg>
      <pc:sldChg chg="add modNotesTx">
        <pc:chgData name="Aubrey Weber" userId="c30da8df-bb46-4243-9495-6446d0253bd0" providerId="ADAL" clId="{12FA25D0-FD78-4765-A086-404DCF760CAC}" dt="2021-12-02T13:18:59.594" v="5484" actId="20577"/>
        <pc:sldMkLst>
          <pc:docMk/>
          <pc:sldMk cId="2059630631" sldId="1752"/>
        </pc:sldMkLst>
      </pc:sldChg>
      <pc:sldChg chg="add modNotesTx">
        <pc:chgData name="Aubrey Weber" userId="c30da8df-bb46-4243-9495-6446d0253bd0" providerId="ADAL" clId="{12FA25D0-FD78-4765-A086-404DCF760CAC}" dt="2021-12-02T18:18:26.169" v="11136" actId="20577"/>
        <pc:sldMkLst>
          <pc:docMk/>
          <pc:sldMk cId="392557907" sldId="1753"/>
        </pc:sldMkLst>
      </pc:sldChg>
      <pc:sldChg chg="add modNotesTx">
        <pc:chgData name="Aubrey Weber" userId="c30da8df-bb46-4243-9495-6446d0253bd0" providerId="ADAL" clId="{12FA25D0-FD78-4765-A086-404DCF760CAC}" dt="2021-12-02T18:18:15.173" v="11134" actId="20577"/>
        <pc:sldMkLst>
          <pc:docMk/>
          <pc:sldMk cId="877142800" sldId="1754"/>
        </pc:sldMkLst>
      </pc:sldChg>
      <pc:sldChg chg="modSp add mod setBg">
        <pc:chgData name="Aubrey Weber" userId="c30da8df-bb46-4243-9495-6446d0253bd0" providerId="ADAL" clId="{12FA25D0-FD78-4765-A086-404DCF760CAC}" dt="2021-11-18T13:56:21.323" v="620" actId="20577"/>
        <pc:sldMkLst>
          <pc:docMk/>
          <pc:sldMk cId="1582571516" sldId="1755"/>
        </pc:sldMkLst>
        <pc:spChg chg="mod">
          <ac:chgData name="Aubrey Weber" userId="c30da8df-bb46-4243-9495-6446d0253bd0" providerId="ADAL" clId="{12FA25D0-FD78-4765-A086-404DCF760CAC}" dt="2021-11-18T13:56:21.323" v="620" actId="20577"/>
          <ac:spMkLst>
            <pc:docMk/>
            <pc:sldMk cId="1582571516" sldId="1755"/>
            <ac:spMk id="7" creationId="{00000000-0000-0000-0000-000000000000}"/>
          </ac:spMkLst>
        </pc:spChg>
      </pc:sldChg>
      <pc:sldChg chg="modSp add mod setBg">
        <pc:chgData name="Aubrey Weber" userId="c30da8df-bb46-4243-9495-6446d0253bd0" providerId="ADAL" clId="{12FA25D0-FD78-4765-A086-404DCF760CAC}" dt="2021-11-18T13:56:50.507" v="650" actId="1076"/>
        <pc:sldMkLst>
          <pc:docMk/>
          <pc:sldMk cId="490513289" sldId="1756"/>
        </pc:sldMkLst>
        <pc:spChg chg="mod">
          <ac:chgData name="Aubrey Weber" userId="c30da8df-bb46-4243-9495-6446d0253bd0" providerId="ADAL" clId="{12FA25D0-FD78-4765-A086-404DCF760CAC}" dt="2021-11-18T13:56:50.507" v="650" actId="1076"/>
          <ac:spMkLst>
            <pc:docMk/>
            <pc:sldMk cId="490513289" sldId="1756"/>
            <ac:spMk id="7" creationId="{00000000-0000-0000-0000-000000000000}"/>
          </ac:spMkLst>
        </pc:spChg>
      </pc:sldChg>
      <pc:sldChg chg="add setBg">
        <pc:chgData name="Aubrey Weber" userId="c30da8df-bb46-4243-9495-6446d0253bd0" providerId="ADAL" clId="{12FA25D0-FD78-4765-A086-404DCF760CAC}" dt="2021-11-18T13:56:57.726" v="652"/>
        <pc:sldMkLst>
          <pc:docMk/>
          <pc:sldMk cId="2774163440" sldId="1757"/>
        </pc:sldMkLst>
      </pc:sldChg>
      <pc:sldChg chg="modSp add mod setBg">
        <pc:chgData name="Aubrey Weber" userId="c30da8df-bb46-4243-9495-6446d0253bd0" providerId="ADAL" clId="{12FA25D0-FD78-4765-A086-404DCF760CAC}" dt="2021-11-18T13:57:45.906" v="703" actId="1076"/>
        <pc:sldMkLst>
          <pc:docMk/>
          <pc:sldMk cId="1069305747" sldId="1758"/>
        </pc:sldMkLst>
        <pc:spChg chg="mod">
          <ac:chgData name="Aubrey Weber" userId="c30da8df-bb46-4243-9495-6446d0253bd0" providerId="ADAL" clId="{12FA25D0-FD78-4765-A086-404DCF760CAC}" dt="2021-11-18T13:57:45.906" v="703" actId="1076"/>
          <ac:spMkLst>
            <pc:docMk/>
            <pc:sldMk cId="1069305747" sldId="1758"/>
            <ac:spMk id="7" creationId="{00000000-0000-0000-0000-000000000000}"/>
          </ac:spMkLst>
        </pc:spChg>
      </pc:sldChg>
      <pc:sldChg chg="modSp add mod setBg modNotesTx">
        <pc:chgData name="Aubrey Weber" userId="c30da8df-bb46-4243-9495-6446d0253bd0" providerId="ADAL" clId="{12FA25D0-FD78-4765-A086-404DCF760CAC}" dt="2021-12-02T14:06:16.838" v="6182" actId="20577"/>
        <pc:sldMkLst>
          <pc:docMk/>
          <pc:sldMk cId="946801317" sldId="1759"/>
        </pc:sldMkLst>
        <pc:spChg chg="mod">
          <ac:chgData name="Aubrey Weber" userId="c30da8df-bb46-4243-9495-6446d0253bd0" providerId="ADAL" clId="{12FA25D0-FD78-4765-A086-404DCF760CAC}" dt="2021-11-18T13:58:04.046" v="727" actId="1076"/>
          <ac:spMkLst>
            <pc:docMk/>
            <pc:sldMk cId="946801317" sldId="1759"/>
            <ac:spMk id="7" creationId="{00000000-0000-0000-0000-000000000000}"/>
          </ac:spMkLst>
        </pc:spChg>
      </pc:sldChg>
      <pc:sldChg chg="modSp add mod setBg">
        <pc:chgData name="Aubrey Weber" userId="c30da8df-bb46-4243-9495-6446d0253bd0" providerId="ADAL" clId="{12FA25D0-FD78-4765-A086-404DCF760CAC}" dt="2021-11-18T13:58:26.569" v="780" actId="1076"/>
        <pc:sldMkLst>
          <pc:docMk/>
          <pc:sldMk cId="2709973115" sldId="1760"/>
        </pc:sldMkLst>
        <pc:spChg chg="mod">
          <ac:chgData name="Aubrey Weber" userId="c30da8df-bb46-4243-9495-6446d0253bd0" providerId="ADAL" clId="{12FA25D0-FD78-4765-A086-404DCF760CAC}" dt="2021-11-18T13:58:26.569" v="780" actId="1076"/>
          <ac:spMkLst>
            <pc:docMk/>
            <pc:sldMk cId="2709973115" sldId="1760"/>
            <ac:spMk id="7" creationId="{00000000-0000-0000-0000-000000000000}"/>
          </ac:spMkLst>
        </pc:spChg>
      </pc:sldChg>
      <pc:sldChg chg="modSp add mod setBg">
        <pc:chgData name="Aubrey Weber" userId="c30da8df-bb46-4243-9495-6446d0253bd0" providerId="ADAL" clId="{12FA25D0-FD78-4765-A086-404DCF760CAC}" dt="2021-11-18T13:58:48.329" v="809" actId="1076"/>
        <pc:sldMkLst>
          <pc:docMk/>
          <pc:sldMk cId="2247078762" sldId="1761"/>
        </pc:sldMkLst>
        <pc:spChg chg="mod">
          <ac:chgData name="Aubrey Weber" userId="c30da8df-bb46-4243-9495-6446d0253bd0" providerId="ADAL" clId="{12FA25D0-FD78-4765-A086-404DCF760CAC}" dt="2021-11-18T13:58:48.329" v="809" actId="1076"/>
          <ac:spMkLst>
            <pc:docMk/>
            <pc:sldMk cId="2247078762" sldId="1761"/>
            <ac:spMk id="7" creationId="{00000000-0000-0000-0000-000000000000}"/>
          </ac:spMkLst>
        </pc:spChg>
      </pc:sldChg>
      <pc:sldChg chg="modSp add mod setBg">
        <pc:chgData name="Aubrey Weber" userId="c30da8df-bb46-4243-9495-6446d0253bd0" providerId="ADAL" clId="{12FA25D0-FD78-4765-A086-404DCF760CAC}" dt="2021-11-18T13:59:11.718" v="844" actId="1076"/>
        <pc:sldMkLst>
          <pc:docMk/>
          <pc:sldMk cId="2028034417" sldId="1762"/>
        </pc:sldMkLst>
        <pc:spChg chg="mod">
          <ac:chgData name="Aubrey Weber" userId="c30da8df-bb46-4243-9495-6446d0253bd0" providerId="ADAL" clId="{12FA25D0-FD78-4765-A086-404DCF760CAC}" dt="2021-11-18T13:59:11.718" v="844" actId="1076"/>
          <ac:spMkLst>
            <pc:docMk/>
            <pc:sldMk cId="2028034417" sldId="1762"/>
            <ac:spMk id="7" creationId="{00000000-0000-0000-0000-000000000000}"/>
          </ac:spMkLst>
        </pc:spChg>
      </pc:sldChg>
      <pc:sldChg chg="modSp add mod setBg addCm delCm modCm">
        <pc:chgData name="Aubrey Weber" userId="c30da8df-bb46-4243-9495-6446d0253bd0" providerId="ADAL" clId="{12FA25D0-FD78-4765-A086-404DCF760CAC}" dt="2021-11-18T15:14:00.758" v="910" actId="1076"/>
        <pc:sldMkLst>
          <pc:docMk/>
          <pc:sldMk cId="1653011804" sldId="1763"/>
        </pc:sldMkLst>
        <pc:spChg chg="mod">
          <ac:chgData name="Aubrey Weber" userId="c30da8df-bb46-4243-9495-6446d0253bd0" providerId="ADAL" clId="{12FA25D0-FD78-4765-A086-404DCF760CAC}" dt="2021-11-18T15:14:00.758" v="910" actId="1076"/>
          <ac:spMkLst>
            <pc:docMk/>
            <pc:sldMk cId="1653011804" sldId="1763"/>
            <ac:spMk id="7" creationId="{00000000-0000-0000-0000-000000000000}"/>
          </ac:spMkLst>
        </pc:spChg>
      </pc:sldChg>
      <pc:sldChg chg="modSp add mod modNotesTx">
        <pc:chgData name="Aubrey Weber" userId="c30da8df-bb46-4243-9495-6446d0253bd0" providerId="ADAL" clId="{12FA25D0-FD78-4765-A086-404DCF760CAC}" dt="2021-12-02T20:14:29.479" v="12474" actId="20577"/>
        <pc:sldMkLst>
          <pc:docMk/>
          <pc:sldMk cId="1096074219" sldId="1764"/>
        </pc:sldMkLst>
        <pc:spChg chg="mod">
          <ac:chgData name="Aubrey Weber" userId="c30da8df-bb46-4243-9495-6446d0253bd0" providerId="ADAL" clId="{12FA25D0-FD78-4765-A086-404DCF760CAC}" dt="2021-11-18T15:14:34.673" v="924" actId="1076"/>
          <ac:spMkLst>
            <pc:docMk/>
            <pc:sldMk cId="1096074219" sldId="1764"/>
            <ac:spMk id="7" creationId="{00000000-0000-0000-0000-000000000000}"/>
          </ac:spMkLst>
        </pc:spChg>
      </pc:sldChg>
      <pc:sldChg chg="modSp add mod">
        <pc:chgData name="Aubrey Weber" userId="c30da8df-bb46-4243-9495-6446d0253bd0" providerId="ADAL" clId="{12FA25D0-FD78-4765-A086-404DCF760CAC}" dt="2021-11-18T15:15:14.551" v="948" actId="1076"/>
        <pc:sldMkLst>
          <pc:docMk/>
          <pc:sldMk cId="1889745960" sldId="1765"/>
        </pc:sldMkLst>
        <pc:spChg chg="mod">
          <ac:chgData name="Aubrey Weber" userId="c30da8df-bb46-4243-9495-6446d0253bd0" providerId="ADAL" clId="{12FA25D0-FD78-4765-A086-404DCF760CAC}" dt="2021-11-18T15:15:14.551" v="948" actId="1076"/>
          <ac:spMkLst>
            <pc:docMk/>
            <pc:sldMk cId="1889745960" sldId="1765"/>
            <ac:spMk id="7" creationId="{00000000-0000-0000-0000-000000000000}"/>
          </ac:spMkLst>
        </pc:spChg>
      </pc:sldChg>
      <pc:sldChg chg="modSp add mod">
        <pc:chgData name="Aubrey Weber" userId="c30da8df-bb46-4243-9495-6446d0253bd0" providerId="ADAL" clId="{12FA25D0-FD78-4765-A086-404DCF760CAC}" dt="2021-11-18T15:15:44.404" v="974" actId="1076"/>
        <pc:sldMkLst>
          <pc:docMk/>
          <pc:sldMk cId="2666439299" sldId="1766"/>
        </pc:sldMkLst>
        <pc:spChg chg="mod">
          <ac:chgData name="Aubrey Weber" userId="c30da8df-bb46-4243-9495-6446d0253bd0" providerId="ADAL" clId="{12FA25D0-FD78-4765-A086-404DCF760CAC}" dt="2021-11-18T15:15:40.893" v="972" actId="1076"/>
          <ac:spMkLst>
            <pc:docMk/>
            <pc:sldMk cId="2666439299" sldId="1766"/>
            <ac:spMk id="7" creationId="{00000000-0000-0000-0000-000000000000}"/>
          </ac:spMkLst>
        </pc:spChg>
        <pc:spChg chg="mod">
          <ac:chgData name="Aubrey Weber" userId="c30da8df-bb46-4243-9495-6446d0253bd0" providerId="ADAL" clId="{12FA25D0-FD78-4765-A086-404DCF760CAC}" dt="2021-11-18T15:15:44.404" v="974" actId="1076"/>
          <ac:spMkLst>
            <pc:docMk/>
            <pc:sldMk cId="2666439299" sldId="1766"/>
            <ac:spMk id="15" creationId="{65A02E8D-B359-4F90-91E5-BE80890AD455}"/>
          </ac:spMkLst>
        </pc:spChg>
      </pc:sldChg>
      <pc:sldChg chg="addSp modSp add mod modNotesTx">
        <pc:chgData name="Aubrey Weber" userId="c30da8df-bb46-4243-9495-6446d0253bd0" providerId="ADAL" clId="{12FA25D0-FD78-4765-A086-404DCF760CAC}" dt="2021-12-02T18:00:06.697" v="8564" actId="20577"/>
        <pc:sldMkLst>
          <pc:docMk/>
          <pc:sldMk cId="1141112226" sldId="1767"/>
        </pc:sldMkLst>
        <pc:spChg chg="add mod">
          <ac:chgData name="Aubrey Weber" userId="c30da8df-bb46-4243-9495-6446d0253bd0" providerId="ADAL" clId="{12FA25D0-FD78-4765-A086-404DCF760CAC}" dt="2021-11-18T15:33:35.584" v="1109" actId="1076"/>
          <ac:spMkLst>
            <pc:docMk/>
            <pc:sldMk cId="1141112226" sldId="1767"/>
            <ac:spMk id="5" creationId="{35A2E681-F228-4D9B-81C3-DC0507505E2B}"/>
          </ac:spMkLst>
        </pc:spChg>
        <pc:spChg chg="mod">
          <ac:chgData name="Aubrey Weber" userId="c30da8df-bb46-4243-9495-6446d0253bd0" providerId="ADAL" clId="{12FA25D0-FD78-4765-A086-404DCF760CAC}" dt="2021-11-18T15:32:39.857" v="1103" actId="14100"/>
          <ac:spMkLst>
            <pc:docMk/>
            <pc:sldMk cId="1141112226" sldId="1767"/>
            <ac:spMk id="8" creationId="{FC9E8C4B-1D25-462C-A77D-EA715217BCBA}"/>
          </ac:spMkLst>
        </pc:spChg>
      </pc:sldChg>
      <pc:sldChg chg="modSp mod modNotesTx">
        <pc:chgData name="Aubrey Weber" userId="c30da8df-bb46-4243-9495-6446d0253bd0" providerId="ADAL" clId="{12FA25D0-FD78-4765-A086-404DCF760CAC}" dt="2021-11-18T15:48:29.756" v="1311" actId="20577"/>
        <pc:sldMkLst>
          <pc:docMk/>
          <pc:sldMk cId="1203504944" sldId="1768"/>
        </pc:sldMkLst>
        <pc:spChg chg="mod">
          <ac:chgData name="Aubrey Weber" userId="c30da8df-bb46-4243-9495-6446d0253bd0" providerId="ADAL" clId="{12FA25D0-FD78-4765-A086-404DCF760CAC}" dt="2021-11-18T15:48:21.886" v="1308" actId="20577"/>
          <ac:spMkLst>
            <pc:docMk/>
            <pc:sldMk cId="1203504944" sldId="1768"/>
            <ac:spMk id="12" creationId="{00000000-0000-0000-0000-000000000000}"/>
          </ac:spMkLst>
        </pc:spChg>
      </pc:sldChg>
      <pc:sldChg chg="add del">
        <pc:chgData name="Aubrey Weber" userId="c30da8df-bb46-4243-9495-6446d0253bd0" providerId="ADAL" clId="{12FA25D0-FD78-4765-A086-404DCF760CAC}" dt="2021-11-18T15:48:13.209" v="1306"/>
        <pc:sldMkLst>
          <pc:docMk/>
          <pc:sldMk cId="1849014089" sldId="1768"/>
        </pc:sldMkLst>
      </pc:sldChg>
      <pc:sldChg chg="modSp mod modNotesTx">
        <pc:chgData name="Aubrey Weber" userId="c30da8df-bb46-4243-9495-6446d0253bd0" providerId="ADAL" clId="{12FA25D0-FD78-4765-A086-404DCF760CAC}" dt="2021-11-18T15:48:44.708" v="1315" actId="20577"/>
        <pc:sldMkLst>
          <pc:docMk/>
          <pc:sldMk cId="3084516808" sldId="1769"/>
        </pc:sldMkLst>
        <pc:spChg chg="mod">
          <ac:chgData name="Aubrey Weber" userId="c30da8df-bb46-4243-9495-6446d0253bd0" providerId="ADAL" clId="{12FA25D0-FD78-4765-A086-404DCF760CAC}" dt="2021-11-18T15:48:41.818" v="1313" actId="20577"/>
          <ac:spMkLst>
            <pc:docMk/>
            <pc:sldMk cId="3084516808" sldId="1769"/>
            <ac:spMk id="12" creationId="{00000000-0000-0000-0000-000000000000}"/>
          </ac:spMkLst>
        </pc:spChg>
      </pc:sldChg>
      <pc:sldChg chg="modSp mod modNotesTx">
        <pc:chgData name="Aubrey Weber" userId="c30da8df-bb46-4243-9495-6446d0253bd0" providerId="ADAL" clId="{12FA25D0-FD78-4765-A086-404DCF760CAC}" dt="2021-11-18T15:49:02.483" v="1320" actId="20577"/>
        <pc:sldMkLst>
          <pc:docMk/>
          <pc:sldMk cId="2392607281" sldId="1770"/>
        </pc:sldMkLst>
        <pc:spChg chg="mod">
          <ac:chgData name="Aubrey Weber" userId="c30da8df-bb46-4243-9495-6446d0253bd0" providerId="ADAL" clId="{12FA25D0-FD78-4765-A086-404DCF760CAC}" dt="2021-11-18T15:49:00.211" v="1318" actId="20577"/>
          <ac:spMkLst>
            <pc:docMk/>
            <pc:sldMk cId="2392607281" sldId="1770"/>
            <ac:spMk id="12" creationId="{00000000-0000-0000-0000-000000000000}"/>
          </ac:spMkLst>
        </pc:spChg>
      </pc:sldChg>
      <pc:sldChg chg="modSp mod modNotesTx">
        <pc:chgData name="Aubrey Weber" userId="c30da8df-bb46-4243-9495-6446d0253bd0" providerId="ADAL" clId="{12FA25D0-FD78-4765-A086-404DCF760CAC}" dt="2021-11-18T15:49:17.636" v="1327" actId="20577"/>
        <pc:sldMkLst>
          <pc:docMk/>
          <pc:sldMk cId="4199542832" sldId="1771"/>
        </pc:sldMkLst>
        <pc:spChg chg="mod">
          <ac:chgData name="Aubrey Weber" userId="c30da8df-bb46-4243-9495-6446d0253bd0" providerId="ADAL" clId="{12FA25D0-FD78-4765-A086-404DCF760CAC}" dt="2021-11-18T15:49:14.613" v="1323" actId="20577"/>
          <ac:spMkLst>
            <pc:docMk/>
            <pc:sldMk cId="4199542832" sldId="1771"/>
            <ac:spMk id="12" creationId="{00000000-0000-0000-0000-000000000000}"/>
          </ac:spMkLst>
        </pc:spChg>
      </pc:sldChg>
      <pc:sldChg chg="add">
        <pc:chgData name="Aubrey Weber" userId="c30da8df-bb46-4243-9495-6446d0253bd0" providerId="ADAL" clId="{12FA25D0-FD78-4765-A086-404DCF760CAC}" dt="2021-11-18T15:57:13.433" v="1376"/>
        <pc:sldMkLst>
          <pc:docMk/>
          <pc:sldMk cId="1856201442" sldId="1772"/>
        </pc:sldMkLst>
      </pc:sldChg>
      <pc:sldChg chg="addSp delSp modSp new mod modClrScheme chgLayout">
        <pc:chgData name="Aubrey Weber" userId="c30da8df-bb46-4243-9495-6446d0253bd0" providerId="ADAL" clId="{12FA25D0-FD78-4765-A086-404DCF760CAC}" dt="2021-11-18T15:59:42.301" v="1429" actId="20577"/>
        <pc:sldMkLst>
          <pc:docMk/>
          <pc:sldMk cId="2307524660" sldId="1773"/>
        </pc:sldMkLst>
        <pc:spChg chg="del mod ord">
          <ac:chgData name="Aubrey Weber" userId="c30da8df-bb46-4243-9495-6446d0253bd0" providerId="ADAL" clId="{12FA25D0-FD78-4765-A086-404DCF760CAC}" dt="2021-11-18T15:59:05.369" v="1395" actId="700"/>
          <ac:spMkLst>
            <pc:docMk/>
            <pc:sldMk cId="2307524660" sldId="1773"/>
            <ac:spMk id="2" creationId="{519D105A-A8B7-41B3-81FB-BBD277E5FAC4}"/>
          </ac:spMkLst>
        </pc:spChg>
        <pc:spChg chg="mod ord">
          <ac:chgData name="Aubrey Weber" userId="c30da8df-bb46-4243-9495-6446d0253bd0" providerId="ADAL" clId="{12FA25D0-FD78-4765-A086-404DCF760CAC}" dt="2021-11-18T15:59:05.369" v="1395" actId="700"/>
          <ac:spMkLst>
            <pc:docMk/>
            <pc:sldMk cId="2307524660" sldId="1773"/>
            <ac:spMk id="3" creationId="{09254297-F1B7-4B29-9B87-4D200E18A470}"/>
          </ac:spMkLst>
        </pc:spChg>
        <pc:spChg chg="add mod ord">
          <ac:chgData name="Aubrey Weber" userId="c30da8df-bb46-4243-9495-6446d0253bd0" providerId="ADAL" clId="{12FA25D0-FD78-4765-A086-404DCF760CAC}" dt="2021-11-18T15:59:13.252" v="1420" actId="20577"/>
          <ac:spMkLst>
            <pc:docMk/>
            <pc:sldMk cId="2307524660" sldId="1773"/>
            <ac:spMk id="4" creationId="{06D5DCB8-27FA-4061-828E-AA88F5AF96D2}"/>
          </ac:spMkLst>
        </pc:spChg>
        <pc:spChg chg="add mod ord">
          <ac:chgData name="Aubrey Weber" userId="c30da8df-bb46-4243-9495-6446d0253bd0" providerId="ADAL" clId="{12FA25D0-FD78-4765-A086-404DCF760CAC}" dt="2021-11-18T15:59:42.301" v="1429" actId="20577"/>
          <ac:spMkLst>
            <pc:docMk/>
            <pc:sldMk cId="2307524660" sldId="1773"/>
            <ac:spMk id="5" creationId="{A685132B-30F4-4147-9ABA-E9A09F40E511}"/>
          </ac:spMkLst>
        </pc:spChg>
      </pc:sldChg>
      <pc:sldChg chg="addSp delSp modSp add mod modClrScheme chgLayout modNotesTx">
        <pc:chgData name="Aubrey Weber" userId="c30da8df-bb46-4243-9495-6446d0253bd0" providerId="ADAL" clId="{12FA25D0-FD78-4765-A086-404DCF760CAC}" dt="2021-12-02T20:09:33.762" v="11870" actId="20577"/>
        <pc:sldMkLst>
          <pc:docMk/>
          <pc:sldMk cId="2770285027" sldId="1774"/>
        </pc:sldMkLst>
        <pc:spChg chg="mod">
          <ac:chgData name="Aubrey Weber" userId="c30da8df-bb46-4243-9495-6446d0253bd0" providerId="ADAL" clId="{12FA25D0-FD78-4765-A086-404DCF760CAC}" dt="2021-11-18T16:39:13.651" v="1894" actId="14100"/>
          <ac:spMkLst>
            <pc:docMk/>
            <pc:sldMk cId="2770285027" sldId="1774"/>
            <ac:spMk id="2" creationId="{417E72F5-AA1D-4B9A-9EF7-0BA90EE83815}"/>
          </ac:spMkLst>
        </pc:spChg>
        <pc:spChg chg="add del mod ord">
          <ac:chgData name="Aubrey Weber" userId="c30da8df-bb46-4243-9495-6446d0253bd0" providerId="ADAL" clId="{12FA25D0-FD78-4765-A086-404DCF760CAC}" dt="2021-11-18T16:39:02.630" v="1891" actId="478"/>
          <ac:spMkLst>
            <pc:docMk/>
            <pc:sldMk cId="2770285027" sldId="1774"/>
            <ac:spMk id="3" creationId="{FC0ED26D-DEB3-4BC1-A686-FF58FEA491FD}"/>
          </ac:spMkLst>
        </pc:spChg>
        <pc:spChg chg="add del mod ord">
          <ac:chgData name="Aubrey Weber" userId="c30da8df-bb46-4243-9495-6446d0253bd0" providerId="ADAL" clId="{12FA25D0-FD78-4765-A086-404DCF760CAC}" dt="2021-11-18T16:39:07.409" v="1892" actId="478"/>
          <ac:spMkLst>
            <pc:docMk/>
            <pc:sldMk cId="2770285027" sldId="1774"/>
            <ac:spMk id="4" creationId="{4C3C7149-4886-4C85-B61D-8F3DD22E039B}"/>
          </ac:spMkLst>
        </pc:spChg>
        <pc:spChg chg="del">
          <ac:chgData name="Aubrey Weber" userId="c30da8df-bb46-4243-9495-6446d0253bd0" providerId="ADAL" clId="{12FA25D0-FD78-4765-A086-404DCF760CAC}" dt="2021-11-18T16:03:49.273" v="1531" actId="478"/>
          <ac:spMkLst>
            <pc:docMk/>
            <pc:sldMk cId="2770285027" sldId="1774"/>
            <ac:spMk id="3074" creationId="{A5C5EE24-9218-4E14-BCD5-AD30EAE4ACAC}"/>
          </ac:spMkLst>
        </pc:spChg>
        <pc:graphicFrameChg chg="add mod">
          <ac:chgData name="Aubrey Weber" userId="c30da8df-bb46-4243-9495-6446d0253bd0" providerId="ADAL" clId="{12FA25D0-FD78-4765-A086-404DCF760CAC}" dt="2021-11-18T16:04:08.104" v="1535" actId="1076"/>
          <ac:graphicFrameMkLst>
            <pc:docMk/>
            <pc:sldMk cId="2770285027" sldId="1774"/>
            <ac:graphicFrameMk id="5" creationId="{FDD54FF4-AB99-4AC6-944F-B34015C59B17}"/>
          </ac:graphicFrameMkLst>
        </pc:graphicFrameChg>
        <pc:picChg chg="del">
          <ac:chgData name="Aubrey Weber" userId="c30da8df-bb46-4243-9495-6446d0253bd0" providerId="ADAL" clId="{12FA25D0-FD78-4765-A086-404DCF760CAC}" dt="2021-11-18T16:04:03.186" v="1534" actId="478"/>
          <ac:picMkLst>
            <pc:docMk/>
            <pc:sldMk cId="2770285027" sldId="1774"/>
            <ac:picMk id="3086" creationId="{73609A54-3FCB-499B-8FE5-349F5E587D0A}"/>
          </ac:picMkLst>
        </pc:picChg>
      </pc:sldChg>
      <pc:sldChg chg="add modNotesTx">
        <pc:chgData name="Aubrey Weber" userId="c30da8df-bb46-4243-9495-6446d0253bd0" providerId="ADAL" clId="{12FA25D0-FD78-4765-A086-404DCF760CAC}" dt="2021-12-02T20:07:44.594" v="11477" actId="20577"/>
        <pc:sldMkLst>
          <pc:docMk/>
          <pc:sldMk cId="455698363" sldId="1775"/>
        </pc:sldMkLst>
      </pc:sldChg>
      <pc:sldChg chg="add del">
        <pc:chgData name="Aubrey Weber" userId="c30da8df-bb46-4243-9495-6446d0253bd0" providerId="ADAL" clId="{12FA25D0-FD78-4765-A086-404DCF760CAC}" dt="2021-11-18T17:47:41.437" v="3156" actId="2696"/>
        <pc:sldMkLst>
          <pc:docMk/>
          <pc:sldMk cId="3805854763" sldId="1775"/>
        </pc:sldMkLst>
      </pc:sldChg>
      <pc:sldChg chg="add">
        <pc:chgData name="Aubrey Weber" userId="c30da8df-bb46-4243-9495-6446d0253bd0" providerId="ADAL" clId="{12FA25D0-FD78-4765-A086-404DCF760CAC}" dt="2021-11-18T17:47:57.249" v="3157"/>
        <pc:sldMkLst>
          <pc:docMk/>
          <pc:sldMk cId="71872092" sldId="1776"/>
        </pc:sldMkLst>
      </pc:sldChg>
      <pc:sldChg chg="add del">
        <pc:chgData name="Aubrey Weber" userId="c30da8df-bb46-4243-9495-6446d0253bd0" providerId="ADAL" clId="{12FA25D0-FD78-4765-A086-404DCF760CAC}" dt="2021-11-18T17:47:41.437" v="3156" actId="2696"/>
        <pc:sldMkLst>
          <pc:docMk/>
          <pc:sldMk cId="3782697064" sldId="1776"/>
        </pc:sldMkLst>
      </pc:sldChg>
      <pc:sldChg chg="add">
        <pc:chgData name="Aubrey Weber" userId="c30da8df-bb46-4243-9495-6446d0253bd0" providerId="ADAL" clId="{12FA25D0-FD78-4765-A086-404DCF760CAC}" dt="2021-11-18T17:47:57.249" v="3157"/>
        <pc:sldMkLst>
          <pc:docMk/>
          <pc:sldMk cId="844021303" sldId="1777"/>
        </pc:sldMkLst>
      </pc:sldChg>
      <pc:sldChg chg="add del modNotesTx">
        <pc:chgData name="Aubrey Weber" userId="c30da8df-bb46-4243-9495-6446d0253bd0" providerId="ADAL" clId="{12FA25D0-FD78-4765-A086-404DCF760CAC}" dt="2021-11-18T17:46:50.557" v="3154" actId="2696"/>
        <pc:sldMkLst>
          <pc:docMk/>
          <pc:sldMk cId="2572714855" sldId="1777"/>
        </pc:sldMkLst>
      </pc:sldChg>
      <pc:sldChg chg="add del">
        <pc:chgData name="Aubrey Weber" userId="c30da8df-bb46-4243-9495-6446d0253bd0" providerId="ADAL" clId="{12FA25D0-FD78-4765-A086-404DCF760CAC}" dt="2021-11-18T17:47:41.437" v="3156" actId="2696"/>
        <pc:sldMkLst>
          <pc:docMk/>
          <pc:sldMk cId="2580886888" sldId="1777"/>
        </pc:sldMkLst>
      </pc:sldChg>
      <pc:sldChg chg="add del modNotesTx">
        <pc:chgData name="Aubrey Weber" userId="c30da8df-bb46-4243-9495-6446d0253bd0" providerId="ADAL" clId="{12FA25D0-FD78-4765-A086-404DCF760CAC}" dt="2021-11-18T17:46:50.557" v="3154" actId="2696"/>
        <pc:sldMkLst>
          <pc:docMk/>
          <pc:sldMk cId="2033519402" sldId="1778"/>
        </pc:sldMkLst>
      </pc:sldChg>
      <pc:sldChg chg="add">
        <pc:chgData name="Aubrey Weber" userId="c30da8df-bb46-4243-9495-6446d0253bd0" providerId="ADAL" clId="{12FA25D0-FD78-4765-A086-404DCF760CAC}" dt="2021-11-18T17:47:57.249" v="3157"/>
        <pc:sldMkLst>
          <pc:docMk/>
          <pc:sldMk cId="3736921753" sldId="1778"/>
        </pc:sldMkLst>
      </pc:sldChg>
      <pc:sldChg chg="add del">
        <pc:chgData name="Aubrey Weber" userId="c30da8df-bb46-4243-9495-6446d0253bd0" providerId="ADAL" clId="{12FA25D0-FD78-4765-A086-404DCF760CAC}" dt="2021-11-18T17:47:41.437" v="3156" actId="2696"/>
        <pc:sldMkLst>
          <pc:docMk/>
          <pc:sldMk cId="3943890963" sldId="1778"/>
        </pc:sldMkLst>
      </pc:sldChg>
      <pc:sldChg chg="add del">
        <pc:chgData name="Aubrey Weber" userId="c30da8df-bb46-4243-9495-6446d0253bd0" providerId="ADAL" clId="{12FA25D0-FD78-4765-A086-404DCF760CAC}" dt="2021-11-18T17:47:41.437" v="3156" actId="2696"/>
        <pc:sldMkLst>
          <pc:docMk/>
          <pc:sldMk cId="1329022355" sldId="1779"/>
        </pc:sldMkLst>
      </pc:sldChg>
      <pc:sldChg chg="add del modNotesTx">
        <pc:chgData name="Aubrey Weber" userId="c30da8df-bb46-4243-9495-6446d0253bd0" providerId="ADAL" clId="{12FA25D0-FD78-4765-A086-404DCF760CAC}" dt="2021-11-18T17:46:50.557" v="3154" actId="2696"/>
        <pc:sldMkLst>
          <pc:docMk/>
          <pc:sldMk cId="1367200631" sldId="1779"/>
        </pc:sldMkLst>
      </pc:sldChg>
      <pc:sldChg chg="add">
        <pc:chgData name="Aubrey Weber" userId="c30da8df-bb46-4243-9495-6446d0253bd0" providerId="ADAL" clId="{12FA25D0-FD78-4765-A086-404DCF760CAC}" dt="2021-11-18T17:47:57.249" v="3157"/>
        <pc:sldMkLst>
          <pc:docMk/>
          <pc:sldMk cId="3065330551" sldId="1779"/>
        </pc:sldMkLst>
      </pc:sldChg>
      <pc:sldChg chg="addSp delSp modSp new mod modClrScheme chgLayout modNotesTx">
        <pc:chgData name="Aubrey Weber" userId="c30da8df-bb46-4243-9495-6446d0253bd0" providerId="ADAL" clId="{12FA25D0-FD78-4765-A086-404DCF760CAC}" dt="2021-12-02T20:17:24.674" v="12937" actId="20577"/>
        <pc:sldMkLst>
          <pc:docMk/>
          <pc:sldMk cId="1435306958" sldId="1780"/>
        </pc:sldMkLst>
        <pc:spChg chg="mod ord">
          <ac:chgData name="Aubrey Weber" userId="c30da8df-bb46-4243-9495-6446d0253bd0" providerId="ADAL" clId="{12FA25D0-FD78-4765-A086-404DCF760CAC}" dt="2021-11-18T16:50:16.542" v="2665" actId="26606"/>
          <ac:spMkLst>
            <pc:docMk/>
            <pc:sldMk cId="1435306958" sldId="1780"/>
            <ac:spMk id="2" creationId="{27B17638-A3A7-4374-8388-F54653D78DDC}"/>
          </ac:spMkLst>
        </pc:spChg>
        <pc:spChg chg="mod ord">
          <ac:chgData name="Aubrey Weber" userId="c30da8df-bb46-4243-9495-6446d0253bd0" providerId="ADAL" clId="{12FA25D0-FD78-4765-A086-404DCF760CAC}" dt="2021-11-18T16:50:16.542" v="2665" actId="26606"/>
          <ac:spMkLst>
            <pc:docMk/>
            <pc:sldMk cId="1435306958" sldId="1780"/>
            <ac:spMk id="3" creationId="{9A912CEC-21A1-401D-BEEF-0273A0BFD85D}"/>
          </ac:spMkLst>
        </pc:spChg>
        <pc:spChg chg="add del mod ord">
          <ac:chgData name="Aubrey Weber" userId="c30da8df-bb46-4243-9495-6446d0253bd0" providerId="ADAL" clId="{12FA25D0-FD78-4765-A086-404DCF760CAC}" dt="2021-11-18T16:49:48.548" v="2661"/>
          <ac:spMkLst>
            <pc:docMk/>
            <pc:sldMk cId="1435306958" sldId="1780"/>
            <ac:spMk id="4" creationId="{96DC2416-BF3A-4D96-BB0F-2411805327B6}"/>
          </ac:spMkLst>
        </pc:spChg>
        <pc:spChg chg="add del mod ord">
          <ac:chgData name="Aubrey Weber" userId="c30da8df-bb46-4243-9495-6446d0253bd0" providerId="ADAL" clId="{12FA25D0-FD78-4765-A086-404DCF760CAC}" dt="2021-11-18T16:50:16.542" v="2665" actId="26606"/>
          <ac:spMkLst>
            <pc:docMk/>
            <pc:sldMk cId="1435306958" sldId="1780"/>
            <ac:spMk id="5" creationId="{A14E4D13-DF29-4AFA-89BB-70544261418C}"/>
          </ac:spMkLst>
        </pc:spChg>
        <pc:spChg chg="add del mod">
          <ac:chgData name="Aubrey Weber" userId="c30da8df-bb46-4243-9495-6446d0253bd0" providerId="ADAL" clId="{12FA25D0-FD78-4765-A086-404DCF760CAC}" dt="2021-11-18T16:49:53.873" v="2662" actId="6264"/>
          <ac:spMkLst>
            <pc:docMk/>
            <pc:sldMk cId="1435306958" sldId="1780"/>
            <ac:spMk id="6" creationId="{C0BDFC43-E3FD-49B4-B3DF-FADC24E263BC}"/>
          </ac:spMkLst>
        </pc:spChg>
        <pc:spChg chg="add del mod">
          <ac:chgData name="Aubrey Weber" userId="c30da8df-bb46-4243-9495-6446d0253bd0" providerId="ADAL" clId="{12FA25D0-FD78-4765-A086-404DCF760CAC}" dt="2021-11-18T16:49:53.873" v="2662" actId="6264"/>
          <ac:spMkLst>
            <pc:docMk/>
            <pc:sldMk cId="1435306958" sldId="1780"/>
            <ac:spMk id="7" creationId="{E19A08DA-2F10-4720-A53C-C41C1452F249}"/>
          </ac:spMkLst>
        </pc:spChg>
        <pc:spChg chg="add del mod">
          <ac:chgData name="Aubrey Weber" userId="c30da8df-bb46-4243-9495-6446d0253bd0" providerId="ADAL" clId="{12FA25D0-FD78-4765-A086-404DCF760CAC}" dt="2021-11-18T16:49:53.873" v="2662" actId="6264"/>
          <ac:spMkLst>
            <pc:docMk/>
            <pc:sldMk cId="1435306958" sldId="1780"/>
            <ac:spMk id="8" creationId="{54C1F788-745B-4EEE-B723-6EB65B9474E1}"/>
          </ac:spMkLst>
        </pc:spChg>
        <pc:graphicFrameChg chg="add mod">
          <ac:chgData name="Aubrey Weber" userId="c30da8df-bb46-4243-9495-6446d0253bd0" providerId="ADAL" clId="{12FA25D0-FD78-4765-A086-404DCF760CAC}" dt="2021-11-18T16:51:03.679" v="2672" actId="113"/>
          <ac:graphicFrameMkLst>
            <pc:docMk/>
            <pc:sldMk cId="1435306958" sldId="1780"/>
            <ac:graphicFrameMk id="9" creationId="{430CA6BE-7D4D-4B02-9B2D-D92D6D6C15A5}"/>
          </ac:graphicFrameMkLst>
        </pc:graphicFrameChg>
      </pc:sldChg>
      <pc:sldChg chg="addSp delSp modSp new mod modClrScheme addCm delCm modCm chgLayout modNotesTx">
        <pc:chgData name="Aubrey Weber" userId="c30da8df-bb46-4243-9495-6446d0253bd0" providerId="ADAL" clId="{12FA25D0-FD78-4765-A086-404DCF760CAC}" dt="2021-12-02T20:15:50.462" v="12658" actId="20577"/>
        <pc:sldMkLst>
          <pc:docMk/>
          <pc:sldMk cId="14035580" sldId="1781"/>
        </pc:sldMkLst>
        <pc:spChg chg="del mod ord">
          <ac:chgData name="Aubrey Weber" userId="c30da8df-bb46-4243-9495-6446d0253bd0" providerId="ADAL" clId="{12FA25D0-FD78-4765-A086-404DCF760CAC}" dt="2021-11-18T17:48:29.744" v="3159" actId="700"/>
          <ac:spMkLst>
            <pc:docMk/>
            <pc:sldMk cId="14035580" sldId="1781"/>
            <ac:spMk id="2" creationId="{C6ECBD62-192A-46B6-BDBC-610BABC7356B}"/>
          </ac:spMkLst>
        </pc:spChg>
        <pc:spChg chg="del mod ord">
          <ac:chgData name="Aubrey Weber" userId="c30da8df-bb46-4243-9495-6446d0253bd0" providerId="ADAL" clId="{12FA25D0-FD78-4765-A086-404DCF760CAC}" dt="2021-11-18T17:48:29.744" v="3159" actId="700"/>
          <ac:spMkLst>
            <pc:docMk/>
            <pc:sldMk cId="14035580" sldId="1781"/>
            <ac:spMk id="3" creationId="{974499E1-7758-4792-8DD8-237730245F10}"/>
          </ac:spMkLst>
        </pc:spChg>
        <pc:spChg chg="mod ord">
          <ac:chgData name="Aubrey Weber" userId="c30da8df-bb46-4243-9495-6446d0253bd0" providerId="ADAL" clId="{12FA25D0-FD78-4765-A086-404DCF760CAC}" dt="2021-11-18T17:48:29.744" v="3159" actId="700"/>
          <ac:spMkLst>
            <pc:docMk/>
            <pc:sldMk cId="14035580" sldId="1781"/>
            <ac:spMk id="4" creationId="{B7BBCCBF-3427-4304-875D-467D1E3E33E3}"/>
          </ac:spMkLst>
        </pc:spChg>
        <pc:spChg chg="add mod ord">
          <ac:chgData name="Aubrey Weber" userId="c30da8df-bb46-4243-9495-6446d0253bd0" providerId="ADAL" clId="{12FA25D0-FD78-4765-A086-404DCF760CAC}" dt="2021-11-18T17:48:47.365" v="3198" actId="20577"/>
          <ac:spMkLst>
            <pc:docMk/>
            <pc:sldMk cId="14035580" sldId="1781"/>
            <ac:spMk id="5" creationId="{1807DC97-EEBD-4511-87A2-7102F0C74204}"/>
          </ac:spMkLst>
        </pc:spChg>
        <pc:spChg chg="add mod ord">
          <ac:chgData name="Aubrey Weber" userId="c30da8df-bb46-4243-9495-6446d0253bd0" providerId="ADAL" clId="{12FA25D0-FD78-4765-A086-404DCF760CAC}" dt="2021-11-18T17:52:38.728" v="3288" actId="20577"/>
          <ac:spMkLst>
            <pc:docMk/>
            <pc:sldMk cId="14035580" sldId="1781"/>
            <ac:spMk id="6" creationId="{7AF22D6B-250A-494D-BAC2-E5B8D6F7ECCA}"/>
          </ac:spMkLst>
        </pc:spChg>
        <pc:spChg chg="add mod">
          <ac:chgData name="Aubrey Weber" userId="c30da8df-bb46-4243-9495-6446d0253bd0" providerId="ADAL" clId="{12FA25D0-FD78-4765-A086-404DCF760CAC}" dt="2021-11-18T17:52:29.312" v="3285" actId="1036"/>
          <ac:spMkLst>
            <pc:docMk/>
            <pc:sldMk cId="14035580" sldId="1781"/>
            <ac:spMk id="8" creationId="{4B77A251-3614-47FC-8F4B-629D285A8879}"/>
          </ac:spMkLst>
        </pc:spChg>
        <pc:spChg chg="add mod">
          <ac:chgData name="Aubrey Weber" userId="c30da8df-bb46-4243-9495-6446d0253bd0" providerId="ADAL" clId="{12FA25D0-FD78-4765-A086-404DCF760CAC}" dt="2021-11-18T17:52:15.811" v="3273" actId="1076"/>
          <ac:spMkLst>
            <pc:docMk/>
            <pc:sldMk cId="14035580" sldId="1781"/>
            <ac:spMk id="9" creationId="{F3186A0D-5DC3-4ECF-8BB7-881C84B9D638}"/>
          </ac:spMkLst>
        </pc:spChg>
        <pc:picChg chg="add mod">
          <ac:chgData name="Aubrey Weber" userId="c30da8df-bb46-4243-9495-6446d0253bd0" providerId="ADAL" clId="{12FA25D0-FD78-4765-A086-404DCF760CAC}" dt="2021-11-18T17:50:12.036" v="3251" actId="1076"/>
          <ac:picMkLst>
            <pc:docMk/>
            <pc:sldMk cId="14035580" sldId="1781"/>
            <ac:picMk id="7" creationId="{41CF1111-CBD1-4A85-A44C-B62BFC64FC5F}"/>
          </ac:picMkLst>
        </pc:picChg>
      </pc:sldChg>
      <pc:sldChg chg="addSp delSp modSp new mod modClrScheme chgLayout">
        <pc:chgData name="Aubrey Weber" userId="c30da8df-bb46-4243-9495-6446d0253bd0" providerId="ADAL" clId="{12FA25D0-FD78-4765-A086-404DCF760CAC}" dt="2021-11-18T18:33:06.111" v="4211" actId="207"/>
        <pc:sldMkLst>
          <pc:docMk/>
          <pc:sldMk cId="400317909" sldId="1782"/>
        </pc:sldMkLst>
        <pc:spChg chg="del mod ord">
          <ac:chgData name="Aubrey Weber" userId="c30da8df-bb46-4243-9495-6446d0253bd0" providerId="ADAL" clId="{12FA25D0-FD78-4765-A086-404DCF760CAC}" dt="2021-11-18T18:31:11.780" v="3843" actId="700"/>
          <ac:spMkLst>
            <pc:docMk/>
            <pc:sldMk cId="400317909" sldId="1782"/>
            <ac:spMk id="2" creationId="{15339192-7306-4D04-83AB-BF482C3ED819}"/>
          </ac:spMkLst>
        </pc:spChg>
        <pc:spChg chg="del mod ord">
          <ac:chgData name="Aubrey Weber" userId="c30da8df-bb46-4243-9495-6446d0253bd0" providerId="ADAL" clId="{12FA25D0-FD78-4765-A086-404DCF760CAC}" dt="2021-11-18T18:31:11.780" v="3843" actId="700"/>
          <ac:spMkLst>
            <pc:docMk/>
            <pc:sldMk cId="400317909" sldId="1782"/>
            <ac:spMk id="3" creationId="{62FC6ACD-4F21-4046-B7FB-7EB06B781300}"/>
          </ac:spMkLst>
        </pc:spChg>
        <pc:spChg chg="add mod ord">
          <ac:chgData name="Aubrey Weber" userId="c30da8df-bb46-4243-9495-6446d0253bd0" providerId="ADAL" clId="{12FA25D0-FD78-4765-A086-404DCF760CAC}" dt="2021-11-18T18:31:29.383" v="3869" actId="5793"/>
          <ac:spMkLst>
            <pc:docMk/>
            <pc:sldMk cId="400317909" sldId="1782"/>
            <ac:spMk id="4" creationId="{8960AC30-4E47-426E-B0BF-3E9DF9723B30}"/>
          </ac:spMkLst>
        </pc:spChg>
        <pc:spChg chg="add mod ord">
          <ac:chgData name="Aubrey Weber" userId="c30da8df-bb46-4243-9495-6446d0253bd0" providerId="ADAL" clId="{12FA25D0-FD78-4765-A086-404DCF760CAC}" dt="2021-11-18T18:33:06.111" v="4211" actId="207"/>
          <ac:spMkLst>
            <pc:docMk/>
            <pc:sldMk cId="400317909" sldId="1782"/>
            <ac:spMk id="5" creationId="{30F36149-E2B1-41B3-BF2F-F312D5BCFEEA}"/>
          </ac:spMkLst>
        </pc:spChg>
        <pc:spChg chg="add del mod">
          <ac:chgData name="Aubrey Weber" userId="c30da8df-bb46-4243-9495-6446d0253bd0" providerId="ADAL" clId="{12FA25D0-FD78-4765-A086-404DCF760CAC}" dt="2021-11-18T18:32:54.725" v="4205" actId="478"/>
          <ac:spMkLst>
            <pc:docMk/>
            <pc:sldMk cId="400317909" sldId="1782"/>
            <ac:spMk id="6" creationId="{7A119A37-AD70-426C-9404-7F42732206E4}"/>
          </ac:spMkLst>
        </pc:spChg>
      </pc:sldChg>
      <pc:sldChg chg="modSp add mod modNotesTx">
        <pc:chgData name="Aubrey Weber" userId="c30da8df-bb46-4243-9495-6446d0253bd0" providerId="ADAL" clId="{12FA25D0-FD78-4765-A086-404DCF760CAC}" dt="2021-12-02T17:45:49.064" v="7265" actId="20577"/>
        <pc:sldMkLst>
          <pc:docMk/>
          <pc:sldMk cId="185099037" sldId="1783"/>
        </pc:sldMkLst>
        <pc:spChg chg="mod">
          <ac:chgData name="Aubrey Weber" userId="c30da8df-bb46-4243-9495-6446d0253bd0" providerId="ADAL" clId="{12FA25D0-FD78-4765-A086-404DCF760CAC}" dt="2021-11-18T18:35:48.641" v="4370" actId="20577"/>
          <ac:spMkLst>
            <pc:docMk/>
            <pc:sldMk cId="185099037" sldId="1783"/>
            <ac:spMk id="3" creationId="{00000000-0000-0000-0000-000000000000}"/>
          </ac:spMkLst>
        </pc:spChg>
      </pc:sldChg>
      <pc:sldChg chg="addSp delSp modSp add mod chgLayout modNotesTx">
        <pc:chgData name="Aubrey Weber" userId="c30da8df-bb46-4243-9495-6446d0253bd0" providerId="ADAL" clId="{12FA25D0-FD78-4765-A086-404DCF760CAC}" dt="2021-11-18T18:47:11.405" v="5089" actId="207"/>
        <pc:sldMkLst>
          <pc:docMk/>
          <pc:sldMk cId="2523946658" sldId="1784"/>
        </pc:sldMkLst>
        <pc:spChg chg="add del mod">
          <ac:chgData name="Aubrey Weber" userId="c30da8df-bb46-4243-9495-6446d0253bd0" providerId="ADAL" clId="{12FA25D0-FD78-4765-A086-404DCF760CAC}" dt="2021-11-18T18:37:07.246" v="4407" actId="6264"/>
          <ac:spMkLst>
            <pc:docMk/>
            <pc:sldMk cId="2523946658" sldId="1784"/>
            <ac:spMk id="2" creationId="{0FBBA741-7D22-43FB-A278-C388F02DBFF6}"/>
          </ac:spMkLst>
        </pc:spChg>
        <pc:spChg chg="add del mod">
          <ac:chgData name="Aubrey Weber" userId="c30da8df-bb46-4243-9495-6446d0253bd0" providerId="ADAL" clId="{12FA25D0-FD78-4765-A086-404DCF760CAC}" dt="2021-11-18T18:37:07.246" v="4407" actId="6264"/>
          <ac:spMkLst>
            <pc:docMk/>
            <pc:sldMk cId="2523946658" sldId="1784"/>
            <ac:spMk id="3" creationId="{D8BF6FD0-EDAF-459F-B4CD-42A3D8952DC2}"/>
          </ac:spMkLst>
        </pc:spChg>
        <pc:spChg chg="mod ord">
          <ac:chgData name="Aubrey Weber" userId="c30da8df-bb46-4243-9495-6446d0253bd0" providerId="ADAL" clId="{12FA25D0-FD78-4765-A086-404DCF760CAC}" dt="2021-11-18T18:37:07.246" v="4407" actId="6264"/>
          <ac:spMkLst>
            <pc:docMk/>
            <pc:sldMk cId="2523946658" sldId="1784"/>
            <ac:spMk id="4" creationId="{8960AC30-4E47-426E-B0BF-3E9DF9723B30}"/>
          </ac:spMkLst>
        </pc:spChg>
        <pc:spChg chg="mod ord">
          <ac:chgData name="Aubrey Weber" userId="c30da8df-bb46-4243-9495-6446d0253bd0" providerId="ADAL" clId="{12FA25D0-FD78-4765-A086-404DCF760CAC}" dt="2021-11-18T18:38:11.850" v="4506" actId="20577"/>
          <ac:spMkLst>
            <pc:docMk/>
            <pc:sldMk cId="2523946658" sldId="1784"/>
            <ac:spMk id="5" creationId="{30F36149-E2B1-41B3-BF2F-F312D5BCFEEA}"/>
          </ac:spMkLst>
        </pc:spChg>
        <pc:spChg chg="add mod">
          <ac:chgData name="Aubrey Weber" userId="c30da8df-bb46-4243-9495-6446d0253bd0" providerId="ADAL" clId="{12FA25D0-FD78-4765-A086-404DCF760CAC}" dt="2021-11-18T18:47:02.030" v="5086" actId="207"/>
          <ac:spMkLst>
            <pc:docMk/>
            <pc:sldMk cId="2523946658" sldId="1784"/>
            <ac:spMk id="6" creationId="{F0FED4B9-295D-4EAA-A3F6-2E237784CE78}"/>
          </ac:spMkLst>
        </pc:spChg>
        <pc:spChg chg="add mod">
          <ac:chgData name="Aubrey Weber" userId="c30da8df-bb46-4243-9495-6446d0253bd0" providerId="ADAL" clId="{12FA25D0-FD78-4765-A086-404DCF760CAC}" dt="2021-11-18T18:47:08.202" v="5088" actId="207"/>
          <ac:spMkLst>
            <pc:docMk/>
            <pc:sldMk cId="2523946658" sldId="1784"/>
            <ac:spMk id="7" creationId="{0EE423EF-1F89-4949-A6A1-B0882921AFAF}"/>
          </ac:spMkLst>
        </pc:spChg>
        <pc:spChg chg="add mod">
          <ac:chgData name="Aubrey Weber" userId="c30da8df-bb46-4243-9495-6446d0253bd0" providerId="ADAL" clId="{12FA25D0-FD78-4765-A086-404DCF760CAC}" dt="2021-11-18T18:47:05.599" v="5087" actId="207"/>
          <ac:spMkLst>
            <pc:docMk/>
            <pc:sldMk cId="2523946658" sldId="1784"/>
            <ac:spMk id="8" creationId="{4E576A1A-E732-4DF0-8592-7E84749475AA}"/>
          </ac:spMkLst>
        </pc:spChg>
        <pc:spChg chg="add mod">
          <ac:chgData name="Aubrey Weber" userId="c30da8df-bb46-4243-9495-6446d0253bd0" providerId="ADAL" clId="{12FA25D0-FD78-4765-A086-404DCF760CAC}" dt="2021-11-18T18:47:11.405" v="5089" actId="207"/>
          <ac:spMkLst>
            <pc:docMk/>
            <pc:sldMk cId="2523946658" sldId="1784"/>
            <ac:spMk id="9" creationId="{19C39DCB-46C2-4D09-A519-7BC203280BAB}"/>
          </ac:spMkLst>
        </pc:spChg>
        <pc:spChg chg="mod">
          <ac:chgData name="Aubrey Weber" userId="c30da8df-bb46-4243-9495-6446d0253bd0" providerId="ADAL" clId="{12FA25D0-FD78-4765-A086-404DCF760CAC}" dt="2021-11-18T18:38:50.149" v="4516" actId="14100"/>
          <ac:spMkLst>
            <pc:docMk/>
            <pc:sldMk cId="2523946658" sldId="1784"/>
            <ac:spMk id="15" creationId="{BDA94FB1-104F-4417-AB2F-D387487102B2}"/>
          </ac:spMkLst>
        </pc:spChg>
        <pc:spChg chg="add del mod">
          <ac:chgData name="Aubrey Weber" userId="c30da8df-bb46-4243-9495-6446d0253bd0" providerId="ADAL" clId="{12FA25D0-FD78-4765-A086-404DCF760CAC}" dt="2021-11-18T18:44:05.051" v="4938"/>
          <ac:spMkLst>
            <pc:docMk/>
            <pc:sldMk cId="2523946658" sldId="1784"/>
            <ac:spMk id="16" creationId="{6F672A88-33C7-4213-9CBE-D117D900FA43}"/>
          </ac:spMkLst>
        </pc:spChg>
        <pc:spChg chg="add del mod">
          <ac:chgData name="Aubrey Weber" userId="c30da8df-bb46-4243-9495-6446d0253bd0" providerId="ADAL" clId="{12FA25D0-FD78-4765-A086-404DCF760CAC}" dt="2021-11-18T18:44:05.051" v="4938"/>
          <ac:spMkLst>
            <pc:docMk/>
            <pc:sldMk cId="2523946658" sldId="1784"/>
            <ac:spMk id="17" creationId="{AD71A5B5-4091-4B8D-89AD-5168BDD3C9C5}"/>
          </ac:spMkLst>
        </pc:spChg>
        <pc:spChg chg="add del mod">
          <ac:chgData name="Aubrey Weber" userId="c30da8df-bb46-4243-9495-6446d0253bd0" providerId="ADAL" clId="{12FA25D0-FD78-4765-A086-404DCF760CAC}" dt="2021-11-18T18:44:05.051" v="4938"/>
          <ac:spMkLst>
            <pc:docMk/>
            <pc:sldMk cId="2523946658" sldId="1784"/>
            <ac:spMk id="18" creationId="{54F085DC-0F00-4924-A0B4-B48A8A58F657}"/>
          </ac:spMkLst>
        </pc:spChg>
        <pc:spChg chg="add del mod">
          <ac:chgData name="Aubrey Weber" userId="c30da8df-bb46-4243-9495-6446d0253bd0" providerId="ADAL" clId="{12FA25D0-FD78-4765-A086-404DCF760CAC}" dt="2021-11-18T18:44:05.051" v="4938"/>
          <ac:spMkLst>
            <pc:docMk/>
            <pc:sldMk cId="2523946658" sldId="1784"/>
            <ac:spMk id="19" creationId="{9357FE3B-6767-4032-910F-9C1B0CB58556}"/>
          </ac:spMkLst>
        </pc:spChg>
        <pc:spChg chg="mod">
          <ac:chgData name="Aubrey Weber" userId="c30da8df-bb46-4243-9495-6446d0253bd0" providerId="ADAL" clId="{12FA25D0-FD78-4765-A086-404DCF760CAC}" dt="2021-11-18T18:44:03.389" v="4937"/>
          <ac:spMkLst>
            <pc:docMk/>
            <pc:sldMk cId="2523946658" sldId="1784"/>
            <ac:spMk id="25" creationId="{6089D649-BADE-4615-9451-68C2A7363788}"/>
          </ac:spMkLst>
        </pc:spChg>
        <pc:grpChg chg="add del mod">
          <ac:chgData name="Aubrey Weber" userId="c30da8df-bb46-4243-9495-6446d0253bd0" providerId="ADAL" clId="{12FA25D0-FD78-4765-A086-404DCF760CAC}" dt="2021-11-18T18:39:01.540" v="4517" actId="478"/>
          <ac:grpSpMkLst>
            <pc:docMk/>
            <pc:sldMk cId="2523946658" sldId="1784"/>
            <ac:grpSpMk id="13" creationId="{8650AAE3-A93F-4831-9FB4-BE60FE70397C}"/>
          </ac:grpSpMkLst>
        </pc:grpChg>
        <pc:grpChg chg="add del mod">
          <ac:chgData name="Aubrey Weber" userId="c30da8df-bb46-4243-9495-6446d0253bd0" providerId="ADAL" clId="{12FA25D0-FD78-4765-A086-404DCF760CAC}" dt="2021-11-18T18:44:05.051" v="4938"/>
          <ac:grpSpMkLst>
            <pc:docMk/>
            <pc:sldMk cId="2523946658" sldId="1784"/>
            <ac:grpSpMk id="23" creationId="{AA6782B7-9B7D-4297-B4B4-1C8D94694110}"/>
          </ac:grpSpMkLst>
        </pc:grpChg>
        <pc:picChg chg="add del mod">
          <ac:chgData name="Aubrey Weber" userId="c30da8df-bb46-4243-9495-6446d0253bd0" providerId="ADAL" clId="{12FA25D0-FD78-4765-A086-404DCF760CAC}" dt="2021-11-18T18:39:03.181" v="4519" actId="478"/>
          <ac:picMkLst>
            <pc:docMk/>
            <pc:sldMk cId="2523946658" sldId="1784"/>
            <ac:picMk id="10" creationId="{873779F1-8544-4F0A-8B1F-39B48B73015C}"/>
          </ac:picMkLst>
        </pc:picChg>
        <pc:picChg chg="add del mod">
          <ac:chgData name="Aubrey Weber" userId="c30da8df-bb46-4243-9495-6446d0253bd0" providerId="ADAL" clId="{12FA25D0-FD78-4765-A086-404DCF760CAC}" dt="2021-11-18T18:39:02.324" v="4518" actId="478"/>
          <ac:picMkLst>
            <pc:docMk/>
            <pc:sldMk cId="2523946658" sldId="1784"/>
            <ac:picMk id="11" creationId="{B0B6DB35-91B5-4B0F-9FA9-246B8F4AE1D0}"/>
          </ac:picMkLst>
        </pc:picChg>
        <pc:picChg chg="add mod">
          <ac:chgData name="Aubrey Weber" userId="c30da8df-bb46-4243-9495-6446d0253bd0" providerId="ADAL" clId="{12FA25D0-FD78-4765-A086-404DCF760CAC}" dt="2021-11-18T18:39:24.426" v="4523" actId="1076"/>
          <ac:picMkLst>
            <pc:docMk/>
            <pc:sldMk cId="2523946658" sldId="1784"/>
            <ac:picMk id="12" creationId="{A65EA773-90FC-4570-9392-2803054E291D}"/>
          </ac:picMkLst>
        </pc:picChg>
        <pc:picChg chg="mod">
          <ac:chgData name="Aubrey Weber" userId="c30da8df-bb46-4243-9495-6446d0253bd0" providerId="ADAL" clId="{12FA25D0-FD78-4765-A086-404DCF760CAC}" dt="2021-11-18T18:38:50.149" v="4516" actId="14100"/>
          <ac:picMkLst>
            <pc:docMk/>
            <pc:sldMk cId="2523946658" sldId="1784"/>
            <ac:picMk id="14" creationId="{B75EAA81-A192-4BA3-86C8-FEC79491F56C}"/>
          </ac:picMkLst>
        </pc:picChg>
        <pc:picChg chg="add del mod">
          <ac:chgData name="Aubrey Weber" userId="c30da8df-bb46-4243-9495-6446d0253bd0" providerId="ADAL" clId="{12FA25D0-FD78-4765-A086-404DCF760CAC}" dt="2021-11-18T18:44:05.051" v="4938"/>
          <ac:picMkLst>
            <pc:docMk/>
            <pc:sldMk cId="2523946658" sldId="1784"/>
            <ac:picMk id="20" creationId="{BA446016-DD01-4290-B86B-14A50AE785E9}"/>
          </ac:picMkLst>
        </pc:picChg>
        <pc:picChg chg="add del mod">
          <ac:chgData name="Aubrey Weber" userId="c30da8df-bb46-4243-9495-6446d0253bd0" providerId="ADAL" clId="{12FA25D0-FD78-4765-A086-404DCF760CAC}" dt="2021-11-18T18:44:05.051" v="4938"/>
          <ac:picMkLst>
            <pc:docMk/>
            <pc:sldMk cId="2523946658" sldId="1784"/>
            <ac:picMk id="21" creationId="{ED7B1AA6-A8C3-4A3A-B3D1-F36ED061A423}"/>
          </ac:picMkLst>
        </pc:picChg>
        <pc:picChg chg="add del mod">
          <ac:chgData name="Aubrey Weber" userId="c30da8df-bb46-4243-9495-6446d0253bd0" providerId="ADAL" clId="{12FA25D0-FD78-4765-A086-404DCF760CAC}" dt="2021-11-18T18:44:05.051" v="4938"/>
          <ac:picMkLst>
            <pc:docMk/>
            <pc:sldMk cId="2523946658" sldId="1784"/>
            <ac:picMk id="22" creationId="{56FA9E9A-92F5-4353-9DD5-8920468175DD}"/>
          </ac:picMkLst>
        </pc:picChg>
        <pc:picChg chg="mod">
          <ac:chgData name="Aubrey Weber" userId="c30da8df-bb46-4243-9495-6446d0253bd0" providerId="ADAL" clId="{12FA25D0-FD78-4765-A086-404DCF760CAC}" dt="2021-11-18T18:44:03.389" v="4937"/>
          <ac:picMkLst>
            <pc:docMk/>
            <pc:sldMk cId="2523946658" sldId="1784"/>
            <ac:picMk id="24" creationId="{FBE445A6-B832-4D55-AED7-CBC2FD014DE1}"/>
          </ac:picMkLst>
        </pc:picChg>
      </pc:sldChg>
      <pc:sldChg chg="delSp modSp add mod modNotesTx">
        <pc:chgData name="Aubrey Weber" userId="c30da8df-bb46-4243-9495-6446d0253bd0" providerId="ADAL" clId="{12FA25D0-FD78-4765-A086-404DCF760CAC}" dt="2021-12-02T20:20:22.715" v="13008" actId="20577"/>
        <pc:sldMkLst>
          <pc:docMk/>
          <pc:sldMk cId="1418220052" sldId="1785"/>
        </pc:sldMkLst>
        <pc:spChg chg="mod">
          <ac:chgData name="Aubrey Weber" userId="c30da8df-bb46-4243-9495-6446d0253bd0" providerId="ADAL" clId="{12FA25D0-FD78-4765-A086-404DCF760CAC}" dt="2021-11-18T18:46:45.103" v="5084" actId="6549"/>
          <ac:spMkLst>
            <pc:docMk/>
            <pc:sldMk cId="1418220052" sldId="1785"/>
            <ac:spMk id="4" creationId="{8960AC30-4E47-426E-B0BF-3E9DF9723B30}"/>
          </ac:spMkLst>
        </pc:spChg>
        <pc:spChg chg="mod">
          <ac:chgData name="Aubrey Weber" userId="c30da8df-bb46-4243-9495-6446d0253bd0" providerId="ADAL" clId="{12FA25D0-FD78-4765-A086-404DCF760CAC}" dt="2021-11-18T18:46:27.866" v="5065" actId="122"/>
          <ac:spMkLst>
            <pc:docMk/>
            <pc:sldMk cId="1418220052" sldId="1785"/>
            <ac:spMk id="5" creationId="{30F36149-E2B1-41B3-BF2F-F312D5BCFEEA}"/>
          </ac:spMkLst>
        </pc:spChg>
        <pc:spChg chg="del">
          <ac:chgData name="Aubrey Weber" userId="c30da8df-bb46-4243-9495-6446d0253bd0" providerId="ADAL" clId="{12FA25D0-FD78-4765-A086-404DCF760CAC}" dt="2021-11-18T18:44:46.913" v="4995" actId="478"/>
          <ac:spMkLst>
            <pc:docMk/>
            <pc:sldMk cId="1418220052" sldId="1785"/>
            <ac:spMk id="6" creationId="{F0FED4B9-295D-4EAA-A3F6-2E237784CE78}"/>
          </ac:spMkLst>
        </pc:spChg>
        <pc:spChg chg="del">
          <ac:chgData name="Aubrey Weber" userId="c30da8df-bb46-4243-9495-6446d0253bd0" providerId="ADAL" clId="{12FA25D0-FD78-4765-A086-404DCF760CAC}" dt="2021-11-18T18:44:43.063" v="4993" actId="478"/>
          <ac:spMkLst>
            <pc:docMk/>
            <pc:sldMk cId="1418220052" sldId="1785"/>
            <ac:spMk id="7" creationId="{0EE423EF-1F89-4949-A6A1-B0882921AFAF}"/>
          </ac:spMkLst>
        </pc:spChg>
        <pc:spChg chg="del">
          <ac:chgData name="Aubrey Weber" userId="c30da8df-bb46-4243-9495-6446d0253bd0" providerId="ADAL" clId="{12FA25D0-FD78-4765-A086-404DCF760CAC}" dt="2021-11-18T18:44:49.108" v="4997" actId="478"/>
          <ac:spMkLst>
            <pc:docMk/>
            <pc:sldMk cId="1418220052" sldId="1785"/>
            <ac:spMk id="8" creationId="{4E576A1A-E732-4DF0-8592-7E84749475AA}"/>
          </ac:spMkLst>
        </pc:spChg>
        <pc:spChg chg="del">
          <ac:chgData name="Aubrey Weber" userId="c30da8df-bb46-4243-9495-6446d0253bd0" providerId="ADAL" clId="{12FA25D0-FD78-4765-A086-404DCF760CAC}" dt="2021-11-18T18:44:51.042" v="4998" actId="478"/>
          <ac:spMkLst>
            <pc:docMk/>
            <pc:sldMk cId="1418220052" sldId="1785"/>
            <ac:spMk id="9" creationId="{19C39DCB-46C2-4D09-A519-7BC203280BAB}"/>
          </ac:spMkLst>
        </pc:spChg>
        <pc:picChg chg="del">
          <ac:chgData name="Aubrey Weber" userId="c30da8df-bb46-4243-9495-6446d0253bd0" providerId="ADAL" clId="{12FA25D0-FD78-4765-A086-404DCF760CAC}" dt="2021-11-18T18:44:47.619" v="4996" actId="478"/>
          <ac:picMkLst>
            <pc:docMk/>
            <pc:sldMk cId="1418220052" sldId="1785"/>
            <ac:picMk id="12" creationId="{A65EA773-90FC-4570-9392-2803054E291D}"/>
          </ac:picMkLst>
        </pc:picChg>
      </pc:sldChg>
      <pc:sldChg chg="add">
        <pc:chgData name="Aubrey Weber" userId="c30da8df-bb46-4243-9495-6446d0253bd0" providerId="ADAL" clId="{12FA25D0-FD78-4765-A086-404DCF760CAC}" dt="2021-12-09T16:36:32.539" v="13260"/>
        <pc:sldMkLst>
          <pc:docMk/>
          <pc:sldMk cId="2234979227" sldId="1786"/>
        </pc:sldMkLst>
      </pc:sldChg>
      <pc:sldChg chg="add">
        <pc:chgData name="Aubrey Weber" userId="c30da8df-bb46-4243-9495-6446d0253bd0" providerId="ADAL" clId="{12FA25D0-FD78-4765-A086-404DCF760CAC}" dt="2021-12-09T16:37:05.780" v="13262"/>
        <pc:sldMkLst>
          <pc:docMk/>
          <pc:sldMk cId="1326689527" sldId="1787"/>
        </pc:sldMkLst>
      </pc:sldChg>
      <pc:sldChg chg="add">
        <pc:chgData name="Aubrey Weber" userId="c30da8df-bb46-4243-9495-6446d0253bd0" providerId="ADAL" clId="{12FA25D0-FD78-4765-A086-404DCF760CAC}" dt="2021-12-09T16:37:24.474" v="13264"/>
        <pc:sldMkLst>
          <pc:docMk/>
          <pc:sldMk cId="2836606155" sldId="1788"/>
        </pc:sldMkLst>
      </pc:sldChg>
      <pc:sldChg chg="add">
        <pc:chgData name="Aubrey Weber" userId="c30da8df-bb46-4243-9495-6446d0253bd0" providerId="ADAL" clId="{12FA25D0-FD78-4765-A086-404DCF760CAC}" dt="2021-12-09T16:37:48.096" v="13266"/>
        <pc:sldMkLst>
          <pc:docMk/>
          <pc:sldMk cId="1945381477" sldId="1789"/>
        </pc:sldMkLst>
      </pc:sldChg>
      <pc:sldMasterChg chg="modSldLayout">
        <pc:chgData name="Aubrey Weber" userId="c30da8df-bb46-4243-9495-6446d0253bd0" providerId="ADAL" clId="{12FA25D0-FD78-4765-A086-404DCF760CAC}" dt="2021-12-07T15:10:17.341" v="13213" actId="1036"/>
        <pc:sldMasterMkLst>
          <pc:docMk/>
          <pc:sldMasterMk cId="0" sldId="2147483648"/>
        </pc:sldMasterMkLst>
        <pc:sldLayoutChg chg="addSp delSp modSp mod">
          <pc:chgData name="Aubrey Weber" userId="c30da8df-bb46-4243-9495-6446d0253bd0" providerId="ADAL" clId="{12FA25D0-FD78-4765-A086-404DCF760CAC}" dt="2021-12-07T15:10:17.341" v="13213" actId="1036"/>
          <pc:sldLayoutMkLst>
            <pc:docMk/>
            <pc:sldMasterMk cId="0" sldId="2147483648"/>
            <pc:sldLayoutMk cId="139527975" sldId="2147484301"/>
          </pc:sldLayoutMkLst>
          <pc:picChg chg="add del mod modCrop">
            <ac:chgData name="Aubrey Weber" userId="c30da8df-bb46-4243-9495-6446d0253bd0" providerId="ADAL" clId="{12FA25D0-FD78-4765-A086-404DCF760CAC}" dt="2021-12-07T15:04:22.879" v="13177" actId="478"/>
            <ac:picMkLst>
              <pc:docMk/>
              <pc:sldMasterMk cId="0" sldId="2147483648"/>
              <pc:sldLayoutMk cId="139527975" sldId="2147484301"/>
              <ac:picMk id="3" creationId="{2E1B7DE7-FB0E-466D-946C-06750627CD9B}"/>
            </ac:picMkLst>
          </pc:picChg>
          <pc:picChg chg="add del mod">
            <ac:chgData name="Aubrey Weber" userId="c30da8df-bb46-4243-9495-6446d0253bd0" providerId="ADAL" clId="{12FA25D0-FD78-4765-A086-404DCF760CAC}" dt="2021-12-07T15:03:27.013" v="13168" actId="478"/>
            <ac:picMkLst>
              <pc:docMk/>
              <pc:sldMasterMk cId="0" sldId="2147483648"/>
              <pc:sldLayoutMk cId="139527975" sldId="2147484301"/>
              <ac:picMk id="5" creationId="{84F6099D-33C5-4308-B99A-D2E4F3F0D530}"/>
            </ac:picMkLst>
          </pc:picChg>
          <pc:picChg chg="mod">
            <ac:chgData name="Aubrey Weber" userId="c30da8df-bb46-4243-9495-6446d0253bd0" providerId="ADAL" clId="{12FA25D0-FD78-4765-A086-404DCF760CAC}" dt="2021-12-07T15:09:48.989" v="13212" actId="1076"/>
            <ac:picMkLst>
              <pc:docMk/>
              <pc:sldMasterMk cId="0" sldId="2147483648"/>
              <pc:sldLayoutMk cId="139527975" sldId="2147484301"/>
              <ac:picMk id="7" creationId="{F390F9C6-7829-4C7B-A8E7-40CCC8DC82C8}"/>
            </ac:picMkLst>
          </pc:picChg>
          <pc:picChg chg="mod">
            <ac:chgData name="Aubrey Weber" userId="c30da8df-bb46-4243-9495-6446d0253bd0" providerId="ADAL" clId="{12FA25D0-FD78-4765-A086-404DCF760CAC}" dt="2021-12-07T15:09:48.989" v="13212" actId="1076"/>
            <ac:picMkLst>
              <pc:docMk/>
              <pc:sldMasterMk cId="0" sldId="2147483648"/>
              <pc:sldLayoutMk cId="139527975" sldId="2147484301"/>
              <ac:picMk id="8" creationId="{95012A49-419B-4703-A86E-4D269993FE74}"/>
            </ac:picMkLst>
          </pc:picChg>
          <pc:picChg chg="add mod modCrop">
            <ac:chgData name="Aubrey Weber" userId="c30da8df-bb46-4243-9495-6446d0253bd0" providerId="ADAL" clId="{12FA25D0-FD78-4765-A086-404DCF760CAC}" dt="2021-12-07T15:09:48.989" v="13212" actId="1076"/>
            <ac:picMkLst>
              <pc:docMk/>
              <pc:sldMasterMk cId="0" sldId="2147483648"/>
              <pc:sldLayoutMk cId="139527975" sldId="2147484301"/>
              <ac:picMk id="9" creationId="{68FC99EE-F7F0-4C0D-B365-982F31768073}"/>
            </ac:picMkLst>
          </pc:picChg>
          <pc:picChg chg="add mod">
            <ac:chgData name="Aubrey Weber" userId="c30da8df-bb46-4243-9495-6446d0253bd0" providerId="ADAL" clId="{12FA25D0-FD78-4765-A086-404DCF760CAC}" dt="2021-12-07T15:10:17.341" v="13213" actId="1036"/>
            <ac:picMkLst>
              <pc:docMk/>
              <pc:sldMasterMk cId="0" sldId="2147483648"/>
              <pc:sldLayoutMk cId="139527975" sldId="2147484301"/>
              <ac:picMk id="1026" creationId="{CA1F7763-2BE7-4E03-9E10-03651121ABF0}"/>
            </ac:picMkLst>
          </pc:picChg>
        </pc:sldLayoutChg>
      </pc:sldMasterChg>
      <pc:sldMasterChg chg="delSldLayout">
        <pc:chgData name="Aubrey Weber" userId="c30da8df-bb46-4243-9495-6446d0253bd0" providerId="ADAL" clId="{12FA25D0-FD78-4765-A086-404DCF760CAC}" dt="2021-11-18T17:43:06.038" v="3133" actId="47"/>
        <pc:sldMasterMkLst>
          <pc:docMk/>
          <pc:sldMasterMk cId="0" sldId="2147484320"/>
        </pc:sldMasterMkLst>
        <pc:sldLayoutChg chg="del">
          <pc:chgData name="Aubrey Weber" userId="c30da8df-bb46-4243-9495-6446d0253bd0" providerId="ADAL" clId="{12FA25D0-FD78-4765-A086-404DCF760CAC}" dt="2021-11-18T15:49:20.992" v="1328" actId="47"/>
          <pc:sldLayoutMkLst>
            <pc:docMk/>
            <pc:sldMasterMk cId="0" sldId="2147484320"/>
            <pc:sldLayoutMk cId="1520672094" sldId="2147484317"/>
          </pc:sldLayoutMkLst>
        </pc:sldLayoutChg>
        <pc:sldLayoutChg chg="del">
          <pc:chgData name="Aubrey Weber" userId="c30da8df-bb46-4243-9495-6446d0253bd0" providerId="ADAL" clId="{12FA25D0-FD78-4765-A086-404DCF760CAC}" dt="2021-11-18T17:43:06.038" v="3133" actId="47"/>
          <pc:sldLayoutMkLst>
            <pc:docMk/>
            <pc:sldMasterMk cId="0" sldId="2147484320"/>
            <pc:sldLayoutMk cId="3943445376" sldId="2147484319"/>
          </pc:sldLayoutMkLst>
        </pc:sldLayoutChg>
      </pc:sldMasterChg>
    </pc:docChg>
  </pc:docChgLst>
  <pc:docChgLst>
    <pc:chgData name="Katie Schwartz" userId="S::kschwartz@fhi360.org::b4babe39-de04-4206-95b2-c6026c8fda13" providerId="AD" clId="Web-{CFB41315-D895-DAF0-4241-13234C9C0058}"/>
    <pc:docChg chg="">
      <pc:chgData name="Katie Schwartz" userId="S::kschwartz@fhi360.org::b4babe39-de04-4206-95b2-c6026c8fda13" providerId="AD" clId="Web-{CFB41315-D895-DAF0-4241-13234C9C0058}" dt="2021-12-15T00:50:21.420" v="0"/>
      <pc:docMkLst>
        <pc:docMk/>
      </pc:docMkLst>
      <pc:sldChg chg="delCm">
        <pc:chgData name="Katie Schwartz" userId="S::kschwartz@fhi360.org::b4babe39-de04-4206-95b2-c6026c8fda13" providerId="AD" clId="Web-{CFB41315-D895-DAF0-4241-13234C9C0058}" dt="2021-12-15T00:50:21.420" v="0"/>
        <pc:sldMkLst>
          <pc:docMk/>
          <pc:sldMk cId="1187060816" sldId="1658"/>
        </pc:sldMkLst>
      </pc:sldChg>
    </pc:docChg>
  </pc:docChgLst>
  <pc:docChgLst>
    <pc:chgData name="Katie Schwartz" userId="b4babe39-de04-4206-95b2-c6026c8fda13" providerId="ADAL" clId="{F8273B2C-DC3C-4AA9-A4B5-633F5A9A5E64}"/>
    <pc:docChg chg="custSel modSld">
      <pc:chgData name="Katie Schwartz" userId="b4babe39-de04-4206-95b2-c6026c8fda13" providerId="ADAL" clId="{F8273B2C-DC3C-4AA9-A4B5-633F5A9A5E64}" dt="2021-12-16T19:07:40.100" v="14" actId="5900"/>
      <pc:docMkLst>
        <pc:docMk/>
      </pc:docMkLst>
      <pc:sldChg chg="addCm modCm">
        <pc:chgData name="Katie Schwartz" userId="b4babe39-de04-4206-95b2-c6026c8fda13" providerId="ADAL" clId="{F8273B2C-DC3C-4AA9-A4B5-633F5A9A5E64}" dt="2021-12-02T02:32:14.764" v="3"/>
        <pc:sldMkLst>
          <pc:docMk/>
          <pc:sldMk cId="1174607349" sldId="316"/>
        </pc:sldMkLst>
      </pc:sldChg>
      <pc:sldChg chg="modCm">
        <pc:chgData name="Katie Schwartz" userId="b4babe39-de04-4206-95b2-c6026c8fda13" providerId="ADAL" clId="{F8273B2C-DC3C-4AA9-A4B5-633F5A9A5E64}" dt="2021-12-16T19:07:40.100" v="14" actId="5900"/>
        <pc:sldMkLst>
          <pc:docMk/>
          <pc:sldMk cId="2890640139" sldId="329"/>
        </pc:sldMkLst>
      </pc:sldChg>
      <pc:sldChg chg="addCm modCm">
        <pc:chgData name="Katie Schwartz" userId="b4babe39-de04-4206-95b2-c6026c8fda13" providerId="ADAL" clId="{F8273B2C-DC3C-4AA9-A4B5-633F5A9A5E64}" dt="2021-12-02T02:55:29.168" v="11"/>
        <pc:sldMkLst>
          <pc:docMk/>
          <pc:sldMk cId="1187060816" sldId="1658"/>
        </pc:sldMkLst>
      </pc:sldChg>
      <pc:sldChg chg="addCm modCm">
        <pc:chgData name="Katie Schwartz" userId="b4babe39-de04-4206-95b2-c6026c8fda13" providerId="ADAL" clId="{F8273B2C-DC3C-4AA9-A4B5-633F5A9A5E64}" dt="2021-12-02T02:53:42.044" v="9"/>
        <pc:sldMkLst>
          <pc:docMk/>
          <pc:sldMk cId="3184312609" sldId="1661"/>
        </pc:sldMkLst>
      </pc:sldChg>
      <pc:sldChg chg="addCm modCm">
        <pc:chgData name="Katie Schwartz" userId="b4babe39-de04-4206-95b2-c6026c8fda13" providerId="ADAL" clId="{F8273B2C-DC3C-4AA9-A4B5-633F5A9A5E64}" dt="2021-12-02T03:07:19.730" v="13"/>
        <pc:sldMkLst>
          <pc:docMk/>
          <pc:sldMk cId="4011424372" sldId="1673"/>
        </pc:sldMkLst>
      </pc:sldChg>
      <pc:sldChg chg="addCm modCm">
        <pc:chgData name="Katie Schwartz" userId="b4babe39-de04-4206-95b2-c6026c8fda13" providerId="ADAL" clId="{F8273B2C-DC3C-4AA9-A4B5-633F5A9A5E64}" dt="2021-12-01T20:24:08.801" v="1"/>
        <pc:sldMkLst>
          <pc:docMk/>
          <pc:sldMk cId="3263382477" sldId="1748"/>
        </pc:sldMkLst>
      </pc:sldChg>
      <pc:sldChg chg="addCm delCm modCm">
        <pc:chgData name="Katie Schwartz" userId="b4babe39-de04-4206-95b2-c6026c8fda13" providerId="ADAL" clId="{F8273B2C-DC3C-4AA9-A4B5-633F5A9A5E64}" dt="2021-12-02T02:52:52.220" v="7" actId="1592"/>
        <pc:sldMkLst>
          <pc:docMk/>
          <pc:sldMk cId="2028034417" sldId="1762"/>
        </pc:sldMkLst>
      </pc:sldChg>
    </pc:docChg>
  </pc:docChgLst>
</pc:chgInfo>
</file>

<file path=ppt/diagrams/_rels/data1.xml.rels><?xml version="1.0" encoding="UTF-8" standalone="yes"?>
<Relationships xmlns="http://schemas.openxmlformats.org/package/2006/relationships"><Relationship Id="rId8" Type="http://schemas.openxmlformats.org/officeDocument/2006/relationships/image" Target="../media/image64.svg"/><Relationship Id="rId3" Type="http://schemas.openxmlformats.org/officeDocument/2006/relationships/image" Target="../media/image59.png"/><Relationship Id="rId7" Type="http://schemas.openxmlformats.org/officeDocument/2006/relationships/image" Target="../media/image63.png"/><Relationship Id="rId2" Type="http://schemas.openxmlformats.org/officeDocument/2006/relationships/image" Target="../media/image58.svg"/><Relationship Id="rId1" Type="http://schemas.openxmlformats.org/officeDocument/2006/relationships/image" Target="../media/image57.png"/><Relationship Id="rId6" Type="http://schemas.openxmlformats.org/officeDocument/2006/relationships/image" Target="../media/image62.svg"/><Relationship Id="rId5" Type="http://schemas.openxmlformats.org/officeDocument/2006/relationships/image" Target="../media/image61.png"/><Relationship Id="rId10" Type="http://schemas.openxmlformats.org/officeDocument/2006/relationships/image" Target="../media/image66.svg"/><Relationship Id="rId4" Type="http://schemas.openxmlformats.org/officeDocument/2006/relationships/image" Target="../media/image60.svg"/><Relationship Id="rId9" Type="http://schemas.openxmlformats.org/officeDocument/2006/relationships/image" Target="../media/image65.png"/></Relationships>
</file>

<file path=ppt/diagrams/_rels/drawing1.xml.rels><?xml version="1.0" encoding="UTF-8" standalone="yes"?>
<Relationships xmlns="http://schemas.openxmlformats.org/package/2006/relationships"><Relationship Id="rId8" Type="http://schemas.openxmlformats.org/officeDocument/2006/relationships/image" Target="../media/image64.svg"/><Relationship Id="rId3" Type="http://schemas.openxmlformats.org/officeDocument/2006/relationships/image" Target="../media/image59.png"/><Relationship Id="rId7" Type="http://schemas.openxmlformats.org/officeDocument/2006/relationships/image" Target="../media/image63.png"/><Relationship Id="rId2" Type="http://schemas.openxmlformats.org/officeDocument/2006/relationships/image" Target="../media/image58.svg"/><Relationship Id="rId1" Type="http://schemas.openxmlformats.org/officeDocument/2006/relationships/image" Target="../media/image57.png"/><Relationship Id="rId6" Type="http://schemas.openxmlformats.org/officeDocument/2006/relationships/image" Target="../media/image62.svg"/><Relationship Id="rId5" Type="http://schemas.openxmlformats.org/officeDocument/2006/relationships/image" Target="../media/image61.png"/><Relationship Id="rId10" Type="http://schemas.openxmlformats.org/officeDocument/2006/relationships/image" Target="../media/image66.svg"/><Relationship Id="rId4" Type="http://schemas.openxmlformats.org/officeDocument/2006/relationships/image" Target="../media/image60.svg"/><Relationship Id="rId9" Type="http://schemas.openxmlformats.org/officeDocument/2006/relationships/image" Target="../media/image65.png"/></Relationships>
</file>

<file path=ppt/diagrams/colors1.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15BC07E-EE09-4775-B359-933269D0A810}" type="doc">
      <dgm:prSet loTypeId="urn:microsoft.com/office/officeart/2018/5/layout/IconCircleLabelList" loCatId="icon" qsTypeId="urn:microsoft.com/office/officeart/2005/8/quickstyle/simple1" qsCatId="simple" csTypeId="urn:microsoft.com/office/officeart/2005/8/colors/accent3_2" csCatId="accent3" phldr="1"/>
      <dgm:spPr/>
      <dgm:t>
        <a:bodyPr/>
        <a:lstStyle/>
        <a:p>
          <a:endParaRPr lang="en-US"/>
        </a:p>
      </dgm:t>
    </dgm:pt>
    <dgm:pt modelId="{6FE1B2F4-34E9-40BC-834C-B40CB6496E2A}">
      <dgm:prSet/>
      <dgm:spPr/>
      <dgm:t>
        <a:bodyPr/>
        <a:lstStyle/>
        <a:p>
          <a:pPr>
            <a:defRPr cap="all"/>
          </a:pPr>
          <a:r>
            <a:rPr lang="en-US" b="1" baseline="0" dirty="0"/>
            <a:t>A</a:t>
          </a:r>
          <a:r>
            <a:rPr lang="en-US" baseline="0" dirty="0"/>
            <a:t>nalyze</a:t>
          </a:r>
          <a:endParaRPr lang="en-US" dirty="0"/>
        </a:p>
      </dgm:t>
    </dgm:pt>
    <dgm:pt modelId="{47599930-6E2A-40F1-B31D-5968383C5162}" type="parTrans" cxnId="{E2E03D54-70FA-44E9-86F2-4C6EC0769887}">
      <dgm:prSet/>
      <dgm:spPr/>
      <dgm:t>
        <a:bodyPr/>
        <a:lstStyle/>
        <a:p>
          <a:endParaRPr lang="en-US"/>
        </a:p>
      </dgm:t>
    </dgm:pt>
    <dgm:pt modelId="{99352101-027E-4E02-B129-CEB54EB21373}" type="sibTrans" cxnId="{E2E03D54-70FA-44E9-86F2-4C6EC0769887}">
      <dgm:prSet/>
      <dgm:spPr/>
      <dgm:t>
        <a:bodyPr/>
        <a:lstStyle/>
        <a:p>
          <a:endParaRPr lang="en-US"/>
        </a:p>
      </dgm:t>
    </dgm:pt>
    <dgm:pt modelId="{5D46A319-CB45-4249-9A9E-835C7B273598}">
      <dgm:prSet/>
      <dgm:spPr/>
      <dgm:t>
        <a:bodyPr/>
        <a:lstStyle/>
        <a:p>
          <a:pPr>
            <a:defRPr cap="all"/>
          </a:pPr>
          <a:r>
            <a:rPr lang="en-US" b="1" baseline="0" dirty="0"/>
            <a:t>D</a:t>
          </a:r>
          <a:r>
            <a:rPr lang="en-US" baseline="0" dirty="0"/>
            <a:t>esign</a:t>
          </a:r>
          <a:endParaRPr lang="en-US" dirty="0"/>
        </a:p>
      </dgm:t>
    </dgm:pt>
    <dgm:pt modelId="{6E8067C1-129E-48A7-85E6-99A0B9AE03AC}" type="parTrans" cxnId="{A81BCEA0-56B7-40C8-ADBA-2AB1564459A7}">
      <dgm:prSet/>
      <dgm:spPr/>
      <dgm:t>
        <a:bodyPr/>
        <a:lstStyle/>
        <a:p>
          <a:endParaRPr lang="en-US"/>
        </a:p>
      </dgm:t>
    </dgm:pt>
    <dgm:pt modelId="{FB65224C-71E0-42E1-BCBF-705B54B1E507}" type="sibTrans" cxnId="{A81BCEA0-56B7-40C8-ADBA-2AB1564459A7}">
      <dgm:prSet/>
      <dgm:spPr/>
      <dgm:t>
        <a:bodyPr/>
        <a:lstStyle/>
        <a:p>
          <a:endParaRPr lang="en-US"/>
        </a:p>
      </dgm:t>
    </dgm:pt>
    <dgm:pt modelId="{FB35E466-FF95-478A-ADC0-3B5F40FC3E1F}">
      <dgm:prSet/>
      <dgm:spPr/>
      <dgm:t>
        <a:bodyPr/>
        <a:lstStyle/>
        <a:p>
          <a:pPr>
            <a:defRPr cap="all"/>
          </a:pPr>
          <a:r>
            <a:rPr lang="en-US" b="1" baseline="0" dirty="0"/>
            <a:t>D</a:t>
          </a:r>
          <a:r>
            <a:rPr lang="en-US" baseline="0" dirty="0"/>
            <a:t>evelop</a:t>
          </a:r>
          <a:endParaRPr lang="en-US" dirty="0"/>
        </a:p>
      </dgm:t>
    </dgm:pt>
    <dgm:pt modelId="{D32DAB3F-E454-4CAC-922B-50F4264CD36F}" type="parTrans" cxnId="{80B27954-5462-4784-8D85-9C3E74611FF6}">
      <dgm:prSet/>
      <dgm:spPr/>
      <dgm:t>
        <a:bodyPr/>
        <a:lstStyle/>
        <a:p>
          <a:endParaRPr lang="en-US"/>
        </a:p>
      </dgm:t>
    </dgm:pt>
    <dgm:pt modelId="{4B1826A9-42AE-40D7-BF50-A27E828E822F}" type="sibTrans" cxnId="{80B27954-5462-4784-8D85-9C3E74611FF6}">
      <dgm:prSet/>
      <dgm:spPr/>
      <dgm:t>
        <a:bodyPr/>
        <a:lstStyle/>
        <a:p>
          <a:endParaRPr lang="en-US"/>
        </a:p>
      </dgm:t>
    </dgm:pt>
    <dgm:pt modelId="{74AB3E48-AB83-4BE0-9B8A-D95EE670CBB5}">
      <dgm:prSet/>
      <dgm:spPr/>
      <dgm:t>
        <a:bodyPr/>
        <a:lstStyle/>
        <a:p>
          <a:pPr>
            <a:defRPr cap="all"/>
          </a:pPr>
          <a:r>
            <a:rPr lang="en-US" b="1" baseline="0" dirty="0"/>
            <a:t>I</a:t>
          </a:r>
          <a:r>
            <a:rPr lang="en-US" baseline="0" dirty="0"/>
            <a:t>mplement</a:t>
          </a:r>
          <a:endParaRPr lang="en-US" dirty="0"/>
        </a:p>
      </dgm:t>
    </dgm:pt>
    <dgm:pt modelId="{D8BE4929-7A34-4283-8600-F45170632823}" type="parTrans" cxnId="{61DD2B61-52BF-4E11-A6C1-09C81F7512FB}">
      <dgm:prSet/>
      <dgm:spPr/>
      <dgm:t>
        <a:bodyPr/>
        <a:lstStyle/>
        <a:p>
          <a:endParaRPr lang="en-US"/>
        </a:p>
      </dgm:t>
    </dgm:pt>
    <dgm:pt modelId="{0242F5D8-3140-4661-B12B-DAFBA1E2B9E0}" type="sibTrans" cxnId="{61DD2B61-52BF-4E11-A6C1-09C81F7512FB}">
      <dgm:prSet/>
      <dgm:spPr/>
      <dgm:t>
        <a:bodyPr/>
        <a:lstStyle/>
        <a:p>
          <a:endParaRPr lang="en-US"/>
        </a:p>
      </dgm:t>
    </dgm:pt>
    <dgm:pt modelId="{E68BB610-BCA8-4087-AB2B-11CDE9904D11}">
      <dgm:prSet/>
      <dgm:spPr/>
      <dgm:t>
        <a:bodyPr/>
        <a:lstStyle/>
        <a:p>
          <a:pPr>
            <a:defRPr cap="all"/>
          </a:pPr>
          <a:r>
            <a:rPr lang="en-US" b="1" baseline="0" dirty="0"/>
            <a:t>E</a:t>
          </a:r>
          <a:r>
            <a:rPr lang="en-US" baseline="0" dirty="0"/>
            <a:t>valuate</a:t>
          </a:r>
          <a:endParaRPr lang="en-US" dirty="0"/>
        </a:p>
      </dgm:t>
    </dgm:pt>
    <dgm:pt modelId="{2821CB1A-6D49-4463-BB41-5721E3831DD2}" type="parTrans" cxnId="{450F2954-C9BE-42E9-A831-85D7A42A82ED}">
      <dgm:prSet/>
      <dgm:spPr/>
      <dgm:t>
        <a:bodyPr/>
        <a:lstStyle/>
        <a:p>
          <a:endParaRPr lang="en-US"/>
        </a:p>
      </dgm:t>
    </dgm:pt>
    <dgm:pt modelId="{9AABAD14-A5FB-46C6-9BF8-7BEA1DE35316}" type="sibTrans" cxnId="{450F2954-C9BE-42E9-A831-85D7A42A82ED}">
      <dgm:prSet/>
      <dgm:spPr/>
      <dgm:t>
        <a:bodyPr/>
        <a:lstStyle/>
        <a:p>
          <a:endParaRPr lang="en-US"/>
        </a:p>
      </dgm:t>
    </dgm:pt>
    <dgm:pt modelId="{79634108-EB6B-4D3B-969A-0AD566A881B5}" type="pres">
      <dgm:prSet presAssocID="{715BC07E-EE09-4775-B359-933269D0A810}" presName="root" presStyleCnt="0">
        <dgm:presLayoutVars>
          <dgm:dir/>
          <dgm:resizeHandles val="exact"/>
        </dgm:presLayoutVars>
      </dgm:prSet>
      <dgm:spPr/>
    </dgm:pt>
    <dgm:pt modelId="{E9FAABE3-7B43-4A1C-9CC5-2403C10F3906}" type="pres">
      <dgm:prSet presAssocID="{6FE1B2F4-34E9-40BC-834C-B40CB6496E2A}" presName="compNode" presStyleCnt="0"/>
      <dgm:spPr/>
    </dgm:pt>
    <dgm:pt modelId="{0458F533-FB01-42F6-AE52-F7F0EFDB1287}" type="pres">
      <dgm:prSet presAssocID="{6FE1B2F4-34E9-40BC-834C-B40CB6496E2A}" presName="iconBgRect" presStyleLbl="bgShp" presStyleIdx="0" presStyleCnt="5"/>
      <dgm:spPr/>
    </dgm:pt>
    <dgm:pt modelId="{F63726B7-E03A-44CB-BFAB-C7A0A293B8AD}" type="pres">
      <dgm:prSet presAssocID="{6FE1B2F4-34E9-40BC-834C-B40CB6496E2A}"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Bar chart"/>
        </a:ext>
      </dgm:extLst>
    </dgm:pt>
    <dgm:pt modelId="{D6640F0B-9E6E-4060-B25D-0D6B81212F8F}" type="pres">
      <dgm:prSet presAssocID="{6FE1B2F4-34E9-40BC-834C-B40CB6496E2A}" presName="spaceRect" presStyleCnt="0"/>
      <dgm:spPr/>
    </dgm:pt>
    <dgm:pt modelId="{368B0164-8DAD-4797-95AA-1A3B1B192F7A}" type="pres">
      <dgm:prSet presAssocID="{6FE1B2F4-34E9-40BC-834C-B40CB6496E2A}" presName="textRect" presStyleLbl="revTx" presStyleIdx="0" presStyleCnt="5">
        <dgm:presLayoutVars>
          <dgm:chMax val="1"/>
          <dgm:chPref val="1"/>
        </dgm:presLayoutVars>
      </dgm:prSet>
      <dgm:spPr/>
    </dgm:pt>
    <dgm:pt modelId="{56B92ED2-1AC3-4BA0-BBA8-E949F0946C43}" type="pres">
      <dgm:prSet presAssocID="{99352101-027E-4E02-B129-CEB54EB21373}" presName="sibTrans" presStyleCnt="0"/>
      <dgm:spPr/>
    </dgm:pt>
    <dgm:pt modelId="{E1F36AE4-EF48-4882-AE5A-EBE7B5505094}" type="pres">
      <dgm:prSet presAssocID="{5D46A319-CB45-4249-9A9E-835C7B273598}" presName="compNode" presStyleCnt="0"/>
      <dgm:spPr/>
    </dgm:pt>
    <dgm:pt modelId="{3B060E81-67A4-4A2E-9B85-9A1BCB9D7ADD}" type="pres">
      <dgm:prSet presAssocID="{5D46A319-CB45-4249-9A9E-835C7B273598}" presName="iconBgRect" presStyleLbl="bgShp" presStyleIdx="1" presStyleCnt="5"/>
      <dgm:spPr/>
    </dgm:pt>
    <dgm:pt modelId="{178B434D-CA76-4D59-A5C6-5ACE7CBE0D50}" type="pres">
      <dgm:prSet presAssocID="{5D46A319-CB45-4249-9A9E-835C7B273598}"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Ruler"/>
        </a:ext>
      </dgm:extLst>
    </dgm:pt>
    <dgm:pt modelId="{0DF59B86-C159-4FD1-BDB5-239A453F8891}" type="pres">
      <dgm:prSet presAssocID="{5D46A319-CB45-4249-9A9E-835C7B273598}" presName="spaceRect" presStyleCnt="0"/>
      <dgm:spPr/>
    </dgm:pt>
    <dgm:pt modelId="{56333CA5-DFD9-4D02-A509-F312119C5C84}" type="pres">
      <dgm:prSet presAssocID="{5D46A319-CB45-4249-9A9E-835C7B273598}" presName="textRect" presStyleLbl="revTx" presStyleIdx="1" presStyleCnt="5">
        <dgm:presLayoutVars>
          <dgm:chMax val="1"/>
          <dgm:chPref val="1"/>
        </dgm:presLayoutVars>
      </dgm:prSet>
      <dgm:spPr/>
    </dgm:pt>
    <dgm:pt modelId="{DA21ED3D-4B39-46F5-891A-BE5B80C428B5}" type="pres">
      <dgm:prSet presAssocID="{FB65224C-71E0-42E1-BCBF-705B54B1E507}" presName="sibTrans" presStyleCnt="0"/>
      <dgm:spPr/>
    </dgm:pt>
    <dgm:pt modelId="{13D163E5-D2EE-4B6B-ADE4-E95974F1BB11}" type="pres">
      <dgm:prSet presAssocID="{FB35E466-FF95-478A-ADC0-3B5F40FC3E1F}" presName="compNode" presStyleCnt="0"/>
      <dgm:spPr/>
    </dgm:pt>
    <dgm:pt modelId="{CCEC92C8-3BAB-4BDB-B495-C1CEC9EF6A47}" type="pres">
      <dgm:prSet presAssocID="{FB35E466-FF95-478A-ADC0-3B5F40FC3E1F}" presName="iconBgRect" presStyleLbl="bgShp" presStyleIdx="2" presStyleCnt="5"/>
      <dgm:spPr/>
    </dgm:pt>
    <dgm:pt modelId="{A3D9CC79-3D95-44CF-9227-F824EE643F91}" type="pres">
      <dgm:prSet presAssocID="{FB35E466-FF95-478A-ADC0-3B5F40FC3E1F}"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Business Growth"/>
        </a:ext>
      </dgm:extLst>
    </dgm:pt>
    <dgm:pt modelId="{65DA9227-2B38-4BD0-9AAE-7E9502BB4F84}" type="pres">
      <dgm:prSet presAssocID="{FB35E466-FF95-478A-ADC0-3B5F40FC3E1F}" presName="spaceRect" presStyleCnt="0"/>
      <dgm:spPr/>
    </dgm:pt>
    <dgm:pt modelId="{D2203EFB-665E-4745-965B-E9182B73E391}" type="pres">
      <dgm:prSet presAssocID="{FB35E466-FF95-478A-ADC0-3B5F40FC3E1F}" presName="textRect" presStyleLbl="revTx" presStyleIdx="2" presStyleCnt="5">
        <dgm:presLayoutVars>
          <dgm:chMax val="1"/>
          <dgm:chPref val="1"/>
        </dgm:presLayoutVars>
      </dgm:prSet>
      <dgm:spPr/>
    </dgm:pt>
    <dgm:pt modelId="{3E27C98A-E757-44CB-9340-3F730C669B2F}" type="pres">
      <dgm:prSet presAssocID="{4B1826A9-42AE-40D7-BF50-A27E828E822F}" presName="sibTrans" presStyleCnt="0"/>
      <dgm:spPr/>
    </dgm:pt>
    <dgm:pt modelId="{07916FFA-1394-47D4-8591-6172C07F9950}" type="pres">
      <dgm:prSet presAssocID="{74AB3E48-AB83-4BE0-9B8A-D95EE670CBB5}" presName="compNode" presStyleCnt="0"/>
      <dgm:spPr/>
    </dgm:pt>
    <dgm:pt modelId="{05DAEED9-3D25-483F-B3B4-6F9280E1D78D}" type="pres">
      <dgm:prSet presAssocID="{74AB3E48-AB83-4BE0-9B8A-D95EE670CBB5}" presName="iconBgRect" presStyleLbl="bgShp" presStyleIdx="3" presStyleCnt="5"/>
      <dgm:spPr/>
    </dgm:pt>
    <dgm:pt modelId="{3A3FCD27-BC8D-48FB-A6B9-8E12EEFB8D5C}" type="pres">
      <dgm:prSet presAssocID="{74AB3E48-AB83-4BE0-9B8A-D95EE670CBB5}"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Gears"/>
        </a:ext>
      </dgm:extLst>
    </dgm:pt>
    <dgm:pt modelId="{0CEA5361-1789-4A44-A7FA-F24958E0A745}" type="pres">
      <dgm:prSet presAssocID="{74AB3E48-AB83-4BE0-9B8A-D95EE670CBB5}" presName="spaceRect" presStyleCnt="0"/>
      <dgm:spPr/>
    </dgm:pt>
    <dgm:pt modelId="{5C770B9D-58AF-45AB-8B5D-B7C8159F3D71}" type="pres">
      <dgm:prSet presAssocID="{74AB3E48-AB83-4BE0-9B8A-D95EE670CBB5}" presName="textRect" presStyleLbl="revTx" presStyleIdx="3" presStyleCnt="5">
        <dgm:presLayoutVars>
          <dgm:chMax val="1"/>
          <dgm:chPref val="1"/>
        </dgm:presLayoutVars>
      </dgm:prSet>
      <dgm:spPr/>
    </dgm:pt>
    <dgm:pt modelId="{A878200D-48D3-4AE1-954B-E532E8A6CE17}" type="pres">
      <dgm:prSet presAssocID="{0242F5D8-3140-4661-B12B-DAFBA1E2B9E0}" presName="sibTrans" presStyleCnt="0"/>
      <dgm:spPr/>
    </dgm:pt>
    <dgm:pt modelId="{D4D47487-32F5-47C5-AC19-611FFE1854E2}" type="pres">
      <dgm:prSet presAssocID="{E68BB610-BCA8-4087-AB2B-11CDE9904D11}" presName="compNode" presStyleCnt="0"/>
      <dgm:spPr/>
    </dgm:pt>
    <dgm:pt modelId="{9FA14506-396F-4C50-A311-D91C4EFD531D}" type="pres">
      <dgm:prSet presAssocID="{E68BB610-BCA8-4087-AB2B-11CDE9904D11}" presName="iconBgRect" presStyleLbl="bgShp" presStyleIdx="4" presStyleCnt="5"/>
      <dgm:spPr/>
    </dgm:pt>
    <dgm:pt modelId="{D66BE274-54B6-4E50-AF1C-03238F8D636E}" type="pres">
      <dgm:prSet presAssocID="{E68BB610-BCA8-4087-AB2B-11CDE9904D11}"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Magnifying glass"/>
        </a:ext>
      </dgm:extLst>
    </dgm:pt>
    <dgm:pt modelId="{09742283-8C60-40B0-9A85-37755F177BBE}" type="pres">
      <dgm:prSet presAssocID="{E68BB610-BCA8-4087-AB2B-11CDE9904D11}" presName="spaceRect" presStyleCnt="0"/>
      <dgm:spPr/>
    </dgm:pt>
    <dgm:pt modelId="{5C887C8A-42D0-4C42-A407-29E2E5BDF63D}" type="pres">
      <dgm:prSet presAssocID="{E68BB610-BCA8-4087-AB2B-11CDE9904D11}" presName="textRect" presStyleLbl="revTx" presStyleIdx="4" presStyleCnt="5">
        <dgm:presLayoutVars>
          <dgm:chMax val="1"/>
          <dgm:chPref val="1"/>
        </dgm:presLayoutVars>
      </dgm:prSet>
      <dgm:spPr/>
    </dgm:pt>
  </dgm:ptLst>
  <dgm:cxnLst>
    <dgm:cxn modelId="{4FBA3C1A-6394-4B66-8E0C-9C790A11F66A}" type="presOf" srcId="{715BC07E-EE09-4775-B359-933269D0A810}" destId="{79634108-EB6B-4D3B-969A-0AD566A881B5}" srcOrd="0" destOrd="0" presId="urn:microsoft.com/office/officeart/2018/5/layout/IconCircleLabelList"/>
    <dgm:cxn modelId="{EEED6A1C-ACA9-4735-9210-2BD189CDB440}" type="presOf" srcId="{E68BB610-BCA8-4087-AB2B-11CDE9904D11}" destId="{5C887C8A-42D0-4C42-A407-29E2E5BDF63D}" srcOrd="0" destOrd="0" presId="urn:microsoft.com/office/officeart/2018/5/layout/IconCircleLabelList"/>
    <dgm:cxn modelId="{C9D69321-F954-4C32-8977-821316D6211C}" type="presOf" srcId="{6FE1B2F4-34E9-40BC-834C-B40CB6496E2A}" destId="{368B0164-8DAD-4797-95AA-1A3B1B192F7A}" srcOrd="0" destOrd="0" presId="urn:microsoft.com/office/officeart/2018/5/layout/IconCircleLabelList"/>
    <dgm:cxn modelId="{F8F4B72D-7A6D-4FD2-98F9-8807573C6DD0}" type="presOf" srcId="{5D46A319-CB45-4249-9A9E-835C7B273598}" destId="{56333CA5-DFD9-4D02-A509-F312119C5C84}" srcOrd="0" destOrd="0" presId="urn:microsoft.com/office/officeart/2018/5/layout/IconCircleLabelList"/>
    <dgm:cxn modelId="{61DD2B61-52BF-4E11-A6C1-09C81F7512FB}" srcId="{715BC07E-EE09-4775-B359-933269D0A810}" destId="{74AB3E48-AB83-4BE0-9B8A-D95EE670CBB5}" srcOrd="3" destOrd="0" parTransId="{D8BE4929-7A34-4283-8600-F45170632823}" sibTransId="{0242F5D8-3140-4661-B12B-DAFBA1E2B9E0}"/>
    <dgm:cxn modelId="{D21C0F42-E675-4042-8115-70D817267BB5}" type="presOf" srcId="{FB35E466-FF95-478A-ADC0-3B5F40FC3E1F}" destId="{D2203EFB-665E-4745-965B-E9182B73E391}" srcOrd="0" destOrd="0" presId="urn:microsoft.com/office/officeart/2018/5/layout/IconCircleLabelList"/>
    <dgm:cxn modelId="{450F2954-C9BE-42E9-A831-85D7A42A82ED}" srcId="{715BC07E-EE09-4775-B359-933269D0A810}" destId="{E68BB610-BCA8-4087-AB2B-11CDE9904D11}" srcOrd="4" destOrd="0" parTransId="{2821CB1A-6D49-4463-BB41-5721E3831DD2}" sibTransId="{9AABAD14-A5FB-46C6-9BF8-7BEA1DE35316}"/>
    <dgm:cxn modelId="{E2E03D54-70FA-44E9-86F2-4C6EC0769887}" srcId="{715BC07E-EE09-4775-B359-933269D0A810}" destId="{6FE1B2F4-34E9-40BC-834C-B40CB6496E2A}" srcOrd="0" destOrd="0" parTransId="{47599930-6E2A-40F1-B31D-5968383C5162}" sibTransId="{99352101-027E-4E02-B129-CEB54EB21373}"/>
    <dgm:cxn modelId="{80B27954-5462-4784-8D85-9C3E74611FF6}" srcId="{715BC07E-EE09-4775-B359-933269D0A810}" destId="{FB35E466-FF95-478A-ADC0-3B5F40FC3E1F}" srcOrd="2" destOrd="0" parTransId="{D32DAB3F-E454-4CAC-922B-50F4264CD36F}" sibTransId="{4B1826A9-42AE-40D7-BF50-A27E828E822F}"/>
    <dgm:cxn modelId="{37BFE358-610C-4D64-89CA-F9BD02066852}" type="presOf" srcId="{74AB3E48-AB83-4BE0-9B8A-D95EE670CBB5}" destId="{5C770B9D-58AF-45AB-8B5D-B7C8159F3D71}" srcOrd="0" destOrd="0" presId="urn:microsoft.com/office/officeart/2018/5/layout/IconCircleLabelList"/>
    <dgm:cxn modelId="{A81BCEA0-56B7-40C8-ADBA-2AB1564459A7}" srcId="{715BC07E-EE09-4775-B359-933269D0A810}" destId="{5D46A319-CB45-4249-9A9E-835C7B273598}" srcOrd="1" destOrd="0" parTransId="{6E8067C1-129E-48A7-85E6-99A0B9AE03AC}" sibTransId="{FB65224C-71E0-42E1-BCBF-705B54B1E507}"/>
    <dgm:cxn modelId="{D9B37D7F-3F7D-439A-A75F-16C32884AC6F}" type="presParOf" srcId="{79634108-EB6B-4D3B-969A-0AD566A881B5}" destId="{E9FAABE3-7B43-4A1C-9CC5-2403C10F3906}" srcOrd="0" destOrd="0" presId="urn:microsoft.com/office/officeart/2018/5/layout/IconCircleLabelList"/>
    <dgm:cxn modelId="{1F4F9077-F728-461E-9E7F-E8C7F603F6B2}" type="presParOf" srcId="{E9FAABE3-7B43-4A1C-9CC5-2403C10F3906}" destId="{0458F533-FB01-42F6-AE52-F7F0EFDB1287}" srcOrd="0" destOrd="0" presId="urn:microsoft.com/office/officeart/2018/5/layout/IconCircleLabelList"/>
    <dgm:cxn modelId="{4E1974B1-7E20-4B24-8A73-3594B9609DA9}" type="presParOf" srcId="{E9FAABE3-7B43-4A1C-9CC5-2403C10F3906}" destId="{F63726B7-E03A-44CB-BFAB-C7A0A293B8AD}" srcOrd="1" destOrd="0" presId="urn:microsoft.com/office/officeart/2018/5/layout/IconCircleLabelList"/>
    <dgm:cxn modelId="{3A53BAD2-CA15-4D9C-9A1A-2EA811070D26}" type="presParOf" srcId="{E9FAABE3-7B43-4A1C-9CC5-2403C10F3906}" destId="{D6640F0B-9E6E-4060-B25D-0D6B81212F8F}" srcOrd="2" destOrd="0" presId="urn:microsoft.com/office/officeart/2018/5/layout/IconCircleLabelList"/>
    <dgm:cxn modelId="{6959D61B-13A1-4980-B914-13E76966AD17}" type="presParOf" srcId="{E9FAABE3-7B43-4A1C-9CC5-2403C10F3906}" destId="{368B0164-8DAD-4797-95AA-1A3B1B192F7A}" srcOrd="3" destOrd="0" presId="urn:microsoft.com/office/officeart/2018/5/layout/IconCircleLabelList"/>
    <dgm:cxn modelId="{4F1175BE-1A92-4853-A1BD-D2964D17E22B}" type="presParOf" srcId="{79634108-EB6B-4D3B-969A-0AD566A881B5}" destId="{56B92ED2-1AC3-4BA0-BBA8-E949F0946C43}" srcOrd="1" destOrd="0" presId="urn:microsoft.com/office/officeart/2018/5/layout/IconCircleLabelList"/>
    <dgm:cxn modelId="{05D1483C-8F8D-4EF7-868A-F981B2954287}" type="presParOf" srcId="{79634108-EB6B-4D3B-969A-0AD566A881B5}" destId="{E1F36AE4-EF48-4882-AE5A-EBE7B5505094}" srcOrd="2" destOrd="0" presId="urn:microsoft.com/office/officeart/2018/5/layout/IconCircleLabelList"/>
    <dgm:cxn modelId="{15588F3C-6805-4AC8-AF14-D050A9545083}" type="presParOf" srcId="{E1F36AE4-EF48-4882-AE5A-EBE7B5505094}" destId="{3B060E81-67A4-4A2E-9B85-9A1BCB9D7ADD}" srcOrd="0" destOrd="0" presId="urn:microsoft.com/office/officeart/2018/5/layout/IconCircleLabelList"/>
    <dgm:cxn modelId="{AF369B81-3701-464E-B6EF-67BB157E10D3}" type="presParOf" srcId="{E1F36AE4-EF48-4882-AE5A-EBE7B5505094}" destId="{178B434D-CA76-4D59-A5C6-5ACE7CBE0D50}" srcOrd="1" destOrd="0" presId="urn:microsoft.com/office/officeart/2018/5/layout/IconCircleLabelList"/>
    <dgm:cxn modelId="{87E4E8EA-B512-4EEA-B709-471F0C47F55C}" type="presParOf" srcId="{E1F36AE4-EF48-4882-AE5A-EBE7B5505094}" destId="{0DF59B86-C159-4FD1-BDB5-239A453F8891}" srcOrd="2" destOrd="0" presId="urn:microsoft.com/office/officeart/2018/5/layout/IconCircleLabelList"/>
    <dgm:cxn modelId="{70008AD0-DF95-4067-A78F-F11C6A6BF18E}" type="presParOf" srcId="{E1F36AE4-EF48-4882-AE5A-EBE7B5505094}" destId="{56333CA5-DFD9-4D02-A509-F312119C5C84}" srcOrd="3" destOrd="0" presId="urn:microsoft.com/office/officeart/2018/5/layout/IconCircleLabelList"/>
    <dgm:cxn modelId="{8379CD57-3B7F-4B86-B9CA-8BACA99D70C4}" type="presParOf" srcId="{79634108-EB6B-4D3B-969A-0AD566A881B5}" destId="{DA21ED3D-4B39-46F5-891A-BE5B80C428B5}" srcOrd="3" destOrd="0" presId="urn:microsoft.com/office/officeart/2018/5/layout/IconCircleLabelList"/>
    <dgm:cxn modelId="{E47B1E19-FDFB-45DC-B11F-5460C1AC02B1}" type="presParOf" srcId="{79634108-EB6B-4D3B-969A-0AD566A881B5}" destId="{13D163E5-D2EE-4B6B-ADE4-E95974F1BB11}" srcOrd="4" destOrd="0" presId="urn:microsoft.com/office/officeart/2018/5/layout/IconCircleLabelList"/>
    <dgm:cxn modelId="{69F61737-0899-401A-B143-B020EAEEDCBC}" type="presParOf" srcId="{13D163E5-D2EE-4B6B-ADE4-E95974F1BB11}" destId="{CCEC92C8-3BAB-4BDB-B495-C1CEC9EF6A47}" srcOrd="0" destOrd="0" presId="urn:microsoft.com/office/officeart/2018/5/layout/IconCircleLabelList"/>
    <dgm:cxn modelId="{45559B19-7E22-4AED-BC51-0E7079A2A4FD}" type="presParOf" srcId="{13D163E5-D2EE-4B6B-ADE4-E95974F1BB11}" destId="{A3D9CC79-3D95-44CF-9227-F824EE643F91}" srcOrd="1" destOrd="0" presId="urn:microsoft.com/office/officeart/2018/5/layout/IconCircleLabelList"/>
    <dgm:cxn modelId="{D98E25BE-901A-4313-A75D-3614E697A848}" type="presParOf" srcId="{13D163E5-D2EE-4B6B-ADE4-E95974F1BB11}" destId="{65DA9227-2B38-4BD0-9AAE-7E9502BB4F84}" srcOrd="2" destOrd="0" presId="urn:microsoft.com/office/officeart/2018/5/layout/IconCircleLabelList"/>
    <dgm:cxn modelId="{8F582471-7AC6-423A-8C9B-8622F911386A}" type="presParOf" srcId="{13D163E5-D2EE-4B6B-ADE4-E95974F1BB11}" destId="{D2203EFB-665E-4745-965B-E9182B73E391}" srcOrd="3" destOrd="0" presId="urn:microsoft.com/office/officeart/2018/5/layout/IconCircleLabelList"/>
    <dgm:cxn modelId="{C0994123-24B1-48D1-A313-9315ECAA66A0}" type="presParOf" srcId="{79634108-EB6B-4D3B-969A-0AD566A881B5}" destId="{3E27C98A-E757-44CB-9340-3F730C669B2F}" srcOrd="5" destOrd="0" presId="urn:microsoft.com/office/officeart/2018/5/layout/IconCircleLabelList"/>
    <dgm:cxn modelId="{138C2C11-5FEB-4593-B25A-8C2805B5D3F1}" type="presParOf" srcId="{79634108-EB6B-4D3B-969A-0AD566A881B5}" destId="{07916FFA-1394-47D4-8591-6172C07F9950}" srcOrd="6" destOrd="0" presId="urn:microsoft.com/office/officeart/2018/5/layout/IconCircleLabelList"/>
    <dgm:cxn modelId="{9073C289-D667-4546-92C6-B821E3FD575F}" type="presParOf" srcId="{07916FFA-1394-47D4-8591-6172C07F9950}" destId="{05DAEED9-3D25-483F-B3B4-6F9280E1D78D}" srcOrd="0" destOrd="0" presId="urn:microsoft.com/office/officeart/2018/5/layout/IconCircleLabelList"/>
    <dgm:cxn modelId="{8F333159-26A3-4AFD-B849-B1DFE108AA02}" type="presParOf" srcId="{07916FFA-1394-47D4-8591-6172C07F9950}" destId="{3A3FCD27-BC8D-48FB-A6B9-8E12EEFB8D5C}" srcOrd="1" destOrd="0" presId="urn:microsoft.com/office/officeart/2018/5/layout/IconCircleLabelList"/>
    <dgm:cxn modelId="{71E57EE6-6F58-4ECE-B4F6-D0F781C1AC8C}" type="presParOf" srcId="{07916FFA-1394-47D4-8591-6172C07F9950}" destId="{0CEA5361-1789-4A44-A7FA-F24958E0A745}" srcOrd="2" destOrd="0" presId="urn:microsoft.com/office/officeart/2018/5/layout/IconCircleLabelList"/>
    <dgm:cxn modelId="{55BEC4C6-BCD8-4F44-9641-217D6424713F}" type="presParOf" srcId="{07916FFA-1394-47D4-8591-6172C07F9950}" destId="{5C770B9D-58AF-45AB-8B5D-B7C8159F3D71}" srcOrd="3" destOrd="0" presId="urn:microsoft.com/office/officeart/2018/5/layout/IconCircleLabelList"/>
    <dgm:cxn modelId="{93D835F7-CE20-47C0-9ACE-F2CEBC522461}" type="presParOf" srcId="{79634108-EB6B-4D3B-969A-0AD566A881B5}" destId="{A878200D-48D3-4AE1-954B-E532E8A6CE17}" srcOrd="7" destOrd="0" presId="urn:microsoft.com/office/officeart/2018/5/layout/IconCircleLabelList"/>
    <dgm:cxn modelId="{7AE8ADCB-75B2-40B2-A1AE-3630C0A1AA1E}" type="presParOf" srcId="{79634108-EB6B-4D3B-969A-0AD566A881B5}" destId="{D4D47487-32F5-47C5-AC19-611FFE1854E2}" srcOrd="8" destOrd="0" presId="urn:microsoft.com/office/officeart/2018/5/layout/IconCircleLabelList"/>
    <dgm:cxn modelId="{6CF6588D-93FB-4D2D-AF4B-7E7A2465E638}" type="presParOf" srcId="{D4D47487-32F5-47C5-AC19-611FFE1854E2}" destId="{9FA14506-396F-4C50-A311-D91C4EFD531D}" srcOrd="0" destOrd="0" presId="urn:microsoft.com/office/officeart/2018/5/layout/IconCircleLabelList"/>
    <dgm:cxn modelId="{8879A8C1-FBF4-4DB0-A826-DB5DDFC39495}" type="presParOf" srcId="{D4D47487-32F5-47C5-AC19-611FFE1854E2}" destId="{D66BE274-54B6-4E50-AF1C-03238F8D636E}" srcOrd="1" destOrd="0" presId="urn:microsoft.com/office/officeart/2018/5/layout/IconCircleLabelList"/>
    <dgm:cxn modelId="{AD9FD4D3-93EB-4D81-91F6-6266C48654F6}" type="presParOf" srcId="{D4D47487-32F5-47C5-AC19-611FFE1854E2}" destId="{09742283-8C60-40B0-9A85-37755F177BBE}" srcOrd="2" destOrd="0" presId="urn:microsoft.com/office/officeart/2018/5/layout/IconCircleLabelList"/>
    <dgm:cxn modelId="{E00AAADF-7F2C-4CE7-A8B8-43A3E2F82DBD}" type="presParOf" srcId="{D4D47487-32F5-47C5-AC19-611FFE1854E2}" destId="{5C887C8A-42D0-4C42-A407-29E2E5BDF63D}" srcOrd="3" destOrd="0" presId="urn:microsoft.com/office/officeart/2018/5/layout/IconCircle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458F533-FB01-42F6-AE52-F7F0EFDB1287}">
      <dsp:nvSpPr>
        <dsp:cNvPr id="0" name=""/>
        <dsp:cNvSpPr/>
      </dsp:nvSpPr>
      <dsp:spPr>
        <a:xfrm>
          <a:off x="349890" y="1150066"/>
          <a:ext cx="1090494" cy="1090494"/>
        </a:xfrm>
        <a:prstGeom prst="ellipse">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63726B7-E03A-44CB-BFAB-C7A0A293B8AD}">
      <dsp:nvSpPr>
        <dsp:cNvPr id="0" name=""/>
        <dsp:cNvSpPr/>
      </dsp:nvSpPr>
      <dsp:spPr>
        <a:xfrm>
          <a:off x="582291" y="1382466"/>
          <a:ext cx="625693" cy="625693"/>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368B0164-8DAD-4797-95AA-1A3B1B192F7A}">
      <dsp:nvSpPr>
        <dsp:cNvPr id="0" name=""/>
        <dsp:cNvSpPr/>
      </dsp:nvSpPr>
      <dsp:spPr>
        <a:xfrm>
          <a:off x="1290" y="2580222"/>
          <a:ext cx="1787695" cy="7150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66800">
            <a:lnSpc>
              <a:spcPct val="90000"/>
            </a:lnSpc>
            <a:spcBef>
              <a:spcPct val="0"/>
            </a:spcBef>
            <a:spcAft>
              <a:spcPct val="35000"/>
            </a:spcAft>
            <a:buNone/>
            <a:defRPr cap="all"/>
          </a:pPr>
          <a:r>
            <a:rPr lang="en-US" sz="2400" b="1" kern="1200" baseline="0" dirty="0"/>
            <a:t>A</a:t>
          </a:r>
          <a:r>
            <a:rPr lang="en-US" sz="2400" kern="1200" baseline="0" dirty="0"/>
            <a:t>nalyze</a:t>
          </a:r>
          <a:endParaRPr lang="en-US" sz="2400" kern="1200" dirty="0"/>
        </a:p>
      </dsp:txBody>
      <dsp:txXfrm>
        <a:off x="1290" y="2580222"/>
        <a:ext cx="1787695" cy="715078"/>
      </dsp:txXfrm>
    </dsp:sp>
    <dsp:sp modelId="{3B060E81-67A4-4A2E-9B85-9A1BCB9D7ADD}">
      <dsp:nvSpPr>
        <dsp:cNvPr id="0" name=""/>
        <dsp:cNvSpPr/>
      </dsp:nvSpPr>
      <dsp:spPr>
        <a:xfrm>
          <a:off x="2450432" y="1150066"/>
          <a:ext cx="1090494" cy="1090494"/>
        </a:xfrm>
        <a:prstGeom prst="ellipse">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78B434D-CA76-4D59-A5C6-5ACE7CBE0D50}">
      <dsp:nvSpPr>
        <dsp:cNvPr id="0" name=""/>
        <dsp:cNvSpPr/>
      </dsp:nvSpPr>
      <dsp:spPr>
        <a:xfrm>
          <a:off x="2682833" y="1382466"/>
          <a:ext cx="625693" cy="625693"/>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56333CA5-DFD9-4D02-A509-F312119C5C84}">
      <dsp:nvSpPr>
        <dsp:cNvPr id="0" name=""/>
        <dsp:cNvSpPr/>
      </dsp:nvSpPr>
      <dsp:spPr>
        <a:xfrm>
          <a:off x="2101832" y="2580222"/>
          <a:ext cx="1787695" cy="7150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66800">
            <a:lnSpc>
              <a:spcPct val="90000"/>
            </a:lnSpc>
            <a:spcBef>
              <a:spcPct val="0"/>
            </a:spcBef>
            <a:spcAft>
              <a:spcPct val="35000"/>
            </a:spcAft>
            <a:buNone/>
            <a:defRPr cap="all"/>
          </a:pPr>
          <a:r>
            <a:rPr lang="en-US" sz="2400" b="1" kern="1200" baseline="0" dirty="0"/>
            <a:t>D</a:t>
          </a:r>
          <a:r>
            <a:rPr lang="en-US" sz="2400" kern="1200" baseline="0" dirty="0"/>
            <a:t>esign</a:t>
          </a:r>
          <a:endParaRPr lang="en-US" sz="2400" kern="1200" dirty="0"/>
        </a:p>
      </dsp:txBody>
      <dsp:txXfrm>
        <a:off x="2101832" y="2580222"/>
        <a:ext cx="1787695" cy="715078"/>
      </dsp:txXfrm>
    </dsp:sp>
    <dsp:sp modelId="{CCEC92C8-3BAB-4BDB-B495-C1CEC9EF6A47}">
      <dsp:nvSpPr>
        <dsp:cNvPr id="0" name=""/>
        <dsp:cNvSpPr/>
      </dsp:nvSpPr>
      <dsp:spPr>
        <a:xfrm>
          <a:off x="4550974" y="1150066"/>
          <a:ext cx="1090494" cy="1090494"/>
        </a:xfrm>
        <a:prstGeom prst="ellipse">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3D9CC79-3D95-44CF-9227-F824EE643F91}">
      <dsp:nvSpPr>
        <dsp:cNvPr id="0" name=""/>
        <dsp:cNvSpPr/>
      </dsp:nvSpPr>
      <dsp:spPr>
        <a:xfrm>
          <a:off x="4783375" y="1382466"/>
          <a:ext cx="625693" cy="625693"/>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D2203EFB-665E-4745-965B-E9182B73E391}">
      <dsp:nvSpPr>
        <dsp:cNvPr id="0" name=""/>
        <dsp:cNvSpPr/>
      </dsp:nvSpPr>
      <dsp:spPr>
        <a:xfrm>
          <a:off x="4202374" y="2580222"/>
          <a:ext cx="1787695" cy="7150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66800">
            <a:lnSpc>
              <a:spcPct val="90000"/>
            </a:lnSpc>
            <a:spcBef>
              <a:spcPct val="0"/>
            </a:spcBef>
            <a:spcAft>
              <a:spcPct val="35000"/>
            </a:spcAft>
            <a:buNone/>
            <a:defRPr cap="all"/>
          </a:pPr>
          <a:r>
            <a:rPr lang="en-US" sz="2400" b="1" kern="1200" baseline="0" dirty="0"/>
            <a:t>D</a:t>
          </a:r>
          <a:r>
            <a:rPr lang="en-US" sz="2400" kern="1200" baseline="0" dirty="0"/>
            <a:t>evelop</a:t>
          </a:r>
          <a:endParaRPr lang="en-US" sz="2400" kern="1200" dirty="0"/>
        </a:p>
      </dsp:txBody>
      <dsp:txXfrm>
        <a:off x="4202374" y="2580222"/>
        <a:ext cx="1787695" cy="715078"/>
      </dsp:txXfrm>
    </dsp:sp>
    <dsp:sp modelId="{05DAEED9-3D25-483F-B3B4-6F9280E1D78D}">
      <dsp:nvSpPr>
        <dsp:cNvPr id="0" name=""/>
        <dsp:cNvSpPr/>
      </dsp:nvSpPr>
      <dsp:spPr>
        <a:xfrm>
          <a:off x="6651516" y="1150066"/>
          <a:ext cx="1090494" cy="1090494"/>
        </a:xfrm>
        <a:prstGeom prst="ellipse">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A3FCD27-BC8D-48FB-A6B9-8E12EEFB8D5C}">
      <dsp:nvSpPr>
        <dsp:cNvPr id="0" name=""/>
        <dsp:cNvSpPr/>
      </dsp:nvSpPr>
      <dsp:spPr>
        <a:xfrm>
          <a:off x="6883917" y="1382466"/>
          <a:ext cx="625693" cy="625693"/>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5C770B9D-58AF-45AB-8B5D-B7C8159F3D71}">
      <dsp:nvSpPr>
        <dsp:cNvPr id="0" name=""/>
        <dsp:cNvSpPr/>
      </dsp:nvSpPr>
      <dsp:spPr>
        <a:xfrm>
          <a:off x="6302916" y="2580222"/>
          <a:ext cx="1787695" cy="7150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66800">
            <a:lnSpc>
              <a:spcPct val="90000"/>
            </a:lnSpc>
            <a:spcBef>
              <a:spcPct val="0"/>
            </a:spcBef>
            <a:spcAft>
              <a:spcPct val="35000"/>
            </a:spcAft>
            <a:buNone/>
            <a:defRPr cap="all"/>
          </a:pPr>
          <a:r>
            <a:rPr lang="en-US" sz="2400" b="1" kern="1200" baseline="0" dirty="0"/>
            <a:t>I</a:t>
          </a:r>
          <a:r>
            <a:rPr lang="en-US" sz="2400" kern="1200" baseline="0" dirty="0"/>
            <a:t>mplement</a:t>
          </a:r>
          <a:endParaRPr lang="en-US" sz="2400" kern="1200" dirty="0"/>
        </a:p>
      </dsp:txBody>
      <dsp:txXfrm>
        <a:off x="6302916" y="2580222"/>
        <a:ext cx="1787695" cy="715078"/>
      </dsp:txXfrm>
    </dsp:sp>
    <dsp:sp modelId="{9FA14506-396F-4C50-A311-D91C4EFD531D}">
      <dsp:nvSpPr>
        <dsp:cNvPr id="0" name=""/>
        <dsp:cNvSpPr/>
      </dsp:nvSpPr>
      <dsp:spPr>
        <a:xfrm>
          <a:off x="8752058" y="1150066"/>
          <a:ext cx="1090494" cy="1090494"/>
        </a:xfrm>
        <a:prstGeom prst="ellipse">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66BE274-54B6-4E50-AF1C-03238F8D636E}">
      <dsp:nvSpPr>
        <dsp:cNvPr id="0" name=""/>
        <dsp:cNvSpPr/>
      </dsp:nvSpPr>
      <dsp:spPr>
        <a:xfrm>
          <a:off x="8984459" y="1382466"/>
          <a:ext cx="625693" cy="625693"/>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5C887C8A-42D0-4C42-A407-29E2E5BDF63D}">
      <dsp:nvSpPr>
        <dsp:cNvPr id="0" name=""/>
        <dsp:cNvSpPr/>
      </dsp:nvSpPr>
      <dsp:spPr>
        <a:xfrm>
          <a:off x="8403458" y="2580222"/>
          <a:ext cx="1787695" cy="7150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66800">
            <a:lnSpc>
              <a:spcPct val="90000"/>
            </a:lnSpc>
            <a:spcBef>
              <a:spcPct val="0"/>
            </a:spcBef>
            <a:spcAft>
              <a:spcPct val="35000"/>
            </a:spcAft>
            <a:buNone/>
            <a:defRPr cap="all"/>
          </a:pPr>
          <a:r>
            <a:rPr lang="en-US" sz="2400" b="1" kern="1200" baseline="0" dirty="0"/>
            <a:t>E</a:t>
          </a:r>
          <a:r>
            <a:rPr lang="en-US" sz="2400" kern="1200" baseline="0" dirty="0"/>
            <a:t>valuate</a:t>
          </a:r>
          <a:endParaRPr lang="en-US" sz="2400" kern="1200" dirty="0"/>
        </a:p>
      </dsp:txBody>
      <dsp:txXfrm>
        <a:off x="8403458" y="2580222"/>
        <a:ext cx="1787695" cy="715078"/>
      </dsp:txXfrm>
    </dsp:sp>
  </dsp:spTree>
</dsp:drawing>
</file>

<file path=ppt/diagrams/layout1.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eaLnBrk="1" hangingPunct="1">
              <a:defRPr sz="1200">
                <a:latin typeface="Arial" charset="0"/>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eaLnBrk="1" hangingPunct="1">
              <a:defRPr sz="1200">
                <a:latin typeface="Arial" charset="0"/>
              </a:defRPr>
            </a:lvl1pPr>
          </a:lstStyle>
          <a:p>
            <a:pPr>
              <a:defRPr/>
            </a:pPr>
            <a:fld id="{AA311B84-9A85-4A57-B1E4-2BDA318C7079}" type="datetimeFigureOut">
              <a:rPr lang="en-US"/>
              <a:pPr>
                <a:defRPr/>
              </a:pPr>
              <a:t>12/17/2021</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eaLnBrk="1" hangingPunct="1">
              <a:defRPr sz="1200">
                <a:latin typeface="Arial" charset="0"/>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34AB5EBA-6C52-4E51-A72A-9A6D6340E8A7}" type="slidenum">
              <a:rPr lang="en-US" altLang="en-US"/>
              <a:pPr>
                <a:defRPr/>
              </a:pPr>
              <a:t>‹#›</a:t>
            </a:fld>
            <a:endParaRPr lang="en-US" altLang="en-US"/>
          </a:p>
        </p:txBody>
      </p:sp>
    </p:spTree>
    <p:extLst>
      <p:ext uri="{BB962C8B-B14F-4D97-AF65-F5344CB8AC3E}">
        <p14:creationId xmlns:p14="http://schemas.microsoft.com/office/powerpoint/2010/main" val="370999598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5613"/>
          </a:xfrm>
          <a:prstGeom prst="rect">
            <a:avLst/>
          </a:prstGeom>
        </p:spPr>
        <p:txBody>
          <a:bodyPr vert="horz" lIns="91650" tIns="45825" rIns="91650" bIns="45825" rtlCol="0"/>
          <a:lstStyle>
            <a:lvl1pPr algn="l" eaLnBrk="1" hangingPunct="1">
              <a:defRPr sz="1200">
                <a:latin typeface="Arial" charset="0"/>
              </a:defRPr>
            </a:lvl1pPr>
          </a:lstStyle>
          <a:p>
            <a:pPr>
              <a:defRPr/>
            </a:pPr>
            <a:endParaRPr lang="en-US"/>
          </a:p>
        </p:txBody>
      </p:sp>
      <p:sp>
        <p:nvSpPr>
          <p:cNvPr id="3" name="Date Placeholder 2"/>
          <p:cNvSpPr>
            <a:spLocks noGrp="1"/>
          </p:cNvSpPr>
          <p:nvPr>
            <p:ph type="dt" idx="1"/>
          </p:nvPr>
        </p:nvSpPr>
        <p:spPr>
          <a:xfrm>
            <a:off x="3884613" y="0"/>
            <a:ext cx="2971800" cy="455613"/>
          </a:xfrm>
          <a:prstGeom prst="rect">
            <a:avLst/>
          </a:prstGeom>
        </p:spPr>
        <p:txBody>
          <a:bodyPr vert="horz" lIns="91650" tIns="45825" rIns="91650" bIns="45825" rtlCol="0"/>
          <a:lstStyle>
            <a:lvl1pPr algn="r" eaLnBrk="1" hangingPunct="1">
              <a:defRPr sz="1200">
                <a:latin typeface="Arial" charset="0"/>
              </a:defRPr>
            </a:lvl1pPr>
          </a:lstStyle>
          <a:p>
            <a:pPr>
              <a:defRPr/>
            </a:pPr>
            <a:fld id="{F4E3EF2F-F2F2-42F7-BA71-99956CBEA696}" type="datetimeFigureOut">
              <a:rPr lang="en-US"/>
              <a:pPr>
                <a:defRPr/>
              </a:pPr>
              <a:t>12/17/2021</a:t>
            </a:fld>
            <a:endParaRPr lang="en-US"/>
          </a:p>
        </p:txBody>
      </p:sp>
      <p:sp>
        <p:nvSpPr>
          <p:cNvPr id="4" name="Slide Image Placeholder 3"/>
          <p:cNvSpPr>
            <a:spLocks noGrp="1" noRot="1" noChangeAspect="1"/>
          </p:cNvSpPr>
          <p:nvPr>
            <p:ph type="sldImg" idx="2"/>
          </p:nvPr>
        </p:nvSpPr>
        <p:spPr>
          <a:xfrm>
            <a:off x="382588" y="687388"/>
            <a:ext cx="6092825" cy="3429000"/>
          </a:xfrm>
          <a:prstGeom prst="rect">
            <a:avLst/>
          </a:prstGeom>
          <a:noFill/>
          <a:ln w="12700">
            <a:solidFill>
              <a:prstClr val="black"/>
            </a:solidFill>
          </a:ln>
        </p:spPr>
        <p:txBody>
          <a:bodyPr vert="horz" lIns="91650" tIns="45825" rIns="91650" bIns="45825" rtlCol="0" anchor="ctr"/>
          <a:lstStyle/>
          <a:p>
            <a:pPr lvl="0"/>
            <a:endParaRPr lang="en-US" noProof="0"/>
          </a:p>
        </p:txBody>
      </p:sp>
      <p:sp>
        <p:nvSpPr>
          <p:cNvPr id="5" name="Notes Placeholder 4"/>
          <p:cNvSpPr>
            <a:spLocks noGrp="1"/>
          </p:cNvSpPr>
          <p:nvPr>
            <p:ph type="body" sz="quarter" idx="3"/>
          </p:nvPr>
        </p:nvSpPr>
        <p:spPr>
          <a:xfrm>
            <a:off x="685800" y="4343400"/>
            <a:ext cx="5486400" cy="4113213"/>
          </a:xfrm>
          <a:prstGeom prst="rect">
            <a:avLst/>
          </a:prstGeom>
        </p:spPr>
        <p:txBody>
          <a:bodyPr vert="horz" lIns="91650" tIns="45825" rIns="91650" bIns="45825"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6800"/>
            <a:ext cx="2971800" cy="455613"/>
          </a:xfrm>
          <a:prstGeom prst="rect">
            <a:avLst/>
          </a:prstGeom>
        </p:spPr>
        <p:txBody>
          <a:bodyPr vert="horz" lIns="91650" tIns="45825" rIns="91650" bIns="45825" rtlCol="0" anchor="b"/>
          <a:lstStyle>
            <a:lvl1pPr algn="l" eaLnBrk="1" hangingPunct="1">
              <a:defRPr sz="1200">
                <a:latin typeface="Arial" charset="0"/>
              </a:defRPr>
            </a:lvl1pPr>
          </a:lstStyle>
          <a:p>
            <a:pPr>
              <a:defRPr/>
            </a:pPr>
            <a:endParaRPr lang="en-US"/>
          </a:p>
        </p:txBody>
      </p:sp>
      <p:sp>
        <p:nvSpPr>
          <p:cNvPr id="7" name="Slide Number Placeholder 6"/>
          <p:cNvSpPr>
            <a:spLocks noGrp="1"/>
          </p:cNvSpPr>
          <p:nvPr>
            <p:ph type="sldNum" sz="quarter" idx="5"/>
          </p:nvPr>
        </p:nvSpPr>
        <p:spPr>
          <a:xfrm>
            <a:off x="3884613" y="8686800"/>
            <a:ext cx="2971800" cy="455613"/>
          </a:xfrm>
          <a:prstGeom prst="rect">
            <a:avLst/>
          </a:prstGeom>
        </p:spPr>
        <p:txBody>
          <a:bodyPr vert="horz" wrap="square" lIns="91650" tIns="45825" rIns="91650" bIns="45825" numCol="1" anchor="b" anchorCtr="0" compatLnSpc="1">
            <a:prstTxWarp prst="textNoShape">
              <a:avLst/>
            </a:prstTxWarp>
          </a:bodyPr>
          <a:lstStyle>
            <a:lvl1pPr algn="r" eaLnBrk="1" hangingPunct="1">
              <a:defRPr sz="1200"/>
            </a:lvl1pPr>
          </a:lstStyle>
          <a:p>
            <a:pPr>
              <a:defRPr/>
            </a:pPr>
            <a:fld id="{653F0982-9D86-4896-BB41-D7AE5000ADE6}" type="slidenum">
              <a:rPr lang="en-US" altLang="en-US"/>
              <a:pPr>
                <a:defRPr/>
              </a:pPr>
              <a:t>‹#›</a:t>
            </a:fld>
            <a:endParaRPr lang="en-US" altLang="en-US"/>
          </a:p>
        </p:txBody>
      </p:sp>
    </p:spTree>
    <p:extLst>
      <p:ext uri="{BB962C8B-B14F-4D97-AF65-F5344CB8AC3E}">
        <p14:creationId xmlns:p14="http://schemas.microsoft.com/office/powerpoint/2010/main" val="165263553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3" Type="http://schemas.openxmlformats.org/officeDocument/2006/relationships/hyperlink" Target="https://hiv-prevention-trainers-network.mn.co/share/Ysx7n9dasWf6cS8l?utm_source=manual" TargetMode="External"/><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p:cNvSpPr>
            <a:spLocks noGrp="1" noRot="1" noChangeAspect="1" noTextEdit="1"/>
          </p:cNvSpPr>
          <p:nvPr>
            <p:ph type="sldImg"/>
          </p:nvPr>
        </p:nvSpPr>
        <p:spPr bwMode="auto">
          <a:xfrm>
            <a:off x="382588" y="687388"/>
            <a:ext cx="6092825" cy="3429000"/>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9219" name="Notes Placeholder 2"/>
          <p:cNvSpPr>
            <a:spLocks noGrp="1"/>
          </p:cNvSpPr>
          <p:nvPr>
            <p:ph type="body" idx="1"/>
          </p:nvPr>
        </p:nvSpPr>
        <p:spPr bwMode="auto">
          <a:xfrm>
            <a:off x="1588" y="4343400"/>
            <a:ext cx="6854825" cy="4113213"/>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t>Add the date of Day 1 on this slide.</a:t>
            </a:r>
          </a:p>
        </p:txBody>
      </p:sp>
      <p:sp>
        <p:nvSpPr>
          <p:cNvPr id="9220"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14EF03B2-CCA3-4398-9B9E-63862EBFEAC2}" type="slidenum">
              <a:rPr lang="en-US" altLang="en-US" smtClean="0">
                <a:latin typeface="Arial" panose="020B0604020202020204" pitchFamily="34" charset="0"/>
              </a:rPr>
              <a:pPr>
                <a:spcBef>
                  <a:spcPct val="0"/>
                </a:spcBef>
              </a:pPr>
              <a:t>1</a:t>
            </a:fld>
            <a:endParaRPr lang="en-US" altLang="en-US">
              <a:latin typeface="Arial" panose="020B0604020202020204" pitchFamily="34" charset="0"/>
            </a:endParaRPr>
          </a:p>
        </p:txBody>
      </p:sp>
    </p:spTree>
    <p:extLst>
      <p:ext uri="{BB962C8B-B14F-4D97-AF65-F5344CB8AC3E}">
        <p14:creationId xmlns:p14="http://schemas.microsoft.com/office/powerpoint/2010/main" val="35711448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0A5EEA9-8218-4983-818E-B44685DC1851}" type="slidenum">
              <a:rPr lang="en-US" smtClean="0"/>
              <a:t>14</a:t>
            </a:fld>
            <a:endParaRPr lang="en-US"/>
          </a:p>
        </p:txBody>
      </p:sp>
    </p:spTree>
    <p:extLst>
      <p:ext uri="{BB962C8B-B14F-4D97-AF65-F5344CB8AC3E}">
        <p14:creationId xmlns:p14="http://schemas.microsoft.com/office/powerpoint/2010/main" val="3350562443"/>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p:cNvSpPr>
            <a:spLocks noGrp="1" noRot="1" noChangeAspect="1" noTextEdit="1"/>
          </p:cNvSpPr>
          <p:nvPr>
            <p:ph type="sldImg"/>
          </p:nvPr>
        </p:nvSpPr>
        <p:spPr bwMode="auto">
          <a:xfrm>
            <a:off x="382588" y="687388"/>
            <a:ext cx="6092825" cy="3429000"/>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9219" name="Notes Placeholder 2"/>
          <p:cNvSpPr>
            <a:spLocks noGrp="1"/>
          </p:cNvSpPr>
          <p:nvPr>
            <p:ph type="body" idx="1"/>
          </p:nvPr>
        </p:nvSpPr>
        <p:spPr bwMode="auto">
          <a:xfrm>
            <a:off x="1588" y="4343400"/>
            <a:ext cx="6854825" cy="4113213"/>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t>Add the date of Day 4 on this slide.</a:t>
            </a:r>
          </a:p>
        </p:txBody>
      </p:sp>
      <p:sp>
        <p:nvSpPr>
          <p:cNvPr id="9220"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14EF03B2-CCA3-4398-9B9E-63862EBFEAC2}"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457200" rtl="0" eaLnBrk="1" fontAlgn="base" latinLnBrk="0" hangingPunct="1">
                <a:lnSpc>
                  <a:spcPct val="100000"/>
                </a:lnSpc>
                <a:spcBef>
                  <a:spcPct val="0"/>
                </a:spcBef>
                <a:spcAft>
                  <a:spcPct val="0"/>
                </a:spcAft>
                <a:buClrTx/>
                <a:buSzTx/>
                <a:buFontTx/>
                <a:buNone/>
                <a:tabLst/>
                <a:defRPr/>
              </a:pPr>
              <a:t>146</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540700152"/>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Right-click on each circle and select </a:t>
            </a:r>
            <a:r>
              <a:rPr lang="en-US" i="1" dirty="0"/>
              <a:t>Change Graphic. </a:t>
            </a:r>
            <a:r>
              <a:rPr lang="en-US" i="0" dirty="0"/>
              <a:t>Then, select </a:t>
            </a:r>
            <a:r>
              <a:rPr lang="en-US" i="1" dirty="0"/>
              <a:t>From a File</a:t>
            </a:r>
            <a:r>
              <a:rPr lang="en-US" dirty="0"/>
              <a:t>. Use this process to upload photos of each designated facilitator.</a:t>
            </a:r>
          </a:p>
        </p:txBody>
      </p:sp>
      <p:sp>
        <p:nvSpPr>
          <p:cNvPr id="4" name="Slide Number Placeholder 3"/>
          <p:cNvSpPr>
            <a:spLocks noGrp="1"/>
          </p:cNvSpPr>
          <p:nvPr>
            <p:ph type="sldNum" sz="quarter" idx="5"/>
          </p:nvPr>
        </p:nvSpPr>
        <p:spPr/>
        <p:txBody>
          <a:bodyPr/>
          <a:lstStyle/>
          <a:p>
            <a:pPr>
              <a:defRPr/>
            </a:pPr>
            <a:fld id="{653F0982-9D86-4896-BB41-D7AE5000ADE6}" type="slidenum">
              <a:rPr lang="en-US" altLang="en-US" smtClean="0"/>
              <a:pPr>
                <a:defRPr/>
              </a:pPr>
              <a:t>147</a:t>
            </a:fld>
            <a:endParaRPr lang="en-US" altLang="en-US"/>
          </a:p>
        </p:txBody>
      </p:sp>
    </p:spTree>
    <p:extLst>
      <p:ext uri="{BB962C8B-B14F-4D97-AF65-F5344CB8AC3E}">
        <p14:creationId xmlns:p14="http://schemas.microsoft.com/office/powerpoint/2010/main" val="476995696"/>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Add in the appropriate details, including timing of sessions and designated facilitators.</a:t>
            </a:r>
          </a:p>
        </p:txBody>
      </p:sp>
      <p:sp>
        <p:nvSpPr>
          <p:cNvPr id="4" name="Slide Number Placeholder 3"/>
          <p:cNvSpPr>
            <a:spLocks noGrp="1"/>
          </p:cNvSpPr>
          <p:nvPr>
            <p:ph type="sldNum" sz="quarter" idx="5"/>
          </p:nvPr>
        </p:nvSpPr>
        <p:spPr/>
        <p:txBody>
          <a:bodyPr/>
          <a:lstStyle/>
          <a:p>
            <a:pPr>
              <a:defRPr/>
            </a:pPr>
            <a:fld id="{653F0982-9D86-4896-BB41-D7AE5000ADE6}" type="slidenum">
              <a:rPr lang="en-US" altLang="en-US" smtClean="0"/>
              <a:pPr>
                <a:defRPr/>
              </a:pPr>
              <a:t>148</a:t>
            </a:fld>
            <a:endParaRPr lang="en-US" altLang="en-US"/>
          </a:p>
        </p:txBody>
      </p:sp>
    </p:spTree>
    <p:extLst>
      <p:ext uri="{BB962C8B-B14F-4D97-AF65-F5344CB8AC3E}">
        <p14:creationId xmlns:p14="http://schemas.microsoft.com/office/powerpoint/2010/main" val="3118648065"/>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Annotation: Stamp</a:t>
            </a:r>
          </a:p>
        </p:txBody>
      </p:sp>
      <p:sp>
        <p:nvSpPr>
          <p:cNvPr id="4" name="Slide Number Placeholder 3"/>
          <p:cNvSpPr>
            <a:spLocks noGrp="1"/>
          </p:cNvSpPr>
          <p:nvPr>
            <p:ph type="sldNum" sz="quarter" idx="5"/>
          </p:nvPr>
        </p:nvSpPr>
        <p:spPr/>
        <p:txBody>
          <a:bodyPr/>
          <a:lstStyle/>
          <a:p>
            <a:pPr>
              <a:defRPr/>
            </a:pPr>
            <a:fld id="{653F0982-9D86-4896-BB41-D7AE5000ADE6}" type="slidenum">
              <a:rPr lang="en-US" altLang="en-US" smtClean="0"/>
              <a:pPr>
                <a:defRPr/>
              </a:pPr>
              <a:t>151</a:t>
            </a:fld>
            <a:endParaRPr lang="en-US" altLang="en-US"/>
          </a:p>
        </p:txBody>
      </p:sp>
    </p:spTree>
    <p:extLst>
      <p:ext uri="{BB962C8B-B14F-4D97-AF65-F5344CB8AC3E}">
        <p14:creationId xmlns:p14="http://schemas.microsoft.com/office/powerpoint/2010/main" val="3103114028"/>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Annotation: Stamp</a:t>
            </a:r>
          </a:p>
        </p:txBody>
      </p:sp>
      <p:sp>
        <p:nvSpPr>
          <p:cNvPr id="4" name="Slide Number Placeholder 3"/>
          <p:cNvSpPr>
            <a:spLocks noGrp="1"/>
          </p:cNvSpPr>
          <p:nvPr>
            <p:ph type="sldNum" sz="quarter" idx="5"/>
          </p:nvPr>
        </p:nvSpPr>
        <p:spPr/>
        <p:txBody>
          <a:bodyPr/>
          <a:lstStyle/>
          <a:p>
            <a:pPr>
              <a:defRPr/>
            </a:pPr>
            <a:fld id="{653F0982-9D86-4896-BB41-D7AE5000ADE6}" type="slidenum">
              <a:rPr lang="en-US" altLang="en-US" smtClean="0"/>
              <a:pPr>
                <a:defRPr/>
              </a:pPr>
              <a:t>152</a:t>
            </a:fld>
            <a:endParaRPr lang="en-US" altLang="en-US"/>
          </a:p>
        </p:txBody>
      </p:sp>
    </p:spTree>
    <p:extLst>
      <p:ext uri="{BB962C8B-B14F-4D97-AF65-F5344CB8AC3E}">
        <p14:creationId xmlns:p14="http://schemas.microsoft.com/office/powerpoint/2010/main" val="3103114028"/>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Begin the mentor panel. Share the pre-submitted questions with designated mentors and ask them to respond verbally based on their own experiences with HIV Prevention Ambassadors. Encourage participants to ask follow-up questions.</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Right-click on each circle and select </a:t>
            </a:r>
            <a:r>
              <a:rPr lang="en-US" i="1" dirty="0"/>
              <a:t>Change Graphic. </a:t>
            </a:r>
            <a:r>
              <a:rPr lang="en-US" i="0" dirty="0"/>
              <a:t>Then, select </a:t>
            </a:r>
            <a:r>
              <a:rPr lang="en-US" i="1" dirty="0"/>
              <a:t>From a File</a:t>
            </a:r>
            <a:r>
              <a:rPr lang="en-US" dirty="0"/>
              <a:t>. Use this process to upload photos of each designated expert.</a:t>
            </a:r>
          </a:p>
        </p:txBody>
      </p:sp>
      <p:sp>
        <p:nvSpPr>
          <p:cNvPr id="4" name="Slide Number Placeholder 3"/>
          <p:cNvSpPr>
            <a:spLocks noGrp="1"/>
          </p:cNvSpPr>
          <p:nvPr>
            <p:ph type="sldNum" sz="quarter" idx="5"/>
          </p:nvPr>
        </p:nvSpPr>
        <p:spPr/>
        <p:txBody>
          <a:bodyPr/>
          <a:lstStyle/>
          <a:p>
            <a:pPr>
              <a:defRPr/>
            </a:pPr>
            <a:fld id="{653F0982-9D86-4896-BB41-D7AE5000ADE6}" type="slidenum">
              <a:rPr lang="en-US" altLang="en-US" smtClean="0"/>
              <a:pPr>
                <a:defRPr/>
              </a:pPr>
              <a:t>154</a:t>
            </a:fld>
            <a:endParaRPr lang="en-US" altLang="en-US"/>
          </a:p>
        </p:txBody>
      </p:sp>
    </p:spTree>
    <p:extLst>
      <p:ext uri="{BB962C8B-B14F-4D97-AF65-F5344CB8AC3E}">
        <p14:creationId xmlns:p14="http://schemas.microsoft.com/office/powerpoint/2010/main" val="1272237259"/>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This section covers Challenging Situations &amp; Facilitation. Mentorship teams will share what they discussed in the previous day’s activity.</a:t>
            </a:r>
            <a:br>
              <a:rPr lang="en-US" dirty="0"/>
            </a:br>
            <a:br>
              <a:rPr lang="en-US" dirty="0"/>
            </a:br>
            <a:r>
              <a:rPr lang="en-US" dirty="0"/>
              <a:t>Note: This section is unique to this training. It does not appear in the training package and toolkit. Share with participants that knowing how to respond to challenging situations is important when training Ambassadors.</a:t>
            </a:r>
          </a:p>
          <a:p>
            <a:endParaRPr lang="en-US" dirty="0"/>
          </a:p>
        </p:txBody>
      </p:sp>
      <p:sp>
        <p:nvSpPr>
          <p:cNvPr id="4" name="Slide Number Placeholder 3"/>
          <p:cNvSpPr>
            <a:spLocks noGrp="1"/>
          </p:cNvSpPr>
          <p:nvPr>
            <p:ph type="sldNum" sz="quarter" idx="5"/>
          </p:nvPr>
        </p:nvSpPr>
        <p:spPr/>
        <p:txBody>
          <a:bodyPr/>
          <a:lstStyle/>
          <a:p>
            <a:pPr>
              <a:defRPr/>
            </a:pPr>
            <a:fld id="{653F0982-9D86-4896-BB41-D7AE5000ADE6}" type="slidenum">
              <a:rPr lang="en-US" altLang="en-US" smtClean="0"/>
              <a:pPr>
                <a:defRPr/>
              </a:pPr>
              <a:t>155</a:t>
            </a:fld>
            <a:endParaRPr lang="en-US" altLang="en-US"/>
          </a:p>
        </p:txBody>
      </p:sp>
    </p:spTree>
    <p:extLst>
      <p:ext uri="{BB962C8B-B14F-4D97-AF65-F5344CB8AC3E}">
        <p14:creationId xmlns:p14="http://schemas.microsoft.com/office/powerpoint/2010/main" val="3424310774"/>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Allow time for each team to debrief, beginning with Team 1.</a:t>
            </a:r>
          </a:p>
        </p:txBody>
      </p:sp>
      <p:sp>
        <p:nvSpPr>
          <p:cNvPr id="4" name="Slide Number Placeholder 3"/>
          <p:cNvSpPr>
            <a:spLocks noGrp="1"/>
          </p:cNvSpPr>
          <p:nvPr>
            <p:ph type="sldNum" sz="quarter" idx="5"/>
          </p:nvPr>
        </p:nvSpPr>
        <p:spPr/>
        <p:txBody>
          <a:bodyPr/>
          <a:lstStyle/>
          <a:p>
            <a:pPr>
              <a:defRPr/>
            </a:pPr>
            <a:fld id="{653F0982-9D86-4896-BB41-D7AE5000ADE6}" type="slidenum">
              <a:rPr lang="en-US" altLang="en-US" smtClean="0"/>
              <a:pPr>
                <a:defRPr/>
              </a:pPr>
              <a:t>156</a:t>
            </a:fld>
            <a:endParaRPr lang="en-US" altLang="en-US"/>
          </a:p>
        </p:txBody>
      </p:sp>
    </p:spTree>
    <p:extLst>
      <p:ext uri="{BB962C8B-B14F-4D97-AF65-F5344CB8AC3E}">
        <p14:creationId xmlns:p14="http://schemas.microsoft.com/office/powerpoint/2010/main" val="3025573425"/>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This section covers Role-Play Demonstrations, an activity that participants will prepare to present on Day 5. On the following slides, share the instructions with participants and answer clarifying questions.</a:t>
            </a:r>
          </a:p>
        </p:txBody>
      </p:sp>
      <p:sp>
        <p:nvSpPr>
          <p:cNvPr id="4" name="Slide Number Placeholder 3"/>
          <p:cNvSpPr>
            <a:spLocks noGrp="1"/>
          </p:cNvSpPr>
          <p:nvPr>
            <p:ph type="sldNum" sz="quarter" idx="5"/>
          </p:nvPr>
        </p:nvSpPr>
        <p:spPr/>
        <p:txBody>
          <a:bodyPr/>
          <a:lstStyle/>
          <a:p>
            <a:pPr>
              <a:defRPr/>
            </a:pPr>
            <a:fld id="{653F0982-9D86-4896-BB41-D7AE5000ADE6}" type="slidenum">
              <a:rPr lang="en-US" altLang="en-US" smtClean="0"/>
              <a:pPr>
                <a:defRPr/>
              </a:pPr>
              <a:t>161</a:t>
            </a:fld>
            <a:endParaRPr lang="en-US" altLang="en-US"/>
          </a:p>
        </p:txBody>
      </p:sp>
    </p:spTree>
    <p:extLst>
      <p:ext uri="{BB962C8B-B14F-4D97-AF65-F5344CB8AC3E}">
        <p14:creationId xmlns:p14="http://schemas.microsoft.com/office/powerpoint/2010/main" val="1868451707"/>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Begin the Day 4 Mentorship Team activities by opening and assigning breakout rooms in Zoom. Instruct mentors to follow the instructions provided in the Mentors’ Activity Guide slide deck.</a:t>
            </a:r>
          </a:p>
        </p:txBody>
      </p:sp>
      <p:sp>
        <p:nvSpPr>
          <p:cNvPr id="4" name="Slide Number Placeholder 3"/>
          <p:cNvSpPr>
            <a:spLocks noGrp="1"/>
          </p:cNvSpPr>
          <p:nvPr>
            <p:ph type="sldNum" sz="quarter" idx="5"/>
          </p:nvPr>
        </p:nvSpPr>
        <p:spPr/>
        <p:txBody>
          <a:bodyPr/>
          <a:lstStyle/>
          <a:p>
            <a:pPr>
              <a:defRPr/>
            </a:pPr>
            <a:fld id="{653F0982-9D86-4896-BB41-D7AE5000ADE6}" type="slidenum">
              <a:rPr lang="en-US" altLang="en-US" smtClean="0"/>
              <a:pPr>
                <a:defRPr/>
              </a:pPr>
              <a:t>166</a:t>
            </a:fld>
            <a:endParaRPr lang="en-US" altLang="en-US"/>
          </a:p>
        </p:txBody>
      </p:sp>
    </p:spTree>
    <p:extLst>
      <p:ext uri="{BB962C8B-B14F-4D97-AF65-F5344CB8AC3E}">
        <p14:creationId xmlns:p14="http://schemas.microsoft.com/office/powerpoint/2010/main" val="29169440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0A5EEA9-8218-4983-818E-B44685DC1851}" type="slidenum">
              <a:rPr lang="en-US" smtClean="0"/>
              <a:t>15</a:t>
            </a:fld>
            <a:endParaRPr lang="en-US"/>
          </a:p>
        </p:txBody>
      </p:sp>
    </p:spTree>
    <p:extLst>
      <p:ext uri="{BB962C8B-B14F-4D97-AF65-F5344CB8AC3E}">
        <p14:creationId xmlns:p14="http://schemas.microsoft.com/office/powerpoint/2010/main" val="3882041425"/>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653F0982-9D86-4896-BB41-D7AE5000ADE6}" type="slidenum">
              <a:rPr lang="en-US" altLang="en-US" smtClean="0"/>
              <a:pPr>
                <a:defRPr/>
              </a:pPr>
              <a:t>167</a:t>
            </a:fld>
            <a:endParaRPr lang="en-US" altLang="en-US"/>
          </a:p>
        </p:txBody>
      </p:sp>
    </p:spTree>
    <p:extLst>
      <p:ext uri="{BB962C8B-B14F-4D97-AF65-F5344CB8AC3E}">
        <p14:creationId xmlns:p14="http://schemas.microsoft.com/office/powerpoint/2010/main" val="1371421712"/>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p:cNvSpPr>
            <a:spLocks noGrp="1" noRot="1" noChangeAspect="1" noTextEdit="1"/>
          </p:cNvSpPr>
          <p:nvPr>
            <p:ph type="sldImg"/>
          </p:nvPr>
        </p:nvSpPr>
        <p:spPr bwMode="auto">
          <a:xfrm>
            <a:off x="382588" y="687388"/>
            <a:ext cx="6092825" cy="3429000"/>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9219" name="Notes Placeholder 2"/>
          <p:cNvSpPr>
            <a:spLocks noGrp="1"/>
          </p:cNvSpPr>
          <p:nvPr>
            <p:ph type="body" idx="1"/>
          </p:nvPr>
        </p:nvSpPr>
        <p:spPr bwMode="auto">
          <a:xfrm>
            <a:off x="1588" y="4343400"/>
            <a:ext cx="6854825" cy="4113213"/>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t>Add the date of Day 5 on this slide.</a:t>
            </a:r>
          </a:p>
        </p:txBody>
      </p:sp>
      <p:sp>
        <p:nvSpPr>
          <p:cNvPr id="9220"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14EF03B2-CCA3-4398-9B9E-63862EBFEAC2}"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457200" rtl="0" eaLnBrk="1" fontAlgn="base" latinLnBrk="0" hangingPunct="1">
                <a:lnSpc>
                  <a:spcPct val="100000"/>
                </a:lnSpc>
                <a:spcBef>
                  <a:spcPct val="0"/>
                </a:spcBef>
                <a:spcAft>
                  <a:spcPct val="0"/>
                </a:spcAft>
                <a:buClrTx/>
                <a:buSzTx/>
                <a:buFontTx/>
                <a:buNone/>
                <a:tabLst/>
                <a:defRPr/>
              </a:pPr>
              <a:t>169</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541760311"/>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Right-click on each circle and select </a:t>
            </a:r>
            <a:r>
              <a:rPr lang="en-US" i="1" dirty="0"/>
              <a:t>Change Graphic. </a:t>
            </a:r>
            <a:r>
              <a:rPr lang="en-US" i="0" dirty="0"/>
              <a:t>Then, select </a:t>
            </a:r>
            <a:r>
              <a:rPr lang="en-US" i="1" dirty="0"/>
              <a:t>From a File</a:t>
            </a:r>
            <a:r>
              <a:rPr lang="en-US" dirty="0"/>
              <a:t>. Use this process to upload photos of each designated facilitator.</a:t>
            </a:r>
          </a:p>
        </p:txBody>
      </p:sp>
      <p:sp>
        <p:nvSpPr>
          <p:cNvPr id="4" name="Slide Number Placeholder 3"/>
          <p:cNvSpPr>
            <a:spLocks noGrp="1"/>
          </p:cNvSpPr>
          <p:nvPr>
            <p:ph type="sldNum" sz="quarter" idx="5"/>
          </p:nvPr>
        </p:nvSpPr>
        <p:spPr/>
        <p:txBody>
          <a:bodyPr/>
          <a:lstStyle/>
          <a:p>
            <a:pPr>
              <a:defRPr/>
            </a:pPr>
            <a:fld id="{653F0982-9D86-4896-BB41-D7AE5000ADE6}" type="slidenum">
              <a:rPr lang="en-US" altLang="en-US" smtClean="0"/>
              <a:pPr>
                <a:defRPr/>
              </a:pPr>
              <a:t>170</a:t>
            </a:fld>
            <a:endParaRPr lang="en-US" altLang="en-US"/>
          </a:p>
        </p:txBody>
      </p:sp>
    </p:spTree>
    <p:extLst>
      <p:ext uri="{BB962C8B-B14F-4D97-AF65-F5344CB8AC3E}">
        <p14:creationId xmlns:p14="http://schemas.microsoft.com/office/powerpoint/2010/main" val="3748198079"/>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Add in the appropriate details, including timing of sessions and designated facilitators.</a:t>
            </a:r>
          </a:p>
        </p:txBody>
      </p:sp>
      <p:sp>
        <p:nvSpPr>
          <p:cNvPr id="4" name="Slide Number Placeholder 3"/>
          <p:cNvSpPr>
            <a:spLocks noGrp="1"/>
          </p:cNvSpPr>
          <p:nvPr>
            <p:ph type="sldNum" sz="quarter" idx="5"/>
          </p:nvPr>
        </p:nvSpPr>
        <p:spPr/>
        <p:txBody>
          <a:bodyPr/>
          <a:lstStyle/>
          <a:p>
            <a:pPr>
              <a:defRPr/>
            </a:pPr>
            <a:fld id="{653F0982-9D86-4896-BB41-D7AE5000ADE6}" type="slidenum">
              <a:rPr lang="en-US" altLang="en-US" smtClean="0"/>
              <a:pPr>
                <a:defRPr/>
              </a:pPr>
              <a:t>171</a:t>
            </a:fld>
            <a:endParaRPr lang="en-US" altLang="en-US"/>
          </a:p>
        </p:txBody>
      </p:sp>
    </p:spTree>
    <p:extLst>
      <p:ext uri="{BB962C8B-B14F-4D97-AF65-F5344CB8AC3E}">
        <p14:creationId xmlns:p14="http://schemas.microsoft.com/office/powerpoint/2010/main" val="3118648065"/>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Stop sharing your screen and ask participants to turn on their cameras if bandwidth will allow. Take a screenshot of the group to share after the training.</a:t>
            </a:r>
            <a:endParaRPr lang="en-GB" dirty="0"/>
          </a:p>
        </p:txBody>
      </p:sp>
      <p:sp>
        <p:nvSpPr>
          <p:cNvPr id="4" name="Slide Number Placeholder 3"/>
          <p:cNvSpPr>
            <a:spLocks noGrp="1"/>
          </p:cNvSpPr>
          <p:nvPr>
            <p:ph type="sldNum" sz="quarter" idx="5"/>
          </p:nvPr>
        </p:nvSpPr>
        <p:spPr/>
        <p:txBody>
          <a:bodyPr/>
          <a:lstStyle/>
          <a:p>
            <a:pPr>
              <a:defRPr/>
            </a:pPr>
            <a:fld id="{653F0982-9D86-4896-BB41-D7AE5000ADE6}" type="slidenum">
              <a:rPr lang="en-US" altLang="en-US" smtClean="0"/>
              <a:pPr>
                <a:defRPr/>
              </a:pPr>
              <a:t>172</a:t>
            </a:fld>
            <a:endParaRPr lang="en-US" altLang="en-US"/>
          </a:p>
        </p:txBody>
      </p:sp>
    </p:spTree>
    <p:extLst>
      <p:ext uri="{BB962C8B-B14F-4D97-AF65-F5344CB8AC3E}">
        <p14:creationId xmlns:p14="http://schemas.microsoft.com/office/powerpoint/2010/main" val="2035008459"/>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Begin the Day 5 Mentorship Team activities by opening and assigning breakout rooms in Zoom. Instruct mentors to follow the instructions provided in the Mentors’ Activity Guide slide deck.</a:t>
            </a:r>
          </a:p>
        </p:txBody>
      </p:sp>
      <p:sp>
        <p:nvSpPr>
          <p:cNvPr id="4" name="Slide Number Placeholder 3"/>
          <p:cNvSpPr>
            <a:spLocks noGrp="1"/>
          </p:cNvSpPr>
          <p:nvPr>
            <p:ph type="sldNum" sz="quarter" idx="5"/>
          </p:nvPr>
        </p:nvSpPr>
        <p:spPr/>
        <p:txBody>
          <a:bodyPr/>
          <a:lstStyle/>
          <a:p>
            <a:pPr>
              <a:defRPr/>
            </a:pPr>
            <a:fld id="{653F0982-9D86-4896-BB41-D7AE5000ADE6}" type="slidenum">
              <a:rPr lang="en-US" altLang="en-US" smtClean="0"/>
              <a:pPr>
                <a:defRPr/>
              </a:pPr>
              <a:t>173</a:t>
            </a:fld>
            <a:endParaRPr lang="en-US" altLang="en-US"/>
          </a:p>
        </p:txBody>
      </p:sp>
    </p:spTree>
    <p:extLst>
      <p:ext uri="{BB962C8B-B14F-4D97-AF65-F5344CB8AC3E}">
        <p14:creationId xmlns:p14="http://schemas.microsoft.com/office/powerpoint/2010/main" val="3140013589"/>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Take a break. Encourage participants to stretch, use the restroom, or grab some water or a snack. Depending on time, plan for a 10-minute break.</a:t>
            </a:r>
          </a:p>
        </p:txBody>
      </p:sp>
      <p:sp>
        <p:nvSpPr>
          <p:cNvPr id="4" name="Slide Number Placeholder 3"/>
          <p:cNvSpPr>
            <a:spLocks noGrp="1"/>
          </p:cNvSpPr>
          <p:nvPr>
            <p:ph type="sldNum" sz="quarter" idx="5"/>
          </p:nvPr>
        </p:nvSpPr>
        <p:spPr/>
        <p:txBody>
          <a:bodyPr/>
          <a:lstStyle/>
          <a:p>
            <a:pPr>
              <a:defRPr/>
            </a:pPr>
            <a:fld id="{653F0982-9D86-4896-BB41-D7AE5000ADE6}" type="slidenum">
              <a:rPr lang="en-US" altLang="en-US" smtClean="0"/>
              <a:pPr>
                <a:defRPr/>
              </a:pPr>
              <a:t>174</a:t>
            </a:fld>
            <a:endParaRPr lang="en-US" altLang="en-US"/>
          </a:p>
        </p:txBody>
      </p:sp>
    </p:spTree>
    <p:extLst>
      <p:ext uri="{BB962C8B-B14F-4D97-AF65-F5344CB8AC3E}">
        <p14:creationId xmlns:p14="http://schemas.microsoft.com/office/powerpoint/2010/main" val="1616587680"/>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This section covers Learner Action Plans. Participants were instructed on Day 4 to complete their personalized learner action plan.</a:t>
            </a:r>
          </a:p>
        </p:txBody>
      </p:sp>
      <p:sp>
        <p:nvSpPr>
          <p:cNvPr id="4" name="Slide Number Placeholder 3"/>
          <p:cNvSpPr>
            <a:spLocks noGrp="1"/>
          </p:cNvSpPr>
          <p:nvPr>
            <p:ph type="sldNum" sz="quarter" idx="5"/>
          </p:nvPr>
        </p:nvSpPr>
        <p:spPr/>
        <p:txBody>
          <a:bodyPr/>
          <a:lstStyle/>
          <a:p>
            <a:pPr>
              <a:defRPr/>
            </a:pPr>
            <a:fld id="{653F0982-9D86-4896-BB41-D7AE5000ADE6}" type="slidenum">
              <a:rPr lang="en-US" altLang="en-US" smtClean="0"/>
              <a:pPr>
                <a:defRPr/>
              </a:pPr>
              <a:t>175</a:t>
            </a:fld>
            <a:endParaRPr lang="en-US" altLang="en-US"/>
          </a:p>
        </p:txBody>
      </p:sp>
    </p:spTree>
    <p:extLst>
      <p:ext uri="{BB962C8B-B14F-4D97-AF65-F5344CB8AC3E}">
        <p14:creationId xmlns:p14="http://schemas.microsoft.com/office/powerpoint/2010/main" val="1922450546"/>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i="0" dirty="0">
                <a:solidFill>
                  <a:schemeClr val="bg1"/>
                </a:solidFill>
              </a:rPr>
              <a:t>Source: Dr. Stephen R. Covey, The 7 Habits of Highly Effective People </a:t>
            </a:r>
          </a:p>
          <a:p>
            <a:endParaRPr lang="en-US" dirty="0"/>
          </a:p>
        </p:txBody>
      </p:sp>
      <p:sp>
        <p:nvSpPr>
          <p:cNvPr id="4" name="Slide Number Placeholder 3"/>
          <p:cNvSpPr>
            <a:spLocks noGrp="1"/>
          </p:cNvSpPr>
          <p:nvPr>
            <p:ph type="sldNum" sz="quarter" idx="5"/>
          </p:nvPr>
        </p:nvSpPr>
        <p:spPr/>
        <p:txBody>
          <a:bodyPr/>
          <a:lstStyle/>
          <a:p>
            <a:pPr>
              <a:defRPr/>
            </a:pPr>
            <a:fld id="{653F0982-9D86-4896-BB41-D7AE5000ADE6}" type="slidenum">
              <a:rPr lang="en-US" altLang="en-US" smtClean="0"/>
              <a:pPr>
                <a:defRPr/>
              </a:pPr>
              <a:t>176</a:t>
            </a:fld>
            <a:endParaRPr lang="en-US" altLang="en-US"/>
          </a:p>
        </p:txBody>
      </p:sp>
    </p:spTree>
    <p:extLst>
      <p:ext uri="{BB962C8B-B14F-4D97-AF65-F5344CB8AC3E}">
        <p14:creationId xmlns:p14="http://schemas.microsoft.com/office/powerpoint/2010/main" val="930313263"/>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Pause and reflect. Ask participants to respond verbally to the question on the slide.</a:t>
            </a:r>
          </a:p>
        </p:txBody>
      </p:sp>
      <p:sp>
        <p:nvSpPr>
          <p:cNvPr id="4" name="Slide Number Placeholder 3"/>
          <p:cNvSpPr>
            <a:spLocks noGrp="1"/>
          </p:cNvSpPr>
          <p:nvPr>
            <p:ph type="sldNum" sz="quarter" idx="5"/>
          </p:nvPr>
        </p:nvSpPr>
        <p:spPr/>
        <p:txBody>
          <a:bodyPr/>
          <a:lstStyle/>
          <a:p>
            <a:pPr>
              <a:defRPr/>
            </a:pPr>
            <a:fld id="{653F0982-9D86-4896-BB41-D7AE5000ADE6}" type="slidenum">
              <a:rPr lang="en-US" altLang="en-US" smtClean="0"/>
              <a:pPr>
                <a:defRPr/>
              </a:pPr>
              <a:t>177</a:t>
            </a:fld>
            <a:endParaRPr lang="en-US" altLang="en-US"/>
          </a:p>
        </p:txBody>
      </p:sp>
    </p:spTree>
    <p:extLst>
      <p:ext uri="{BB962C8B-B14F-4D97-AF65-F5344CB8AC3E}">
        <p14:creationId xmlns:p14="http://schemas.microsoft.com/office/powerpoint/2010/main" val="14920351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Pause and reflect. Ask participants to respond verbally to the question on the slide.</a:t>
            </a:r>
          </a:p>
        </p:txBody>
      </p:sp>
      <p:sp>
        <p:nvSpPr>
          <p:cNvPr id="4" name="Slide Number Placeholder 3"/>
          <p:cNvSpPr>
            <a:spLocks noGrp="1"/>
          </p:cNvSpPr>
          <p:nvPr>
            <p:ph type="sldNum" sz="quarter" idx="10"/>
          </p:nvPr>
        </p:nvSpPr>
        <p:spPr/>
        <p:txBody>
          <a:bodyPr/>
          <a:lstStyle/>
          <a:p>
            <a:fld id="{60A5EEA9-8218-4983-818E-B44685DC1851}" type="slidenum">
              <a:rPr lang="en-US" smtClean="0"/>
              <a:t>16</a:t>
            </a:fld>
            <a:endParaRPr lang="en-US"/>
          </a:p>
        </p:txBody>
      </p:sp>
    </p:spTree>
    <p:extLst>
      <p:ext uri="{BB962C8B-B14F-4D97-AF65-F5344CB8AC3E}">
        <p14:creationId xmlns:p14="http://schemas.microsoft.com/office/powerpoint/2010/main" val="1658264220"/>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Pause and reflect. Ask participants to respond verbally to the question on the slide.</a:t>
            </a:r>
          </a:p>
        </p:txBody>
      </p:sp>
      <p:sp>
        <p:nvSpPr>
          <p:cNvPr id="4" name="Slide Number Placeholder 3"/>
          <p:cNvSpPr>
            <a:spLocks noGrp="1"/>
          </p:cNvSpPr>
          <p:nvPr>
            <p:ph type="sldNum" sz="quarter" idx="10"/>
          </p:nvPr>
        </p:nvSpPr>
        <p:spPr/>
        <p:txBody>
          <a:bodyPr/>
          <a:lstStyle/>
          <a:p>
            <a:fld id="{60A5EEA9-8218-4983-818E-B44685DC1851}" type="slidenum">
              <a:rPr lang="en-US" smtClean="0"/>
              <a:t>179</a:t>
            </a:fld>
            <a:endParaRPr lang="en-US"/>
          </a:p>
        </p:txBody>
      </p:sp>
    </p:spTree>
    <p:extLst>
      <p:ext uri="{BB962C8B-B14F-4D97-AF65-F5344CB8AC3E}">
        <p14:creationId xmlns:p14="http://schemas.microsoft.com/office/powerpoint/2010/main" val="606944293"/>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This section covers the Mentorship Network. Share with participants the ways in which they can continue to connect and network with past and current training facilitators, mentors, and participants after the training has concluded.</a:t>
            </a:r>
          </a:p>
        </p:txBody>
      </p:sp>
      <p:sp>
        <p:nvSpPr>
          <p:cNvPr id="4" name="Slide Number Placeholder 3"/>
          <p:cNvSpPr>
            <a:spLocks noGrp="1"/>
          </p:cNvSpPr>
          <p:nvPr>
            <p:ph type="sldNum" sz="quarter" idx="5"/>
          </p:nvPr>
        </p:nvSpPr>
        <p:spPr/>
        <p:txBody>
          <a:bodyPr/>
          <a:lstStyle/>
          <a:p>
            <a:pPr>
              <a:defRPr/>
            </a:pPr>
            <a:fld id="{653F0982-9D86-4896-BB41-D7AE5000ADE6}" type="slidenum">
              <a:rPr lang="en-US" altLang="en-US" smtClean="0"/>
              <a:pPr>
                <a:defRPr/>
              </a:pPr>
              <a:t>180</a:t>
            </a:fld>
            <a:endParaRPr lang="en-US" altLang="en-US"/>
          </a:p>
        </p:txBody>
      </p:sp>
    </p:spTree>
    <p:extLst>
      <p:ext uri="{BB962C8B-B14F-4D97-AF65-F5344CB8AC3E}">
        <p14:creationId xmlns:p14="http://schemas.microsoft.com/office/powerpoint/2010/main" val="2460892662"/>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Participants should already be connected to their mentorship teams on WhatsApp. Use this slide to remind participants of this resource.</a:t>
            </a:r>
          </a:p>
        </p:txBody>
      </p:sp>
      <p:sp>
        <p:nvSpPr>
          <p:cNvPr id="4" name="Slide Number Placeholder 3"/>
          <p:cNvSpPr>
            <a:spLocks noGrp="1"/>
          </p:cNvSpPr>
          <p:nvPr>
            <p:ph type="sldNum" sz="quarter" idx="5"/>
          </p:nvPr>
        </p:nvSpPr>
        <p:spPr/>
        <p:txBody>
          <a:bodyPr/>
          <a:lstStyle/>
          <a:p>
            <a:pPr>
              <a:defRPr/>
            </a:pPr>
            <a:fld id="{653F0982-9D86-4896-BB41-D7AE5000ADE6}" type="slidenum">
              <a:rPr lang="en-US" altLang="en-US" smtClean="0"/>
              <a:pPr>
                <a:defRPr/>
              </a:pPr>
              <a:t>181</a:t>
            </a:fld>
            <a:endParaRPr lang="en-US" altLang="en-US"/>
          </a:p>
        </p:txBody>
      </p:sp>
    </p:spTree>
    <p:extLst>
      <p:ext uri="{BB962C8B-B14F-4D97-AF65-F5344CB8AC3E}">
        <p14:creationId xmlns:p14="http://schemas.microsoft.com/office/powerpoint/2010/main" val="3632743233"/>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Give participants the opportunity to join our Mighty Networks site. Doing so will grant them access to all past cohorts of training facilitators, mentors, and participants. Think of the Mighty Networks site as a private Facebook group.</a:t>
            </a:r>
          </a:p>
          <a:p>
            <a:endParaRPr lang="en-US" dirty="0"/>
          </a:p>
          <a:p>
            <a:r>
              <a:rPr lang="en-US" dirty="0"/>
              <a:t>Share the link in the chat box: </a:t>
            </a:r>
            <a:r>
              <a:rPr lang="en-US" dirty="0">
                <a:hlinkClick r:id="rId3"/>
              </a:rPr>
              <a:t>https://hiv-prevention-trainers-network.mn.co/share/Ysx7n9dasWf6cS8l?utm_source=manual</a:t>
            </a:r>
            <a:endParaRPr lang="en-US" dirty="0"/>
          </a:p>
        </p:txBody>
      </p:sp>
      <p:sp>
        <p:nvSpPr>
          <p:cNvPr id="4" name="Slide Number Placeholder 3"/>
          <p:cNvSpPr>
            <a:spLocks noGrp="1"/>
          </p:cNvSpPr>
          <p:nvPr>
            <p:ph type="sldNum" sz="quarter" idx="5"/>
          </p:nvPr>
        </p:nvSpPr>
        <p:spPr/>
        <p:txBody>
          <a:bodyPr/>
          <a:lstStyle/>
          <a:p>
            <a:pPr>
              <a:defRPr/>
            </a:pPr>
            <a:fld id="{653F0982-9D86-4896-BB41-D7AE5000ADE6}" type="slidenum">
              <a:rPr lang="en-US" altLang="en-US" smtClean="0"/>
              <a:pPr>
                <a:defRPr/>
              </a:pPr>
              <a:t>182</a:t>
            </a:fld>
            <a:endParaRPr lang="en-US" altLang="en-US"/>
          </a:p>
        </p:txBody>
      </p:sp>
    </p:spTree>
    <p:extLst>
      <p:ext uri="{BB962C8B-B14F-4D97-AF65-F5344CB8AC3E}">
        <p14:creationId xmlns:p14="http://schemas.microsoft.com/office/powerpoint/2010/main" val="1672531315"/>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Add a link or other mechanism that allows participants to assess the training. Your training will be unique to your specific needs, so your training evaluation should also be tailored to outputs that matter most for assessment.</a:t>
            </a:r>
          </a:p>
        </p:txBody>
      </p:sp>
      <p:sp>
        <p:nvSpPr>
          <p:cNvPr id="4" name="Slide Number Placeholder 3"/>
          <p:cNvSpPr>
            <a:spLocks noGrp="1"/>
          </p:cNvSpPr>
          <p:nvPr>
            <p:ph type="sldNum" sz="quarter" idx="5"/>
          </p:nvPr>
        </p:nvSpPr>
        <p:spPr/>
        <p:txBody>
          <a:bodyPr/>
          <a:lstStyle/>
          <a:p>
            <a:pPr>
              <a:defRPr/>
            </a:pPr>
            <a:fld id="{653F0982-9D86-4896-BB41-D7AE5000ADE6}" type="slidenum">
              <a:rPr lang="en-US" altLang="en-US" smtClean="0"/>
              <a:pPr>
                <a:defRPr/>
              </a:pPr>
              <a:t>184</a:t>
            </a:fld>
            <a:endParaRPr lang="en-US" altLang="en-US"/>
          </a:p>
        </p:txBody>
      </p:sp>
    </p:spTree>
    <p:extLst>
      <p:ext uri="{BB962C8B-B14F-4D97-AF65-F5344CB8AC3E}">
        <p14:creationId xmlns:p14="http://schemas.microsoft.com/office/powerpoint/2010/main" val="3371153432"/>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653F0982-9D86-4896-BB41-D7AE5000ADE6}" type="slidenum">
              <a:rPr lang="en-US" altLang="en-US" smtClean="0"/>
              <a:pPr>
                <a:defRPr/>
              </a:pPr>
              <a:t>185</a:t>
            </a:fld>
            <a:endParaRPr lang="en-US" altLang="en-US"/>
          </a:p>
        </p:txBody>
      </p:sp>
    </p:spTree>
    <p:extLst>
      <p:ext uri="{BB962C8B-B14F-4D97-AF65-F5344CB8AC3E}">
        <p14:creationId xmlns:p14="http://schemas.microsoft.com/office/powerpoint/2010/main" val="42629104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0A5EEA9-8218-4983-818E-B44685DC1851}" type="slidenum">
              <a:rPr lang="en-US" smtClean="0"/>
              <a:t>17</a:t>
            </a:fld>
            <a:endParaRPr lang="en-US"/>
          </a:p>
        </p:txBody>
      </p:sp>
    </p:spTree>
    <p:extLst>
      <p:ext uri="{BB962C8B-B14F-4D97-AF65-F5344CB8AC3E}">
        <p14:creationId xmlns:p14="http://schemas.microsoft.com/office/powerpoint/2010/main" val="42624059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Pause and reflect. Ask facilitators to respond verbally to the question on the slide.</a:t>
            </a:r>
          </a:p>
        </p:txBody>
      </p:sp>
      <p:sp>
        <p:nvSpPr>
          <p:cNvPr id="4" name="Slide Number Placeholder 3"/>
          <p:cNvSpPr>
            <a:spLocks noGrp="1"/>
          </p:cNvSpPr>
          <p:nvPr>
            <p:ph type="sldNum" sz="quarter" idx="10"/>
          </p:nvPr>
        </p:nvSpPr>
        <p:spPr/>
        <p:txBody>
          <a:bodyPr/>
          <a:lstStyle/>
          <a:p>
            <a:fld id="{60A5EEA9-8218-4983-818E-B44685DC1851}" type="slidenum">
              <a:rPr lang="en-US" smtClean="0"/>
              <a:t>18</a:t>
            </a:fld>
            <a:endParaRPr lang="en-US"/>
          </a:p>
        </p:txBody>
      </p:sp>
    </p:spTree>
    <p:extLst>
      <p:ext uri="{BB962C8B-B14F-4D97-AF65-F5344CB8AC3E}">
        <p14:creationId xmlns:p14="http://schemas.microsoft.com/office/powerpoint/2010/main" val="3021310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0A5EEA9-8218-4983-818E-B44685DC1851}" type="slidenum">
              <a:rPr lang="en-US" smtClean="0"/>
              <a:t>19</a:t>
            </a:fld>
            <a:endParaRPr lang="en-US"/>
          </a:p>
        </p:txBody>
      </p:sp>
    </p:spTree>
    <p:extLst>
      <p:ext uri="{BB962C8B-B14F-4D97-AF65-F5344CB8AC3E}">
        <p14:creationId xmlns:p14="http://schemas.microsoft.com/office/powerpoint/2010/main" val="41711198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0A5EEA9-8218-4983-818E-B44685DC1851}" type="slidenum">
              <a:rPr lang="en-US" smtClean="0"/>
              <a:t>20</a:t>
            </a:fld>
            <a:endParaRPr lang="en-US"/>
          </a:p>
        </p:txBody>
      </p:sp>
    </p:spTree>
    <p:extLst>
      <p:ext uri="{BB962C8B-B14F-4D97-AF65-F5344CB8AC3E}">
        <p14:creationId xmlns:p14="http://schemas.microsoft.com/office/powerpoint/2010/main" val="16843052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Pause and reflect. Ask participants to respond verbally to the question on the slide.</a:t>
            </a:r>
          </a:p>
        </p:txBody>
      </p:sp>
      <p:sp>
        <p:nvSpPr>
          <p:cNvPr id="4" name="Slide Number Placeholder 3"/>
          <p:cNvSpPr>
            <a:spLocks noGrp="1"/>
          </p:cNvSpPr>
          <p:nvPr>
            <p:ph type="sldNum" sz="quarter" idx="10"/>
          </p:nvPr>
        </p:nvSpPr>
        <p:spPr/>
        <p:txBody>
          <a:bodyPr/>
          <a:lstStyle/>
          <a:p>
            <a:fld id="{60A5EEA9-8218-4983-818E-B44685DC1851}" type="slidenum">
              <a:rPr lang="en-US" smtClean="0"/>
              <a:t>21</a:t>
            </a:fld>
            <a:endParaRPr lang="en-US"/>
          </a:p>
        </p:txBody>
      </p:sp>
    </p:spTree>
    <p:extLst>
      <p:ext uri="{BB962C8B-B14F-4D97-AF65-F5344CB8AC3E}">
        <p14:creationId xmlns:p14="http://schemas.microsoft.com/office/powerpoint/2010/main" val="75539638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en-US" b="0" dirty="0"/>
          </a:p>
        </p:txBody>
      </p:sp>
      <p:sp>
        <p:nvSpPr>
          <p:cNvPr id="4" name="Slide Number Placeholder 3"/>
          <p:cNvSpPr>
            <a:spLocks noGrp="1"/>
          </p:cNvSpPr>
          <p:nvPr>
            <p:ph type="sldNum" sz="quarter" idx="5"/>
          </p:nvPr>
        </p:nvSpPr>
        <p:spPr/>
        <p:txBody>
          <a:bodyPr/>
          <a:lstStyle/>
          <a:p>
            <a:pPr>
              <a:defRPr/>
            </a:pPr>
            <a:fld id="{653F0982-9D86-4896-BB41-D7AE5000ADE6}" type="slidenum">
              <a:rPr lang="en-US" altLang="en-US" smtClean="0"/>
              <a:pPr>
                <a:defRPr/>
              </a:pPr>
              <a:t>24</a:t>
            </a:fld>
            <a:endParaRPr lang="en-US" altLang="en-US"/>
          </a:p>
        </p:txBody>
      </p:sp>
    </p:spTree>
    <p:extLst>
      <p:ext uri="{BB962C8B-B14F-4D97-AF65-F5344CB8AC3E}">
        <p14:creationId xmlns:p14="http://schemas.microsoft.com/office/powerpoint/2010/main" val="122636493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0A5EEA9-8218-4983-818E-B44685DC1851}" type="slidenum">
              <a:rPr lang="en-US" smtClean="0"/>
              <a:t>25</a:t>
            </a:fld>
            <a:endParaRPr lang="en-US"/>
          </a:p>
        </p:txBody>
      </p:sp>
    </p:spTree>
    <p:extLst>
      <p:ext uri="{BB962C8B-B14F-4D97-AF65-F5344CB8AC3E}">
        <p14:creationId xmlns:p14="http://schemas.microsoft.com/office/powerpoint/2010/main" val="38170543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653F0982-9D86-4896-BB41-D7AE5000ADE6}" type="slidenum">
              <a:rPr lang="en-US" altLang="en-US" smtClean="0"/>
              <a:pPr>
                <a:defRPr/>
              </a:pPr>
              <a:t>2</a:t>
            </a:fld>
            <a:endParaRPr lang="en-US" altLang="en-US"/>
          </a:p>
        </p:txBody>
      </p:sp>
    </p:spTree>
    <p:extLst>
      <p:ext uri="{BB962C8B-B14F-4D97-AF65-F5344CB8AC3E}">
        <p14:creationId xmlns:p14="http://schemas.microsoft.com/office/powerpoint/2010/main" val="146597407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Take a break. Encourage participants to stretch, use the restroom, or grab some water or a snack. Depending on time, plan for a 10-minute break.</a:t>
            </a:r>
          </a:p>
        </p:txBody>
      </p:sp>
      <p:sp>
        <p:nvSpPr>
          <p:cNvPr id="4" name="Slide Number Placeholder 3"/>
          <p:cNvSpPr>
            <a:spLocks noGrp="1"/>
          </p:cNvSpPr>
          <p:nvPr>
            <p:ph type="sldNum" sz="quarter" idx="5"/>
          </p:nvPr>
        </p:nvSpPr>
        <p:spPr/>
        <p:txBody>
          <a:bodyPr/>
          <a:lstStyle/>
          <a:p>
            <a:pPr>
              <a:defRPr/>
            </a:pPr>
            <a:fld id="{653F0982-9D86-4896-BB41-D7AE5000ADE6}" type="slidenum">
              <a:rPr lang="en-US" altLang="en-US" smtClean="0"/>
              <a:pPr>
                <a:defRPr/>
              </a:pPr>
              <a:t>26</a:t>
            </a:fld>
            <a:endParaRPr lang="en-US" altLang="en-US"/>
          </a:p>
        </p:txBody>
      </p:sp>
    </p:spTree>
    <p:extLst>
      <p:ext uri="{BB962C8B-B14F-4D97-AF65-F5344CB8AC3E}">
        <p14:creationId xmlns:p14="http://schemas.microsoft.com/office/powerpoint/2010/main" val="420155351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This section covers Ambassador Skills, with specific focus on peer support skills and boundary setting and self-care.</a:t>
            </a:r>
          </a:p>
        </p:txBody>
      </p:sp>
      <p:sp>
        <p:nvSpPr>
          <p:cNvPr id="4" name="Slide Number Placeholder 3"/>
          <p:cNvSpPr>
            <a:spLocks noGrp="1"/>
          </p:cNvSpPr>
          <p:nvPr>
            <p:ph type="sldNum" sz="quarter" idx="5"/>
          </p:nvPr>
        </p:nvSpPr>
        <p:spPr/>
        <p:txBody>
          <a:bodyPr/>
          <a:lstStyle/>
          <a:p>
            <a:pPr>
              <a:defRPr/>
            </a:pPr>
            <a:fld id="{653F0982-9D86-4896-BB41-D7AE5000ADE6}" type="slidenum">
              <a:rPr lang="en-US" altLang="en-US" smtClean="0"/>
              <a:pPr>
                <a:defRPr/>
              </a:pPr>
              <a:t>27</a:t>
            </a:fld>
            <a:endParaRPr lang="en-US" altLang="en-US"/>
          </a:p>
        </p:txBody>
      </p:sp>
    </p:spTree>
    <p:extLst>
      <p:ext uri="{BB962C8B-B14F-4D97-AF65-F5344CB8AC3E}">
        <p14:creationId xmlns:p14="http://schemas.microsoft.com/office/powerpoint/2010/main" val="302415259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653F0982-9D86-4896-BB41-D7AE5000ADE6}" type="slidenum">
              <a:rPr lang="en-US" altLang="en-US" smtClean="0"/>
              <a:pPr>
                <a:defRPr/>
              </a:pPr>
              <a:t>28</a:t>
            </a:fld>
            <a:endParaRPr lang="en-US" altLang="en-US"/>
          </a:p>
        </p:txBody>
      </p:sp>
    </p:spTree>
    <p:extLst>
      <p:ext uri="{BB962C8B-B14F-4D97-AF65-F5344CB8AC3E}">
        <p14:creationId xmlns:p14="http://schemas.microsoft.com/office/powerpoint/2010/main" val="196784996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Hover over the slide and click play to view the video. Ensure that audio is selected.</a:t>
            </a:r>
            <a:endParaRPr lang="en-GB" dirty="0"/>
          </a:p>
        </p:txBody>
      </p:sp>
      <p:sp>
        <p:nvSpPr>
          <p:cNvPr id="4" name="Slide Number Placeholder 3"/>
          <p:cNvSpPr>
            <a:spLocks noGrp="1"/>
          </p:cNvSpPr>
          <p:nvPr>
            <p:ph type="sldNum" sz="quarter" idx="5"/>
          </p:nvPr>
        </p:nvSpPr>
        <p:spPr/>
        <p:txBody>
          <a:bodyPr/>
          <a:lstStyle/>
          <a:p>
            <a:pPr>
              <a:defRPr/>
            </a:pPr>
            <a:fld id="{653F0982-9D86-4896-BB41-D7AE5000ADE6}" type="slidenum">
              <a:rPr lang="en-US" altLang="en-US" smtClean="0"/>
              <a:pPr>
                <a:defRPr/>
              </a:pPr>
              <a:t>29</a:t>
            </a:fld>
            <a:endParaRPr lang="en-US" altLang="en-US"/>
          </a:p>
        </p:txBody>
      </p:sp>
    </p:spTree>
    <p:extLst>
      <p:ext uri="{BB962C8B-B14F-4D97-AF65-F5344CB8AC3E}">
        <p14:creationId xmlns:p14="http://schemas.microsoft.com/office/powerpoint/2010/main" val="109405381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Pause and reflect. Ask participants to respond verbally to the question on the slide.</a:t>
            </a:r>
          </a:p>
        </p:txBody>
      </p:sp>
      <p:sp>
        <p:nvSpPr>
          <p:cNvPr id="4" name="Slide Number Placeholder 3"/>
          <p:cNvSpPr>
            <a:spLocks noGrp="1"/>
          </p:cNvSpPr>
          <p:nvPr>
            <p:ph type="sldNum" sz="quarter" idx="10"/>
          </p:nvPr>
        </p:nvSpPr>
        <p:spPr/>
        <p:txBody>
          <a:bodyPr/>
          <a:lstStyle/>
          <a:p>
            <a:fld id="{60A5EEA9-8218-4983-818E-B44685DC1851}" type="slidenum">
              <a:rPr lang="en-US" smtClean="0"/>
              <a:t>30</a:t>
            </a:fld>
            <a:endParaRPr lang="en-US"/>
          </a:p>
        </p:txBody>
      </p:sp>
    </p:spTree>
    <p:extLst>
      <p:ext uri="{BB962C8B-B14F-4D97-AF65-F5344CB8AC3E}">
        <p14:creationId xmlns:p14="http://schemas.microsoft.com/office/powerpoint/2010/main" val="112860917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Pause and reflect. Ask participants to respond verbally to the question on the slide.</a:t>
            </a:r>
          </a:p>
        </p:txBody>
      </p:sp>
      <p:sp>
        <p:nvSpPr>
          <p:cNvPr id="4" name="Slide Number Placeholder 3"/>
          <p:cNvSpPr>
            <a:spLocks noGrp="1"/>
          </p:cNvSpPr>
          <p:nvPr>
            <p:ph type="sldNum" sz="quarter" idx="10"/>
          </p:nvPr>
        </p:nvSpPr>
        <p:spPr/>
        <p:txBody>
          <a:bodyPr/>
          <a:lstStyle/>
          <a:p>
            <a:fld id="{60A5EEA9-8218-4983-818E-B44685DC1851}" type="slidenum">
              <a:rPr lang="en-US" smtClean="0"/>
              <a:t>37</a:t>
            </a:fld>
            <a:endParaRPr lang="en-US"/>
          </a:p>
        </p:txBody>
      </p:sp>
    </p:spTree>
    <p:extLst>
      <p:ext uri="{BB962C8B-B14F-4D97-AF65-F5344CB8AC3E}">
        <p14:creationId xmlns:p14="http://schemas.microsoft.com/office/powerpoint/2010/main" val="227195395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Pause and reflect. Ask participants to respond verbally to the question on the slide.</a:t>
            </a:r>
          </a:p>
        </p:txBody>
      </p:sp>
      <p:sp>
        <p:nvSpPr>
          <p:cNvPr id="4" name="Slide Number Placeholder 3"/>
          <p:cNvSpPr>
            <a:spLocks noGrp="1"/>
          </p:cNvSpPr>
          <p:nvPr>
            <p:ph type="sldNum" sz="quarter" idx="10"/>
          </p:nvPr>
        </p:nvSpPr>
        <p:spPr/>
        <p:txBody>
          <a:bodyPr/>
          <a:lstStyle/>
          <a:p>
            <a:fld id="{60A5EEA9-8218-4983-818E-B44685DC1851}" type="slidenum">
              <a:rPr lang="en-US" smtClean="0"/>
              <a:t>44</a:t>
            </a:fld>
            <a:endParaRPr lang="en-US"/>
          </a:p>
        </p:txBody>
      </p:sp>
    </p:spTree>
    <p:extLst>
      <p:ext uri="{BB962C8B-B14F-4D97-AF65-F5344CB8AC3E}">
        <p14:creationId xmlns:p14="http://schemas.microsoft.com/office/powerpoint/2010/main" val="68267872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the case study on the following slide out loud. Decide if the case study activity should be completed in a full group or in breakout rooms.</a:t>
            </a:r>
          </a:p>
          <a:p>
            <a:endParaRPr lang="en-US" dirty="0"/>
          </a:p>
          <a:p>
            <a:r>
              <a:rPr lang="en-US" dirty="0"/>
              <a:t>Suggestion: If you have more than 10 participants, consider breakout rooms. If using breakout rooms, make sure to include a facilitator in each room.</a:t>
            </a:r>
          </a:p>
        </p:txBody>
      </p:sp>
      <p:sp>
        <p:nvSpPr>
          <p:cNvPr id="4" name="Slide Number Placeholder 3"/>
          <p:cNvSpPr>
            <a:spLocks noGrp="1"/>
          </p:cNvSpPr>
          <p:nvPr>
            <p:ph type="sldNum" sz="quarter" idx="5"/>
          </p:nvPr>
        </p:nvSpPr>
        <p:spPr/>
        <p:txBody>
          <a:bodyPr/>
          <a:lstStyle/>
          <a:p>
            <a:pPr>
              <a:defRPr/>
            </a:pPr>
            <a:fld id="{653F0982-9D86-4896-BB41-D7AE5000ADE6}" type="slidenum">
              <a:rPr lang="en-US" altLang="en-US" smtClean="0"/>
              <a:pPr>
                <a:defRPr/>
              </a:pPr>
              <a:t>45</a:t>
            </a:fld>
            <a:endParaRPr lang="en-US" altLang="en-US"/>
          </a:p>
        </p:txBody>
      </p:sp>
    </p:spTree>
    <p:extLst>
      <p:ext uri="{BB962C8B-B14F-4D97-AF65-F5344CB8AC3E}">
        <p14:creationId xmlns:p14="http://schemas.microsoft.com/office/powerpoint/2010/main" val="294614622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Either in a full group or in breakout rooms, encourage participants to answer the prompts verbally and discuss.</a:t>
            </a:r>
          </a:p>
        </p:txBody>
      </p:sp>
      <p:sp>
        <p:nvSpPr>
          <p:cNvPr id="4" name="Slide Number Placeholder 3"/>
          <p:cNvSpPr>
            <a:spLocks noGrp="1"/>
          </p:cNvSpPr>
          <p:nvPr>
            <p:ph type="sldNum" sz="quarter" idx="5"/>
          </p:nvPr>
        </p:nvSpPr>
        <p:spPr/>
        <p:txBody>
          <a:bodyPr/>
          <a:lstStyle/>
          <a:p>
            <a:pPr>
              <a:defRPr/>
            </a:pPr>
            <a:fld id="{653F0982-9D86-4896-BB41-D7AE5000ADE6}" type="slidenum">
              <a:rPr lang="en-US" altLang="en-US" smtClean="0"/>
              <a:pPr>
                <a:defRPr/>
              </a:pPr>
              <a:t>46</a:t>
            </a:fld>
            <a:endParaRPr lang="en-US" altLang="en-US"/>
          </a:p>
        </p:txBody>
      </p:sp>
    </p:spTree>
    <p:extLst>
      <p:ext uri="{BB962C8B-B14F-4D97-AF65-F5344CB8AC3E}">
        <p14:creationId xmlns:p14="http://schemas.microsoft.com/office/powerpoint/2010/main" val="97357032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 a link or other mechanism that allows participants to ask questions prior to Day 2.</a:t>
            </a:r>
          </a:p>
        </p:txBody>
      </p:sp>
      <p:sp>
        <p:nvSpPr>
          <p:cNvPr id="4" name="Slide Number Placeholder 3"/>
          <p:cNvSpPr>
            <a:spLocks noGrp="1"/>
          </p:cNvSpPr>
          <p:nvPr>
            <p:ph type="sldNum" sz="quarter" idx="5"/>
          </p:nvPr>
        </p:nvSpPr>
        <p:spPr/>
        <p:txBody>
          <a:bodyPr/>
          <a:lstStyle/>
          <a:p>
            <a:pPr>
              <a:defRPr/>
            </a:pPr>
            <a:fld id="{653F0982-9D86-4896-BB41-D7AE5000ADE6}" type="slidenum">
              <a:rPr lang="en-US" altLang="en-US" smtClean="0"/>
              <a:pPr>
                <a:defRPr/>
              </a:pPr>
              <a:t>48</a:t>
            </a:fld>
            <a:endParaRPr lang="en-US" altLang="en-US"/>
          </a:p>
        </p:txBody>
      </p:sp>
    </p:spTree>
    <p:extLst>
      <p:ext uri="{BB962C8B-B14F-4D97-AF65-F5344CB8AC3E}">
        <p14:creationId xmlns:p14="http://schemas.microsoft.com/office/powerpoint/2010/main" val="3221307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Right-click on each circle and select </a:t>
            </a:r>
            <a:r>
              <a:rPr lang="en-US" i="1" dirty="0"/>
              <a:t>Change Graphic. </a:t>
            </a:r>
            <a:r>
              <a:rPr lang="en-US" i="0" dirty="0"/>
              <a:t>Then, select </a:t>
            </a:r>
            <a:r>
              <a:rPr lang="en-US" i="1" dirty="0"/>
              <a:t>From a File</a:t>
            </a:r>
            <a:r>
              <a:rPr lang="en-US" dirty="0"/>
              <a:t>. Use this process to upload photos of each designated facilitator.</a:t>
            </a:r>
          </a:p>
        </p:txBody>
      </p:sp>
      <p:sp>
        <p:nvSpPr>
          <p:cNvPr id="4" name="Slide Number Placeholder 3"/>
          <p:cNvSpPr>
            <a:spLocks noGrp="1"/>
          </p:cNvSpPr>
          <p:nvPr>
            <p:ph type="sldNum" sz="quarter" idx="5"/>
          </p:nvPr>
        </p:nvSpPr>
        <p:spPr/>
        <p:txBody>
          <a:bodyPr/>
          <a:lstStyle/>
          <a:p>
            <a:pPr>
              <a:defRPr/>
            </a:pPr>
            <a:fld id="{653F0982-9D86-4896-BB41-D7AE5000ADE6}" type="slidenum">
              <a:rPr lang="en-US" altLang="en-US" smtClean="0"/>
              <a:pPr>
                <a:defRPr/>
              </a:pPr>
              <a:t>3</a:t>
            </a:fld>
            <a:endParaRPr lang="en-US" altLang="en-US"/>
          </a:p>
        </p:txBody>
      </p:sp>
    </p:spTree>
    <p:extLst>
      <p:ext uri="{BB962C8B-B14F-4D97-AF65-F5344CB8AC3E}">
        <p14:creationId xmlns:p14="http://schemas.microsoft.com/office/powerpoint/2010/main" val="221285613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Begin the Day 1 Mentorship Team activities by opening and assigning breakout rooms in Zoom. Instruct mentors to follow the instructions provided in the Mentors’ Activity Guide slide deck.</a:t>
            </a:r>
          </a:p>
        </p:txBody>
      </p:sp>
      <p:sp>
        <p:nvSpPr>
          <p:cNvPr id="4" name="Slide Number Placeholder 3"/>
          <p:cNvSpPr>
            <a:spLocks noGrp="1"/>
          </p:cNvSpPr>
          <p:nvPr>
            <p:ph type="sldNum" sz="quarter" idx="5"/>
          </p:nvPr>
        </p:nvSpPr>
        <p:spPr/>
        <p:txBody>
          <a:bodyPr/>
          <a:lstStyle/>
          <a:p>
            <a:pPr>
              <a:defRPr/>
            </a:pPr>
            <a:fld id="{653F0982-9D86-4896-BB41-D7AE5000ADE6}" type="slidenum">
              <a:rPr lang="en-US" altLang="en-US" smtClean="0"/>
              <a:pPr>
                <a:defRPr/>
              </a:pPr>
              <a:t>49</a:t>
            </a:fld>
            <a:endParaRPr lang="en-US" altLang="en-US"/>
          </a:p>
        </p:txBody>
      </p:sp>
    </p:spTree>
    <p:extLst>
      <p:ext uri="{BB962C8B-B14F-4D97-AF65-F5344CB8AC3E}">
        <p14:creationId xmlns:p14="http://schemas.microsoft.com/office/powerpoint/2010/main" val="45996940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653F0982-9D86-4896-BB41-D7AE5000ADE6}" type="slidenum">
              <a:rPr lang="en-US" altLang="en-US" smtClean="0"/>
              <a:pPr>
                <a:defRPr/>
              </a:pPr>
              <a:t>50</a:t>
            </a:fld>
            <a:endParaRPr lang="en-US" altLang="en-US"/>
          </a:p>
        </p:txBody>
      </p:sp>
    </p:spTree>
    <p:extLst>
      <p:ext uri="{BB962C8B-B14F-4D97-AF65-F5344CB8AC3E}">
        <p14:creationId xmlns:p14="http://schemas.microsoft.com/office/powerpoint/2010/main" val="301655735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p:cNvSpPr>
            <a:spLocks noGrp="1" noRot="1" noChangeAspect="1" noTextEdit="1"/>
          </p:cNvSpPr>
          <p:nvPr>
            <p:ph type="sldImg"/>
          </p:nvPr>
        </p:nvSpPr>
        <p:spPr bwMode="auto">
          <a:xfrm>
            <a:off x="382588" y="687388"/>
            <a:ext cx="6092825" cy="3429000"/>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9219" name="Notes Placeholder 2"/>
          <p:cNvSpPr>
            <a:spLocks noGrp="1"/>
          </p:cNvSpPr>
          <p:nvPr>
            <p:ph type="body" idx="1"/>
          </p:nvPr>
        </p:nvSpPr>
        <p:spPr bwMode="auto">
          <a:xfrm>
            <a:off x="1588" y="4343400"/>
            <a:ext cx="6854825" cy="4113213"/>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t>Add the date of Day 2 on this slide.</a:t>
            </a:r>
          </a:p>
        </p:txBody>
      </p:sp>
      <p:sp>
        <p:nvSpPr>
          <p:cNvPr id="9220"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14EF03B2-CCA3-4398-9B9E-63862EBFEAC2}"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457200" rtl="0" eaLnBrk="1" fontAlgn="base" latinLnBrk="0" hangingPunct="1">
                <a:lnSpc>
                  <a:spcPct val="100000"/>
                </a:lnSpc>
                <a:spcBef>
                  <a:spcPct val="0"/>
                </a:spcBef>
                <a:spcAft>
                  <a:spcPct val="0"/>
                </a:spcAft>
                <a:buClrTx/>
                <a:buSzTx/>
                <a:buFontTx/>
                <a:buNone/>
                <a:tabLst/>
                <a:defRPr/>
              </a:pPr>
              <a:t>52</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1074268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Right-click on each circle and select </a:t>
            </a:r>
            <a:r>
              <a:rPr lang="en-US" i="1" dirty="0"/>
              <a:t>Change Graphic. </a:t>
            </a:r>
            <a:r>
              <a:rPr lang="en-US" i="0" dirty="0"/>
              <a:t>Then, select </a:t>
            </a:r>
            <a:r>
              <a:rPr lang="en-US" i="1" dirty="0"/>
              <a:t>From a File</a:t>
            </a:r>
            <a:r>
              <a:rPr lang="en-US" dirty="0"/>
              <a:t>. Use this process to upload photos of each designated facilitator.</a:t>
            </a:r>
          </a:p>
        </p:txBody>
      </p:sp>
      <p:sp>
        <p:nvSpPr>
          <p:cNvPr id="4" name="Slide Number Placeholder 3"/>
          <p:cNvSpPr>
            <a:spLocks noGrp="1"/>
          </p:cNvSpPr>
          <p:nvPr>
            <p:ph type="sldNum" sz="quarter" idx="5"/>
          </p:nvPr>
        </p:nvSpPr>
        <p:spPr/>
        <p:txBody>
          <a:bodyPr/>
          <a:lstStyle/>
          <a:p>
            <a:pPr>
              <a:defRPr/>
            </a:pPr>
            <a:fld id="{653F0982-9D86-4896-BB41-D7AE5000ADE6}" type="slidenum">
              <a:rPr lang="en-US" altLang="en-US" smtClean="0"/>
              <a:pPr>
                <a:defRPr/>
              </a:pPr>
              <a:t>53</a:t>
            </a:fld>
            <a:endParaRPr lang="en-US" altLang="en-US"/>
          </a:p>
        </p:txBody>
      </p:sp>
    </p:spTree>
    <p:extLst>
      <p:ext uri="{BB962C8B-B14F-4D97-AF65-F5344CB8AC3E}">
        <p14:creationId xmlns:p14="http://schemas.microsoft.com/office/powerpoint/2010/main" val="284997857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 in the appropriate details, including timing of sessions and designated facilitators.</a:t>
            </a:r>
          </a:p>
        </p:txBody>
      </p:sp>
      <p:sp>
        <p:nvSpPr>
          <p:cNvPr id="4" name="Slide Number Placeholder 3"/>
          <p:cNvSpPr>
            <a:spLocks noGrp="1"/>
          </p:cNvSpPr>
          <p:nvPr>
            <p:ph type="sldNum" sz="quarter" idx="5"/>
          </p:nvPr>
        </p:nvSpPr>
        <p:spPr/>
        <p:txBody>
          <a:bodyPr/>
          <a:lstStyle/>
          <a:p>
            <a:pPr>
              <a:defRPr/>
            </a:pPr>
            <a:fld id="{653F0982-9D86-4896-BB41-D7AE5000ADE6}" type="slidenum">
              <a:rPr lang="en-US" altLang="en-US" smtClean="0"/>
              <a:pPr>
                <a:defRPr/>
              </a:pPr>
              <a:t>54</a:t>
            </a:fld>
            <a:endParaRPr lang="en-US" altLang="en-US"/>
          </a:p>
        </p:txBody>
      </p:sp>
    </p:spTree>
    <p:extLst>
      <p:ext uri="{BB962C8B-B14F-4D97-AF65-F5344CB8AC3E}">
        <p14:creationId xmlns:p14="http://schemas.microsoft.com/office/powerpoint/2010/main" val="311864806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Annotation: Text</a:t>
            </a:r>
          </a:p>
        </p:txBody>
      </p:sp>
      <p:sp>
        <p:nvSpPr>
          <p:cNvPr id="4" name="Slide Number Placeholder 3"/>
          <p:cNvSpPr>
            <a:spLocks noGrp="1"/>
          </p:cNvSpPr>
          <p:nvPr>
            <p:ph type="sldNum" sz="quarter" idx="5"/>
          </p:nvPr>
        </p:nvSpPr>
        <p:spPr/>
        <p:txBody>
          <a:bodyPr/>
          <a:lstStyle/>
          <a:p>
            <a:pPr>
              <a:defRPr/>
            </a:pPr>
            <a:fld id="{653F0982-9D86-4896-BB41-D7AE5000ADE6}" type="slidenum">
              <a:rPr lang="en-US" altLang="en-US" smtClean="0"/>
              <a:pPr>
                <a:defRPr/>
              </a:pPr>
              <a:t>57</a:t>
            </a:fld>
            <a:endParaRPr lang="en-US" altLang="en-US"/>
          </a:p>
        </p:txBody>
      </p:sp>
    </p:spTree>
    <p:extLst>
      <p:ext uri="{BB962C8B-B14F-4D97-AF65-F5344CB8AC3E}">
        <p14:creationId xmlns:p14="http://schemas.microsoft.com/office/powerpoint/2010/main" val="83861145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Begin the mentor panel. Share the pre-submitted questions with designated mentors and ask them to respond verbally based on their own experiences with HIV Prevention Ambassadors. Encourage participants to ask follow-up questions.</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Right-click on each circle and select </a:t>
            </a:r>
            <a:r>
              <a:rPr lang="en-US" i="1" dirty="0"/>
              <a:t>Change Graphic. </a:t>
            </a:r>
            <a:r>
              <a:rPr lang="en-US" i="0" dirty="0"/>
              <a:t>Then, select </a:t>
            </a:r>
            <a:r>
              <a:rPr lang="en-US" i="1" dirty="0"/>
              <a:t>From a File</a:t>
            </a:r>
            <a:r>
              <a:rPr lang="en-US" dirty="0"/>
              <a:t>. Use this process to upload photos of each designated expert.</a:t>
            </a:r>
          </a:p>
        </p:txBody>
      </p:sp>
      <p:sp>
        <p:nvSpPr>
          <p:cNvPr id="4" name="Slide Number Placeholder 3"/>
          <p:cNvSpPr>
            <a:spLocks noGrp="1"/>
          </p:cNvSpPr>
          <p:nvPr>
            <p:ph type="sldNum" sz="quarter" idx="5"/>
          </p:nvPr>
        </p:nvSpPr>
        <p:spPr/>
        <p:txBody>
          <a:bodyPr/>
          <a:lstStyle/>
          <a:p>
            <a:pPr>
              <a:defRPr/>
            </a:pPr>
            <a:fld id="{653F0982-9D86-4896-BB41-D7AE5000ADE6}" type="slidenum">
              <a:rPr lang="en-US" altLang="en-US" smtClean="0"/>
              <a:pPr>
                <a:defRPr/>
              </a:pPr>
              <a:t>59</a:t>
            </a:fld>
            <a:endParaRPr lang="en-US" altLang="en-US"/>
          </a:p>
        </p:txBody>
      </p:sp>
    </p:spTree>
    <p:extLst>
      <p:ext uri="{BB962C8B-B14F-4D97-AF65-F5344CB8AC3E}">
        <p14:creationId xmlns:p14="http://schemas.microsoft.com/office/powerpoint/2010/main" val="136753996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This section covers Foundational Knowledge, with specific focus on human rights and tips for working through the Ambassador activities presented in the training package sections on the basics of HIV and AIDS and biological vulnerability.</a:t>
            </a:r>
          </a:p>
        </p:txBody>
      </p:sp>
      <p:sp>
        <p:nvSpPr>
          <p:cNvPr id="4" name="Slide Number Placeholder 3"/>
          <p:cNvSpPr>
            <a:spLocks noGrp="1"/>
          </p:cNvSpPr>
          <p:nvPr>
            <p:ph type="sldNum" sz="quarter" idx="5"/>
          </p:nvPr>
        </p:nvSpPr>
        <p:spPr/>
        <p:txBody>
          <a:bodyPr/>
          <a:lstStyle/>
          <a:p>
            <a:pPr>
              <a:defRPr/>
            </a:pPr>
            <a:fld id="{653F0982-9D86-4896-BB41-D7AE5000ADE6}" type="slidenum">
              <a:rPr lang="en-US" altLang="en-US" smtClean="0"/>
              <a:pPr>
                <a:defRPr/>
              </a:pPr>
              <a:t>60</a:t>
            </a:fld>
            <a:endParaRPr lang="en-US" altLang="en-US"/>
          </a:p>
        </p:txBody>
      </p:sp>
    </p:spTree>
    <p:extLst>
      <p:ext uri="{BB962C8B-B14F-4D97-AF65-F5344CB8AC3E}">
        <p14:creationId xmlns:p14="http://schemas.microsoft.com/office/powerpoint/2010/main" val="201712287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0A5EEA9-8218-4983-818E-B44685DC1851}" type="slidenum">
              <a:rPr lang="en-US" smtClean="0"/>
              <a:t>62</a:t>
            </a:fld>
            <a:endParaRPr lang="en-US"/>
          </a:p>
        </p:txBody>
      </p:sp>
    </p:spTree>
    <p:extLst>
      <p:ext uri="{BB962C8B-B14F-4D97-AF65-F5344CB8AC3E}">
        <p14:creationId xmlns:p14="http://schemas.microsoft.com/office/powerpoint/2010/main" val="335056244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Pause and reflect. Ask participants to respond verbally to the question on the slide.</a:t>
            </a:r>
          </a:p>
        </p:txBody>
      </p:sp>
      <p:sp>
        <p:nvSpPr>
          <p:cNvPr id="4" name="Slide Number Placeholder 3"/>
          <p:cNvSpPr>
            <a:spLocks noGrp="1"/>
          </p:cNvSpPr>
          <p:nvPr>
            <p:ph type="sldNum" sz="quarter" idx="10"/>
          </p:nvPr>
        </p:nvSpPr>
        <p:spPr/>
        <p:txBody>
          <a:bodyPr/>
          <a:lstStyle/>
          <a:p>
            <a:fld id="{60A5EEA9-8218-4983-818E-B44685DC1851}" type="slidenum">
              <a:rPr lang="en-US" smtClean="0"/>
              <a:t>63</a:t>
            </a:fld>
            <a:endParaRPr lang="en-US"/>
          </a:p>
        </p:txBody>
      </p:sp>
    </p:spTree>
    <p:extLst>
      <p:ext uri="{BB962C8B-B14F-4D97-AF65-F5344CB8AC3E}">
        <p14:creationId xmlns:p14="http://schemas.microsoft.com/office/powerpoint/2010/main" val="11436324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 in the appropriate details, including timing of sessions and designated facilitators.</a:t>
            </a:r>
          </a:p>
        </p:txBody>
      </p:sp>
      <p:sp>
        <p:nvSpPr>
          <p:cNvPr id="4" name="Slide Number Placeholder 3"/>
          <p:cNvSpPr>
            <a:spLocks noGrp="1"/>
          </p:cNvSpPr>
          <p:nvPr>
            <p:ph type="sldNum" sz="quarter" idx="5"/>
          </p:nvPr>
        </p:nvSpPr>
        <p:spPr/>
        <p:txBody>
          <a:bodyPr/>
          <a:lstStyle/>
          <a:p>
            <a:pPr>
              <a:defRPr/>
            </a:pPr>
            <a:fld id="{653F0982-9D86-4896-BB41-D7AE5000ADE6}" type="slidenum">
              <a:rPr lang="en-US" altLang="en-US" smtClean="0"/>
              <a:pPr>
                <a:defRPr/>
              </a:pPr>
              <a:t>4</a:t>
            </a:fld>
            <a:endParaRPr lang="en-US" altLang="en-US"/>
          </a:p>
        </p:txBody>
      </p:sp>
    </p:spTree>
    <p:extLst>
      <p:ext uri="{BB962C8B-B14F-4D97-AF65-F5344CB8AC3E}">
        <p14:creationId xmlns:p14="http://schemas.microsoft.com/office/powerpoint/2010/main" val="311864806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0A5EEA9-8218-4983-818E-B44685DC1851}" type="slidenum">
              <a:rPr lang="en-US" smtClean="0"/>
              <a:t>64</a:t>
            </a:fld>
            <a:endParaRPr lang="en-US"/>
          </a:p>
        </p:txBody>
      </p:sp>
    </p:spTree>
    <p:extLst>
      <p:ext uri="{BB962C8B-B14F-4D97-AF65-F5344CB8AC3E}">
        <p14:creationId xmlns:p14="http://schemas.microsoft.com/office/powerpoint/2010/main" val="35373247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Pause and reflect. Ask participants to respond verbally to the question on the slide.</a:t>
            </a:r>
          </a:p>
        </p:txBody>
      </p:sp>
      <p:sp>
        <p:nvSpPr>
          <p:cNvPr id="4" name="Slide Number Placeholder 3"/>
          <p:cNvSpPr>
            <a:spLocks noGrp="1"/>
          </p:cNvSpPr>
          <p:nvPr>
            <p:ph type="sldNum" sz="quarter" idx="10"/>
          </p:nvPr>
        </p:nvSpPr>
        <p:spPr/>
        <p:txBody>
          <a:bodyPr/>
          <a:lstStyle/>
          <a:p>
            <a:fld id="{60A5EEA9-8218-4983-818E-B44685DC1851}" type="slidenum">
              <a:rPr lang="en-US" smtClean="0"/>
              <a:t>65</a:t>
            </a:fld>
            <a:endParaRPr lang="en-US"/>
          </a:p>
        </p:txBody>
      </p:sp>
    </p:spTree>
    <p:extLst>
      <p:ext uri="{BB962C8B-B14F-4D97-AF65-F5344CB8AC3E}">
        <p14:creationId xmlns:p14="http://schemas.microsoft.com/office/powerpoint/2010/main" val="267210354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following “Expert Advice” slides present specific tips to consider when conducting various activities with HIV Prevention Ambassadors. It is important that training participants read through the entire training package and toolkit prior to the start of the training, so they come to this session with a basic understanding of each activity.</a:t>
            </a:r>
          </a:p>
        </p:txBody>
      </p:sp>
      <p:sp>
        <p:nvSpPr>
          <p:cNvPr id="4" name="Slide Number Placeholder 3"/>
          <p:cNvSpPr>
            <a:spLocks noGrp="1"/>
          </p:cNvSpPr>
          <p:nvPr>
            <p:ph type="sldNum" sz="quarter" idx="5"/>
          </p:nvPr>
        </p:nvSpPr>
        <p:spPr/>
        <p:txBody>
          <a:bodyPr/>
          <a:lstStyle/>
          <a:p>
            <a:pPr>
              <a:defRPr/>
            </a:pPr>
            <a:fld id="{653F0982-9D86-4896-BB41-D7AE5000ADE6}" type="slidenum">
              <a:rPr lang="en-US" altLang="en-US" smtClean="0"/>
              <a:pPr>
                <a:defRPr/>
              </a:pPr>
              <a:t>66</a:t>
            </a:fld>
            <a:endParaRPr lang="en-US" altLang="en-US"/>
          </a:p>
        </p:txBody>
      </p:sp>
    </p:spTree>
    <p:extLst>
      <p:ext uri="{BB962C8B-B14F-4D97-AF65-F5344CB8AC3E}">
        <p14:creationId xmlns:p14="http://schemas.microsoft.com/office/powerpoint/2010/main" val="217897530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60A5EEA9-8218-4983-818E-B44685DC1851}" type="slidenum">
              <a:rPr lang="en-US" smtClean="0"/>
              <a:t>67</a:t>
            </a:fld>
            <a:endParaRPr lang="en-US"/>
          </a:p>
        </p:txBody>
      </p:sp>
    </p:spTree>
    <p:extLst>
      <p:ext uri="{BB962C8B-B14F-4D97-AF65-F5344CB8AC3E}">
        <p14:creationId xmlns:p14="http://schemas.microsoft.com/office/powerpoint/2010/main" val="252195263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0A5EEA9-8218-4983-818E-B44685DC1851}" type="slidenum">
              <a:rPr lang="en-US" smtClean="0"/>
              <a:t>68</a:t>
            </a:fld>
            <a:endParaRPr lang="en-US"/>
          </a:p>
        </p:txBody>
      </p:sp>
    </p:spTree>
    <p:extLst>
      <p:ext uri="{BB962C8B-B14F-4D97-AF65-F5344CB8AC3E}">
        <p14:creationId xmlns:p14="http://schemas.microsoft.com/office/powerpoint/2010/main" val="277231275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0A5EEA9-8218-4983-818E-B44685DC1851}" type="slidenum">
              <a:rPr lang="en-US" smtClean="0"/>
              <a:t>69</a:t>
            </a:fld>
            <a:endParaRPr lang="en-US"/>
          </a:p>
        </p:txBody>
      </p:sp>
    </p:spTree>
    <p:extLst>
      <p:ext uri="{BB962C8B-B14F-4D97-AF65-F5344CB8AC3E}">
        <p14:creationId xmlns:p14="http://schemas.microsoft.com/office/powerpoint/2010/main" val="323438327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0A5EEA9-8218-4983-818E-B44685DC1851}" type="slidenum">
              <a:rPr lang="en-US" smtClean="0"/>
              <a:t>70</a:t>
            </a:fld>
            <a:endParaRPr lang="en-US"/>
          </a:p>
        </p:txBody>
      </p:sp>
    </p:spTree>
    <p:extLst>
      <p:ext uri="{BB962C8B-B14F-4D97-AF65-F5344CB8AC3E}">
        <p14:creationId xmlns:p14="http://schemas.microsoft.com/office/powerpoint/2010/main" val="169539285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0A5EEA9-8218-4983-818E-B44685DC1851}" type="slidenum">
              <a:rPr lang="en-US" smtClean="0"/>
              <a:t>71</a:t>
            </a:fld>
            <a:endParaRPr lang="en-US"/>
          </a:p>
        </p:txBody>
      </p:sp>
    </p:spTree>
    <p:extLst>
      <p:ext uri="{BB962C8B-B14F-4D97-AF65-F5344CB8AC3E}">
        <p14:creationId xmlns:p14="http://schemas.microsoft.com/office/powerpoint/2010/main" val="110295633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Pause and reflect. Ask participants to respond verbally to the question on the slide.</a:t>
            </a:r>
          </a:p>
        </p:txBody>
      </p:sp>
      <p:sp>
        <p:nvSpPr>
          <p:cNvPr id="4" name="Slide Number Placeholder 3"/>
          <p:cNvSpPr>
            <a:spLocks noGrp="1"/>
          </p:cNvSpPr>
          <p:nvPr>
            <p:ph type="sldNum" sz="quarter" idx="10"/>
          </p:nvPr>
        </p:nvSpPr>
        <p:spPr/>
        <p:txBody>
          <a:bodyPr/>
          <a:lstStyle/>
          <a:p>
            <a:fld id="{60A5EEA9-8218-4983-818E-B44685DC1851}" type="slidenum">
              <a:rPr lang="en-US" smtClean="0"/>
              <a:t>73</a:t>
            </a:fld>
            <a:endParaRPr lang="en-US"/>
          </a:p>
        </p:txBody>
      </p:sp>
    </p:spTree>
    <p:extLst>
      <p:ext uri="{BB962C8B-B14F-4D97-AF65-F5344CB8AC3E}">
        <p14:creationId xmlns:p14="http://schemas.microsoft.com/office/powerpoint/2010/main" val="235762805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0A5EEA9-8218-4983-818E-B44685DC1851}" type="slidenum">
              <a:rPr lang="en-US" smtClean="0"/>
              <a:t>74</a:t>
            </a:fld>
            <a:endParaRPr lang="en-US"/>
          </a:p>
        </p:txBody>
      </p:sp>
    </p:spTree>
    <p:extLst>
      <p:ext uri="{BB962C8B-B14F-4D97-AF65-F5344CB8AC3E}">
        <p14:creationId xmlns:p14="http://schemas.microsoft.com/office/powerpoint/2010/main" val="15116843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Annotation: Stamp</a:t>
            </a:r>
          </a:p>
        </p:txBody>
      </p:sp>
      <p:sp>
        <p:nvSpPr>
          <p:cNvPr id="4" name="Slide Number Placeholder 3"/>
          <p:cNvSpPr>
            <a:spLocks noGrp="1"/>
          </p:cNvSpPr>
          <p:nvPr>
            <p:ph type="sldNum" sz="quarter" idx="5"/>
          </p:nvPr>
        </p:nvSpPr>
        <p:spPr/>
        <p:txBody>
          <a:bodyPr/>
          <a:lstStyle/>
          <a:p>
            <a:pPr>
              <a:defRPr/>
            </a:pPr>
            <a:fld id="{653F0982-9D86-4896-BB41-D7AE5000ADE6}" type="slidenum">
              <a:rPr lang="en-US" altLang="en-US" smtClean="0"/>
              <a:pPr>
                <a:defRPr/>
              </a:pPr>
              <a:t>7</a:t>
            </a:fld>
            <a:endParaRPr lang="en-US" altLang="en-US"/>
          </a:p>
        </p:txBody>
      </p:sp>
    </p:spTree>
    <p:extLst>
      <p:ext uri="{BB962C8B-B14F-4D97-AF65-F5344CB8AC3E}">
        <p14:creationId xmlns:p14="http://schemas.microsoft.com/office/powerpoint/2010/main" val="310311402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This section covers Gender Inequality &amp; Violence, with specific focus on essential knowledge and recommendations for conducting sessions with Ambassadors.</a:t>
            </a:r>
          </a:p>
        </p:txBody>
      </p:sp>
      <p:sp>
        <p:nvSpPr>
          <p:cNvPr id="4" name="Slide Number Placeholder 3"/>
          <p:cNvSpPr>
            <a:spLocks noGrp="1"/>
          </p:cNvSpPr>
          <p:nvPr>
            <p:ph type="sldNum" sz="quarter" idx="5"/>
          </p:nvPr>
        </p:nvSpPr>
        <p:spPr/>
        <p:txBody>
          <a:bodyPr/>
          <a:lstStyle/>
          <a:p>
            <a:pPr>
              <a:defRPr/>
            </a:pPr>
            <a:fld id="{653F0982-9D86-4896-BB41-D7AE5000ADE6}" type="slidenum">
              <a:rPr lang="en-US" altLang="en-US" smtClean="0"/>
              <a:pPr>
                <a:defRPr/>
              </a:pPr>
              <a:t>75</a:t>
            </a:fld>
            <a:endParaRPr lang="en-US" altLang="en-US"/>
          </a:p>
        </p:txBody>
      </p:sp>
    </p:spTree>
    <p:extLst>
      <p:ext uri="{BB962C8B-B14F-4D97-AF65-F5344CB8AC3E}">
        <p14:creationId xmlns:p14="http://schemas.microsoft.com/office/powerpoint/2010/main" val="276987922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0A5EEA9-8218-4983-818E-B44685DC1851}" type="slidenum">
              <a:rPr lang="en-US" smtClean="0"/>
              <a:t>77</a:t>
            </a:fld>
            <a:endParaRPr lang="en-US"/>
          </a:p>
        </p:txBody>
      </p:sp>
    </p:spTree>
    <p:extLst>
      <p:ext uri="{BB962C8B-B14F-4D97-AF65-F5344CB8AC3E}">
        <p14:creationId xmlns:p14="http://schemas.microsoft.com/office/powerpoint/2010/main" val="347576503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0A5EEA9-8218-4983-818E-B44685DC1851}" type="slidenum">
              <a:rPr lang="en-US" smtClean="0"/>
              <a:t>78</a:t>
            </a:fld>
            <a:endParaRPr lang="en-US"/>
          </a:p>
        </p:txBody>
      </p:sp>
    </p:spTree>
    <p:extLst>
      <p:ext uri="{BB962C8B-B14F-4D97-AF65-F5344CB8AC3E}">
        <p14:creationId xmlns:p14="http://schemas.microsoft.com/office/powerpoint/2010/main" val="395275414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0A5EEA9-8218-4983-818E-B44685DC1851}" type="slidenum">
              <a:rPr lang="en-US" smtClean="0"/>
              <a:t>79</a:t>
            </a:fld>
            <a:endParaRPr lang="en-US"/>
          </a:p>
        </p:txBody>
      </p:sp>
    </p:spTree>
    <p:extLst>
      <p:ext uri="{BB962C8B-B14F-4D97-AF65-F5344CB8AC3E}">
        <p14:creationId xmlns:p14="http://schemas.microsoft.com/office/powerpoint/2010/main" val="116204709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0A5EEA9-8218-4983-818E-B44685DC1851}" type="slidenum">
              <a:rPr lang="en-US" smtClean="0"/>
              <a:t>80</a:t>
            </a:fld>
            <a:endParaRPr lang="en-US"/>
          </a:p>
        </p:txBody>
      </p:sp>
    </p:spTree>
    <p:extLst>
      <p:ext uri="{BB962C8B-B14F-4D97-AF65-F5344CB8AC3E}">
        <p14:creationId xmlns:p14="http://schemas.microsoft.com/office/powerpoint/2010/main" val="167131881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0A5EEA9-8218-4983-818E-B44685DC1851}" type="slidenum">
              <a:rPr lang="en-US" smtClean="0"/>
              <a:t>81</a:t>
            </a:fld>
            <a:endParaRPr lang="en-US"/>
          </a:p>
        </p:txBody>
      </p:sp>
    </p:spTree>
    <p:extLst>
      <p:ext uri="{BB962C8B-B14F-4D97-AF65-F5344CB8AC3E}">
        <p14:creationId xmlns:p14="http://schemas.microsoft.com/office/powerpoint/2010/main" val="380332357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0A5EEA9-8218-4983-818E-B44685DC1851}" type="slidenum">
              <a:rPr lang="en-US" smtClean="0"/>
              <a:t>82</a:t>
            </a:fld>
            <a:endParaRPr lang="en-US"/>
          </a:p>
        </p:txBody>
      </p:sp>
    </p:spTree>
    <p:extLst>
      <p:ext uri="{BB962C8B-B14F-4D97-AF65-F5344CB8AC3E}">
        <p14:creationId xmlns:p14="http://schemas.microsoft.com/office/powerpoint/2010/main" val="266817461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0A5EEA9-8218-4983-818E-B44685DC1851}" type="slidenum">
              <a:rPr lang="en-US" smtClean="0"/>
              <a:t>83</a:t>
            </a:fld>
            <a:endParaRPr lang="en-US"/>
          </a:p>
        </p:txBody>
      </p:sp>
    </p:spTree>
    <p:extLst>
      <p:ext uri="{BB962C8B-B14F-4D97-AF65-F5344CB8AC3E}">
        <p14:creationId xmlns:p14="http://schemas.microsoft.com/office/powerpoint/2010/main" val="233580436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0A5EEA9-8218-4983-818E-B44685DC1851}" type="slidenum">
              <a:rPr lang="en-US" smtClean="0"/>
              <a:t>85</a:t>
            </a:fld>
            <a:endParaRPr lang="en-US"/>
          </a:p>
        </p:txBody>
      </p:sp>
    </p:spTree>
    <p:extLst>
      <p:ext uri="{BB962C8B-B14F-4D97-AF65-F5344CB8AC3E}">
        <p14:creationId xmlns:p14="http://schemas.microsoft.com/office/powerpoint/2010/main" val="237511877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0A5EEA9-8218-4983-818E-B44685DC1851}" type="slidenum">
              <a:rPr lang="en-US" smtClean="0"/>
              <a:t>86</a:t>
            </a:fld>
            <a:endParaRPr lang="en-US"/>
          </a:p>
        </p:txBody>
      </p:sp>
    </p:spTree>
    <p:extLst>
      <p:ext uri="{BB962C8B-B14F-4D97-AF65-F5344CB8AC3E}">
        <p14:creationId xmlns:p14="http://schemas.microsoft.com/office/powerpoint/2010/main" val="20248806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Annotation: Text</a:t>
            </a:r>
          </a:p>
        </p:txBody>
      </p:sp>
      <p:sp>
        <p:nvSpPr>
          <p:cNvPr id="4" name="Slide Number Placeholder 3"/>
          <p:cNvSpPr>
            <a:spLocks noGrp="1"/>
          </p:cNvSpPr>
          <p:nvPr>
            <p:ph type="sldNum" sz="quarter" idx="5"/>
          </p:nvPr>
        </p:nvSpPr>
        <p:spPr/>
        <p:txBody>
          <a:bodyPr/>
          <a:lstStyle/>
          <a:p>
            <a:pPr>
              <a:defRPr/>
            </a:pPr>
            <a:fld id="{653F0982-9D86-4896-BB41-D7AE5000ADE6}" type="slidenum">
              <a:rPr lang="en-US" altLang="en-US" smtClean="0"/>
              <a:pPr>
                <a:defRPr/>
              </a:pPr>
              <a:t>8</a:t>
            </a:fld>
            <a:endParaRPr lang="en-US" altLang="en-US"/>
          </a:p>
        </p:txBody>
      </p:sp>
    </p:spTree>
    <p:extLst>
      <p:ext uri="{BB962C8B-B14F-4D97-AF65-F5344CB8AC3E}">
        <p14:creationId xmlns:p14="http://schemas.microsoft.com/office/powerpoint/2010/main" val="83861145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0A5EEA9-8218-4983-818E-B44685DC1851}" type="slidenum">
              <a:rPr lang="en-US" smtClean="0"/>
              <a:t>87</a:t>
            </a:fld>
            <a:endParaRPr lang="en-US"/>
          </a:p>
        </p:txBody>
      </p:sp>
    </p:spTree>
    <p:extLst>
      <p:ext uri="{BB962C8B-B14F-4D97-AF65-F5344CB8AC3E}">
        <p14:creationId xmlns:p14="http://schemas.microsoft.com/office/powerpoint/2010/main" val="221996286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0A5EEA9-8218-4983-818E-B44685DC1851}" type="slidenum">
              <a:rPr lang="en-US" smtClean="0"/>
              <a:t>88</a:t>
            </a:fld>
            <a:endParaRPr lang="en-US"/>
          </a:p>
        </p:txBody>
      </p:sp>
    </p:spTree>
    <p:extLst>
      <p:ext uri="{BB962C8B-B14F-4D97-AF65-F5344CB8AC3E}">
        <p14:creationId xmlns:p14="http://schemas.microsoft.com/office/powerpoint/2010/main" val="151625305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0A5EEA9-8218-4983-818E-B44685DC1851}" type="slidenum">
              <a:rPr lang="en-US" smtClean="0"/>
              <a:t>89</a:t>
            </a:fld>
            <a:endParaRPr lang="en-US"/>
          </a:p>
        </p:txBody>
      </p:sp>
    </p:spTree>
    <p:extLst>
      <p:ext uri="{BB962C8B-B14F-4D97-AF65-F5344CB8AC3E}">
        <p14:creationId xmlns:p14="http://schemas.microsoft.com/office/powerpoint/2010/main" val="49175253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0A5EEA9-8218-4983-818E-B44685DC1851}" type="slidenum">
              <a:rPr lang="en-US" smtClean="0"/>
              <a:t>90</a:t>
            </a:fld>
            <a:endParaRPr lang="en-US"/>
          </a:p>
        </p:txBody>
      </p:sp>
    </p:spTree>
    <p:extLst>
      <p:ext uri="{BB962C8B-B14F-4D97-AF65-F5344CB8AC3E}">
        <p14:creationId xmlns:p14="http://schemas.microsoft.com/office/powerpoint/2010/main" val="129746093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Take a break. Encourage participants to stretch, use the restroom, or grab some water or a snack. Depending on time, plan for a 10-minute break.</a:t>
            </a:r>
          </a:p>
        </p:txBody>
      </p:sp>
      <p:sp>
        <p:nvSpPr>
          <p:cNvPr id="4" name="Slide Number Placeholder 3"/>
          <p:cNvSpPr>
            <a:spLocks noGrp="1"/>
          </p:cNvSpPr>
          <p:nvPr>
            <p:ph type="sldNum" sz="quarter" idx="5"/>
          </p:nvPr>
        </p:nvSpPr>
        <p:spPr/>
        <p:txBody>
          <a:bodyPr/>
          <a:lstStyle/>
          <a:p>
            <a:pPr>
              <a:defRPr/>
            </a:pPr>
            <a:fld id="{653F0982-9D86-4896-BB41-D7AE5000ADE6}" type="slidenum">
              <a:rPr lang="en-US" altLang="en-US" smtClean="0"/>
              <a:pPr>
                <a:defRPr/>
              </a:pPr>
              <a:t>91</a:t>
            </a:fld>
            <a:endParaRPr lang="en-US" altLang="en-US"/>
          </a:p>
        </p:txBody>
      </p:sp>
    </p:spTree>
    <p:extLst>
      <p:ext uri="{BB962C8B-B14F-4D97-AF65-F5344CB8AC3E}">
        <p14:creationId xmlns:p14="http://schemas.microsoft.com/office/powerpoint/2010/main" val="65090226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This section covers Responding to Disclosures of Violence.</a:t>
            </a:r>
          </a:p>
          <a:p>
            <a:endParaRPr lang="en-US" dirty="0"/>
          </a:p>
        </p:txBody>
      </p:sp>
      <p:sp>
        <p:nvSpPr>
          <p:cNvPr id="4" name="Slide Number Placeholder 3"/>
          <p:cNvSpPr>
            <a:spLocks noGrp="1"/>
          </p:cNvSpPr>
          <p:nvPr>
            <p:ph type="sldNum" sz="quarter" idx="5"/>
          </p:nvPr>
        </p:nvSpPr>
        <p:spPr/>
        <p:txBody>
          <a:bodyPr/>
          <a:lstStyle/>
          <a:p>
            <a:pPr>
              <a:defRPr/>
            </a:pPr>
            <a:fld id="{653F0982-9D86-4896-BB41-D7AE5000ADE6}" type="slidenum">
              <a:rPr lang="en-US" altLang="en-US" smtClean="0"/>
              <a:pPr>
                <a:defRPr/>
              </a:pPr>
              <a:t>92</a:t>
            </a:fld>
            <a:endParaRPr lang="en-US" altLang="en-US"/>
          </a:p>
        </p:txBody>
      </p:sp>
    </p:spTree>
    <p:extLst>
      <p:ext uri="{BB962C8B-B14F-4D97-AF65-F5344CB8AC3E}">
        <p14:creationId xmlns:p14="http://schemas.microsoft.com/office/powerpoint/2010/main" val="30072956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653F0982-9D86-4896-BB41-D7AE5000ADE6}" type="slidenum">
              <a:rPr lang="en-US" altLang="en-US" smtClean="0"/>
              <a:pPr>
                <a:defRPr/>
              </a:pPr>
              <a:t>95</a:t>
            </a:fld>
            <a:endParaRPr lang="en-US" altLang="en-US"/>
          </a:p>
        </p:txBody>
      </p:sp>
    </p:spTree>
    <p:extLst>
      <p:ext uri="{BB962C8B-B14F-4D97-AF65-F5344CB8AC3E}">
        <p14:creationId xmlns:p14="http://schemas.microsoft.com/office/powerpoint/2010/main" val="67798251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653F0982-9D86-4896-BB41-D7AE5000ADE6}" type="slidenum">
              <a:rPr lang="en-US" altLang="en-US" smtClean="0"/>
              <a:pPr>
                <a:defRPr/>
              </a:pPr>
              <a:t>99</a:t>
            </a:fld>
            <a:endParaRPr lang="en-US" altLang="en-US"/>
          </a:p>
        </p:txBody>
      </p:sp>
    </p:spTree>
    <p:extLst>
      <p:ext uri="{BB962C8B-B14F-4D97-AF65-F5344CB8AC3E}">
        <p14:creationId xmlns:p14="http://schemas.microsoft.com/office/powerpoint/2010/main" val="7462873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653F0982-9D86-4896-BB41-D7AE5000ADE6}" type="slidenum">
              <a:rPr lang="en-US" altLang="en-US" smtClean="0"/>
              <a:pPr>
                <a:defRPr/>
              </a:pPr>
              <a:t>100</a:t>
            </a:fld>
            <a:endParaRPr lang="en-US" altLang="en-US"/>
          </a:p>
        </p:txBody>
      </p:sp>
    </p:spTree>
    <p:extLst>
      <p:ext uri="{BB962C8B-B14F-4D97-AF65-F5344CB8AC3E}">
        <p14:creationId xmlns:p14="http://schemas.microsoft.com/office/powerpoint/2010/main" val="3807713899"/>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Begin the Day 2 Mentorship Team activities by opening and assigning breakout rooms in Zoom. Instruct mentors to follow the instructions provided in the Mentors’ Activity Guide slide deck.</a:t>
            </a:r>
          </a:p>
        </p:txBody>
      </p:sp>
      <p:sp>
        <p:nvSpPr>
          <p:cNvPr id="4" name="Slide Number Placeholder 3"/>
          <p:cNvSpPr>
            <a:spLocks noGrp="1"/>
          </p:cNvSpPr>
          <p:nvPr>
            <p:ph type="sldNum" sz="quarter" idx="5"/>
          </p:nvPr>
        </p:nvSpPr>
        <p:spPr/>
        <p:txBody>
          <a:bodyPr/>
          <a:lstStyle/>
          <a:p>
            <a:pPr>
              <a:defRPr/>
            </a:pPr>
            <a:fld id="{653F0982-9D86-4896-BB41-D7AE5000ADE6}" type="slidenum">
              <a:rPr lang="en-US" altLang="en-US" smtClean="0"/>
              <a:pPr>
                <a:defRPr/>
              </a:pPr>
              <a:t>103</a:t>
            </a:fld>
            <a:endParaRPr lang="en-US" altLang="en-US"/>
          </a:p>
        </p:txBody>
      </p:sp>
    </p:spTree>
    <p:extLst>
      <p:ext uri="{BB962C8B-B14F-4D97-AF65-F5344CB8AC3E}">
        <p14:creationId xmlns:p14="http://schemas.microsoft.com/office/powerpoint/2010/main" val="15448204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Explain that this training is a workshop for HIV Prevention Ambassador </a:t>
            </a:r>
            <a:r>
              <a:rPr lang="en-US" i="1" dirty="0"/>
              <a:t>trainers</a:t>
            </a:r>
            <a:r>
              <a:rPr lang="en-US" dirty="0"/>
              <a:t> that builds on the information provided in the HIV Prevention Ambassador Training Package and Toolkit. As noted in the facilitation plan, participants are required to read the HIV Prevention Ambassador Training Package and Toolkit prior to Day 1.</a:t>
            </a:r>
          </a:p>
          <a:p>
            <a:endParaRPr lang="en-US" dirty="0"/>
          </a:p>
          <a:p>
            <a:r>
              <a:rPr lang="en-US" dirty="0"/>
              <a:t>Suggestion: Share specifics about the cohort of participants. What do you hope participants walk away with after this training?</a:t>
            </a:r>
          </a:p>
        </p:txBody>
      </p:sp>
      <p:sp>
        <p:nvSpPr>
          <p:cNvPr id="4" name="Slide Number Placeholder 3"/>
          <p:cNvSpPr>
            <a:spLocks noGrp="1"/>
          </p:cNvSpPr>
          <p:nvPr>
            <p:ph type="sldNum" sz="quarter" idx="5"/>
          </p:nvPr>
        </p:nvSpPr>
        <p:spPr/>
        <p:txBody>
          <a:bodyPr/>
          <a:lstStyle/>
          <a:p>
            <a:pPr>
              <a:defRPr/>
            </a:pPr>
            <a:fld id="{653F0982-9D86-4896-BB41-D7AE5000ADE6}" type="slidenum">
              <a:rPr lang="en-US" altLang="en-US" smtClean="0"/>
              <a:pPr>
                <a:defRPr/>
              </a:pPr>
              <a:t>10</a:t>
            </a:fld>
            <a:endParaRPr lang="en-US" altLang="en-US"/>
          </a:p>
        </p:txBody>
      </p:sp>
    </p:spTree>
    <p:extLst>
      <p:ext uri="{BB962C8B-B14F-4D97-AF65-F5344CB8AC3E}">
        <p14:creationId xmlns:p14="http://schemas.microsoft.com/office/powerpoint/2010/main" val="942121942"/>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653F0982-9D86-4896-BB41-D7AE5000ADE6}" type="slidenum">
              <a:rPr lang="en-US" altLang="en-US" smtClean="0"/>
              <a:pPr>
                <a:defRPr/>
              </a:pPr>
              <a:t>104</a:t>
            </a:fld>
            <a:endParaRPr lang="en-US" altLang="en-US"/>
          </a:p>
        </p:txBody>
      </p:sp>
    </p:spTree>
    <p:extLst>
      <p:ext uri="{BB962C8B-B14F-4D97-AF65-F5344CB8AC3E}">
        <p14:creationId xmlns:p14="http://schemas.microsoft.com/office/powerpoint/2010/main" val="3495291120"/>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p:cNvSpPr>
            <a:spLocks noGrp="1" noRot="1" noChangeAspect="1" noTextEdit="1"/>
          </p:cNvSpPr>
          <p:nvPr>
            <p:ph type="sldImg"/>
          </p:nvPr>
        </p:nvSpPr>
        <p:spPr bwMode="auto">
          <a:xfrm>
            <a:off x="382588" y="687388"/>
            <a:ext cx="6092825" cy="3429000"/>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9219" name="Notes Placeholder 2"/>
          <p:cNvSpPr>
            <a:spLocks noGrp="1"/>
          </p:cNvSpPr>
          <p:nvPr>
            <p:ph type="body" idx="1"/>
          </p:nvPr>
        </p:nvSpPr>
        <p:spPr bwMode="auto">
          <a:xfrm>
            <a:off x="1588" y="4343400"/>
            <a:ext cx="6854825" cy="4113213"/>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t>Add the date of Day 3 on this slide.</a:t>
            </a:r>
          </a:p>
        </p:txBody>
      </p:sp>
      <p:sp>
        <p:nvSpPr>
          <p:cNvPr id="9220"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14EF03B2-CCA3-4398-9B9E-63862EBFEAC2}"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457200" rtl="0" eaLnBrk="1" fontAlgn="base" latinLnBrk="0" hangingPunct="1">
                <a:lnSpc>
                  <a:spcPct val="100000"/>
                </a:lnSpc>
                <a:spcBef>
                  <a:spcPct val="0"/>
                </a:spcBef>
                <a:spcAft>
                  <a:spcPct val="0"/>
                </a:spcAft>
                <a:buClrTx/>
                <a:buSzTx/>
                <a:buFontTx/>
                <a:buNone/>
                <a:tabLst/>
                <a:defRPr/>
              </a:pPr>
              <a:t>106</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56502079"/>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Right-click on each circle and select </a:t>
            </a:r>
            <a:r>
              <a:rPr lang="en-US" i="1" dirty="0"/>
              <a:t>Change Graphic. </a:t>
            </a:r>
            <a:r>
              <a:rPr lang="en-US" i="0" dirty="0"/>
              <a:t>Then, select </a:t>
            </a:r>
            <a:r>
              <a:rPr lang="en-US" i="1" dirty="0"/>
              <a:t>From a File</a:t>
            </a:r>
            <a:r>
              <a:rPr lang="en-US" dirty="0"/>
              <a:t>. Use this process to upload photos of each designated facilitator.</a:t>
            </a:r>
          </a:p>
        </p:txBody>
      </p:sp>
      <p:sp>
        <p:nvSpPr>
          <p:cNvPr id="4" name="Slide Number Placeholder 3"/>
          <p:cNvSpPr>
            <a:spLocks noGrp="1"/>
          </p:cNvSpPr>
          <p:nvPr>
            <p:ph type="sldNum" sz="quarter" idx="5"/>
          </p:nvPr>
        </p:nvSpPr>
        <p:spPr/>
        <p:txBody>
          <a:bodyPr/>
          <a:lstStyle/>
          <a:p>
            <a:pPr>
              <a:defRPr/>
            </a:pPr>
            <a:fld id="{653F0982-9D86-4896-BB41-D7AE5000ADE6}" type="slidenum">
              <a:rPr lang="en-US" altLang="en-US" smtClean="0"/>
              <a:pPr>
                <a:defRPr/>
              </a:pPr>
              <a:t>107</a:t>
            </a:fld>
            <a:endParaRPr lang="en-US" altLang="en-US"/>
          </a:p>
        </p:txBody>
      </p:sp>
    </p:spTree>
    <p:extLst>
      <p:ext uri="{BB962C8B-B14F-4D97-AF65-F5344CB8AC3E}">
        <p14:creationId xmlns:p14="http://schemas.microsoft.com/office/powerpoint/2010/main" val="1874504299"/>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 in the appropriate details, including timing of sessions and designated facilitators.</a:t>
            </a:r>
          </a:p>
        </p:txBody>
      </p:sp>
      <p:sp>
        <p:nvSpPr>
          <p:cNvPr id="4" name="Slide Number Placeholder 3"/>
          <p:cNvSpPr>
            <a:spLocks noGrp="1"/>
          </p:cNvSpPr>
          <p:nvPr>
            <p:ph type="sldNum" sz="quarter" idx="5"/>
          </p:nvPr>
        </p:nvSpPr>
        <p:spPr/>
        <p:txBody>
          <a:bodyPr/>
          <a:lstStyle/>
          <a:p>
            <a:pPr>
              <a:defRPr/>
            </a:pPr>
            <a:fld id="{653F0982-9D86-4896-BB41-D7AE5000ADE6}" type="slidenum">
              <a:rPr lang="en-US" altLang="en-US" smtClean="0"/>
              <a:pPr>
                <a:defRPr/>
              </a:pPr>
              <a:t>108</a:t>
            </a:fld>
            <a:endParaRPr lang="en-US" altLang="en-US"/>
          </a:p>
        </p:txBody>
      </p:sp>
    </p:spTree>
    <p:extLst>
      <p:ext uri="{BB962C8B-B14F-4D97-AF65-F5344CB8AC3E}">
        <p14:creationId xmlns:p14="http://schemas.microsoft.com/office/powerpoint/2010/main" val="3118648065"/>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This section covers Learning Design &amp; Delivery.</a:t>
            </a:r>
            <a:br>
              <a:rPr lang="en-US" dirty="0"/>
            </a:br>
            <a:br>
              <a:rPr lang="en-US" dirty="0"/>
            </a:br>
            <a:r>
              <a:rPr lang="en-US" dirty="0"/>
              <a:t>Note: This section is unique to this training. It does not appear in the training package and toolkit. Share with participants that having an understanding of the basic concepts of learning design and delivery is helpful when training Ambassadors with different learning styles.</a:t>
            </a:r>
          </a:p>
        </p:txBody>
      </p:sp>
      <p:sp>
        <p:nvSpPr>
          <p:cNvPr id="4" name="Slide Number Placeholder 3"/>
          <p:cNvSpPr>
            <a:spLocks noGrp="1"/>
          </p:cNvSpPr>
          <p:nvPr>
            <p:ph type="sldNum" sz="quarter" idx="5"/>
          </p:nvPr>
        </p:nvSpPr>
        <p:spPr/>
        <p:txBody>
          <a:bodyPr/>
          <a:lstStyle/>
          <a:p>
            <a:pPr>
              <a:defRPr/>
            </a:pPr>
            <a:fld id="{653F0982-9D86-4896-BB41-D7AE5000ADE6}" type="slidenum">
              <a:rPr lang="en-US" altLang="en-US" smtClean="0"/>
              <a:pPr>
                <a:defRPr/>
              </a:pPr>
              <a:t>109</a:t>
            </a:fld>
            <a:endParaRPr lang="en-US" altLang="en-US"/>
          </a:p>
        </p:txBody>
      </p:sp>
    </p:spTree>
    <p:extLst>
      <p:ext uri="{BB962C8B-B14F-4D97-AF65-F5344CB8AC3E}">
        <p14:creationId xmlns:p14="http://schemas.microsoft.com/office/powerpoint/2010/main" val="2468806443"/>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653F0982-9D86-4896-BB41-D7AE5000ADE6}" type="slidenum">
              <a:rPr lang="en-US" altLang="en-US" smtClean="0"/>
              <a:pPr>
                <a:defRPr/>
              </a:pPr>
              <a:t>110</a:t>
            </a:fld>
            <a:endParaRPr lang="en-US" altLang="en-US"/>
          </a:p>
        </p:txBody>
      </p:sp>
    </p:spTree>
    <p:extLst>
      <p:ext uri="{BB962C8B-B14F-4D97-AF65-F5344CB8AC3E}">
        <p14:creationId xmlns:p14="http://schemas.microsoft.com/office/powerpoint/2010/main" val="3371253857"/>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Annotation: Stamp</a:t>
            </a:r>
          </a:p>
        </p:txBody>
      </p:sp>
      <p:sp>
        <p:nvSpPr>
          <p:cNvPr id="4" name="Slide Number Placeholder 3"/>
          <p:cNvSpPr>
            <a:spLocks noGrp="1"/>
          </p:cNvSpPr>
          <p:nvPr>
            <p:ph type="sldNum" sz="quarter" idx="5"/>
          </p:nvPr>
        </p:nvSpPr>
        <p:spPr/>
        <p:txBody>
          <a:bodyPr/>
          <a:lstStyle/>
          <a:p>
            <a:pPr>
              <a:defRPr/>
            </a:pPr>
            <a:fld id="{653F0982-9D86-4896-BB41-D7AE5000ADE6}" type="slidenum">
              <a:rPr lang="en-US" altLang="en-US" smtClean="0"/>
              <a:pPr>
                <a:defRPr/>
              </a:pPr>
              <a:t>111</a:t>
            </a:fld>
            <a:endParaRPr lang="en-US" altLang="en-US"/>
          </a:p>
        </p:txBody>
      </p:sp>
    </p:spTree>
    <p:extLst>
      <p:ext uri="{BB962C8B-B14F-4D97-AF65-F5344CB8AC3E}">
        <p14:creationId xmlns:p14="http://schemas.microsoft.com/office/powerpoint/2010/main" val="3476956365"/>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Annotation: Stamp</a:t>
            </a:r>
          </a:p>
        </p:txBody>
      </p:sp>
      <p:sp>
        <p:nvSpPr>
          <p:cNvPr id="4" name="Slide Number Placeholder 3"/>
          <p:cNvSpPr>
            <a:spLocks noGrp="1"/>
          </p:cNvSpPr>
          <p:nvPr>
            <p:ph type="sldNum" sz="quarter" idx="5"/>
          </p:nvPr>
        </p:nvSpPr>
        <p:spPr/>
        <p:txBody>
          <a:bodyPr/>
          <a:lstStyle/>
          <a:p>
            <a:pPr>
              <a:defRPr/>
            </a:pPr>
            <a:fld id="{653F0982-9D86-4896-BB41-D7AE5000ADE6}" type="slidenum">
              <a:rPr lang="en-US" altLang="en-US" smtClean="0"/>
              <a:pPr>
                <a:defRPr/>
              </a:pPr>
              <a:t>112</a:t>
            </a:fld>
            <a:endParaRPr lang="en-US" altLang="en-US"/>
          </a:p>
        </p:txBody>
      </p:sp>
    </p:spTree>
    <p:extLst>
      <p:ext uri="{BB962C8B-B14F-4D97-AF65-F5344CB8AC3E}">
        <p14:creationId xmlns:p14="http://schemas.microsoft.com/office/powerpoint/2010/main" val="215637516"/>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Annotation: Stamp</a:t>
            </a:r>
          </a:p>
        </p:txBody>
      </p:sp>
      <p:sp>
        <p:nvSpPr>
          <p:cNvPr id="4" name="Slide Number Placeholder 3"/>
          <p:cNvSpPr>
            <a:spLocks noGrp="1"/>
          </p:cNvSpPr>
          <p:nvPr>
            <p:ph type="sldNum" sz="quarter" idx="5"/>
          </p:nvPr>
        </p:nvSpPr>
        <p:spPr/>
        <p:txBody>
          <a:bodyPr/>
          <a:lstStyle/>
          <a:p>
            <a:pPr>
              <a:defRPr/>
            </a:pPr>
            <a:fld id="{653F0982-9D86-4896-BB41-D7AE5000ADE6}" type="slidenum">
              <a:rPr lang="en-US" altLang="en-US" smtClean="0"/>
              <a:pPr>
                <a:defRPr/>
              </a:pPr>
              <a:t>113</a:t>
            </a:fld>
            <a:endParaRPr lang="en-US" altLang="en-US"/>
          </a:p>
        </p:txBody>
      </p:sp>
    </p:spTree>
    <p:extLst>
      <p:ext uri="{BB962C8B-B14F-4D97-AF65-F5344CB8AC3E}">
        <p14:creationId xmlns:p14="http://schemas.microsoft.com/office/powerpoint/2010/main" val="2048994240"/>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Annotation: Stamp</a:t>
            </a:r>
          </a:p>
        </p:txBody>
      </p:sp>
      <p:sp>
        <p:nvSpPr>
          <p:cNvPr id="4" name="Slide Number Placeholder 3"/>
          <p:cNvSpPr>
            <a:spLocks noGrp="1"/>
          </p:cNvSpPr>
          <p:nvPr>
            <p:ph type="sldNum" sz="quarter" idx="5"/>
          </p:nvPr>
        </p:nvSpPr>
        <p:spPr/>
        <p:txBody>
          <a:bodyPr/>
          <a:lstStyle/>
          <a:p>
            <a:pPr>
              <a:defRPr/>
            </a:pPr>
            <a:fld id="{653F0982-9D86-4896-BB41-D7AE5000ADE6}" type="slidenum">
              <a:rPr lang="en-US" altLang="en-US" smtClean="0"/>
              <a:pPr>
                <a:defRPr/>
              </a:pPr>
              <a:t>114</a:t>
            </a:fld>
            <a:endParaRPr lang="en-US" altLang="en-US"/>
          </a:p>
        </p:txBody>
      </p:sp>
    </p:spTree>
    <p:extLst>
      <p:ext uri="{BB962C8B-B14F-4D97-AF65-F5344CB8AC3E}">
        <p14:creationId xmlns:p14="http://schemas.microsoft.com/office/powerpoint/2010/main" val="31010510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section covers Facilitator Preparation, with specific focus on how to identify HIV Prevention Ambassadors and how to prepare for training them.</a:t>
            </a:r>
          </a:p>
        </p:txBody>
      </p:sp>
      <p:sp>
        <p:nvSpPr>
          <p:cNvPr id="4" name="Slide Number Placeholder 3"/>
          <p:cNvSpPr>
            <a:spLocks noGrp="1"/>
          </p:cNvSpPr>
          <p:nvPr>
            <p:ph type="sldNum" sz="quarter" idx="5"/>
          </p:nvPr>
        </p:nvSpPr>
        <p:spPr/>
        <p:txBody>
          <a:bodyPr/>
          <a:lstStyle/>
          <a:p>
            <a:pPr>
              <a:defRPr/>
            </a:pPr>
            <a:fld id="{653F0982-9D86-4896-BB41-D7AE5000ADE6}" type="slidenum">
              <a:rPr lang="en-US" altLang="en-US" smtClean="0"/>
              <a:pPr>
                <a:defRPr/>
              </a:pPr>
              <a:t>11</a:t>
            </a:fld>
            <a:endParaRPr lang="en-US" altLang="en-US"/>
          </a:p>
        </p:txBody>
      </p:sp>
    </p:spTree>
    <p:extLst>
      <p:ext uri="{BB962C8B-B14F-4D97-AF65-F5344CB8AC3E}">
        <p14:creationId xmlns:p14="http://schemas.microsoft.com/office/powerpoint/2010/main" val="3683440292"/>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Ask participants to share in the chat box: What type of learner do you think you are?</a:t>
            </a:r>
          </a:p>
        </p:txBody>
      </p:sp>
      <p:sp>
        <p:nvSpPr>
          <p:cNvPr id="4" name="Slide Number Placeholder 3"/>
          <p:cNvSpPr>
            <a:spLocks noGrp="1"/>
          </p:cNvSpPr>
          <p:nvPr>
            <p:ph type="sldNum" sz="quarter" idx="5"/>
          </p:nvPr>
        </p:nvSpPr>
        <p:spPr/>
        <p:txBody>
          <a:bodyPr/>
          <a:lstStyle/>
          <a:p>
            <a:pPr>
              <a:defRPr/>
            </a:pPr>
            <a:fld id="{653F0982-9D86-4896-BB41-D7AE5000ADE6}" type="slidenum">
              <a:rPr lang="en-US" altLang="en-US" smtClean="0"/>
              <a:pPr>
                <a:defRPr/>
              </a:pPr>
              <a:t>115</a:t>
            </a:fld>
            <a:endParaRPr lang="en-US" altLang="en-US"/>
          </a:p>
        </p:txBody>
      </p:sp>
    </p:spTree>
    <p:extLst>
      <p:ext uri="{BB962C8B-B14F-4D97-AF65-F5344CB8AC3E}">
        <p14:creationId xmlns:p14="http://schemas.microsoft.com/office/powerpoint/2010/main" val="180387695"/>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653F0982-9D86-4896-BB41-D7AE5000ADE6}" type="slidenum">
              <a:rPr lang="en-US" altLang="en-US" smtClean="0"/>
              <a:pPr>
                <a:defRPr/>
              </a:pPr>
              <a:t>119</a:t>
            </a:fld>
            <a:endParaRPr lang="en-US" altLang="en-US"/>
          </a:p>
        </p:txBody>
      </p:sp>
    </p:spTree>
    <p:extLst>
      <p:ext uri="{BB962C8B-B14F-4D97-AF65-F5344CB8AC3E}">
        <p14:creationId xmlns:p14="http://schemas.microsoft.com/office/powerpoint/2010/main" val="3914977958"/>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Split your group of participants into two teams. Explain that Team Alpha consists of participants with last names beginning with letters A-K, and Team Zed consists of participants with last name beginning with letters L-Z. Ask participants to note to themselves which team they belong to.</a:t>
            </a:r>
          </a:p>
        </p:txBody>
      </p:sp>
      <p:sp>
        <p:nvSpPr>
          <p:cNvPr id="4" name="Slide Number Placeholder 3"/>
          <p:cNvSpPr>
            <a:spLocks noGrp="1"/>
          </p:cNvSpPr>
          <p:nvPr>
            <p:ph type="sldNum" sz="quarter" idx="5"/>
          </p:nvPr>
        </p:nvSpPr>
        <p:spPr/>
        <p:txBody>
          <a:bodyPr/>
          <a:lstStyle/>
          <a:p>
            <a:pPr>
              <a:defRPr/>
            </a:pPr>
            <a:fld id="{653F0982-9D86-4896-BB41-D7AE5000ADE6}" type="slidenum">
              <a:rPr lang="en-US" altLang="en-US" smtClean="0"/>
              <a:pPr>
                <a:defRPr/>
              </a:pPr>
              <a:t>120</a:t>
            </a:fld>
            <a:endParaRPr lang="en-US" altLang="en-US"/>
          </a:p>
        </p:txBody>
      </p:sp>
    </p:spTree>
    <p:extLst>
      <p:ext uri="{BB962C8B-B14F-4D97-AF65-F5344CB8AC3E}">
        <p14:creationId xmlns:p14="http://schemas.microsoft.com/office/powerpoint/2010/main" val="4255851513"/>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Ask a member of Team Alpha the question. Note that if they are unsure of the answer, they can utilize one, two, or three of following options:</a:t>
            </a:r>
          </a:p>
          <a:p>
            <a:endParaRPr lang="en-US" dirty="0"/>
          </a:p>
          <a:p>
            <a:pPr marL="171450" indent="-171450">
              <a:buFont typeface="Arial" panose="020B0604020202020204" pitchFamily="34" charset="0"/>
              <a:buChar char="•"/>
            </a:pPr>
            <a:r>
              <a:rPr lang="en-US" dirty="0"/>
              <a:t>50:50: Ask you, the facilitator, to verbally remove two incorrect answers.</a:t>
            </a:r>
          </a:p>
          <a:p>
            <a:pPr marL="171450" indent="-171450">
              <a:buFont typeface="Arial" panose="020B0604020202020204" pitchFamily="34" charset="0"/>
              <a:buChar char="•"/>
            </a:pPr>
            <a:r>
              <a:rPr lang="en-US" dirty="0"/>
              <a:t>PHONE A FRIEND: Ask a fellow team member for their opinion.</a:t>
            </a:r>
          </a:p>
          <a:p>
            <a:pPr marL="171450" indent="-171450">
              <a:buFont typeface="Arial" panose="020B0604020202020204" pitchFamily="34" charset="0"/>
              <a:buChar char="•"/>
            </a:pPr>
            <a:r>
              <a:rPr lang="en-US" dirty="0"/>
              <a:t>ASK THE AUDIENCE: Ask all members of their team for their opinion.</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Once an answer is selected, share the correct response.</a:t>
            </a:r>
          </a:p>
        </p:txBody>
      </p:sp>
      <p:sp>
        <p:nvSpPr>
          <p:cNvPr id="4" name="Slide Number Placeholder 3"/>
          <p:cNvSpPr>
            <a:spLocks noGrp="1"/>
          </p:cNvSpPr>
          <p:nvPr>
            <p:ph type="sldNum" sz="quarter" idx="5"/>
          </p:nvPr>
        </p:nvSpPr>
        <p:spPr/>
        <p:txBody>
          <a:bodyPr/>
          <a:lstStyle/>
          <a:p>
            <a:fld id="{23C53EE3-8E8F-4D5D-BCF0-6FA5AE3B2D45}" type="slidenum">
              <a:rPr lang="en-US" smtClean="0"/>
              <a:t>121</a:t>
            </a:fld>
            <a:endParaRPr lang="en-US"/>
          </a:p>
        </p:txBody>
      </p:sp>
    </p:spTree>
    <p:extLst>
      <p:ext uri="{BB962C8B-B14F-4D97-AF65-F5344CB8AC3E}">
        <p14:creationId xmlns:p14="http://schemas.microsoft.com/office/powerpoint/2010/main" val="1578809906"/>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Ask a member of Team Zed the question. Note that if they are unsure of the answer, they can utilize one, two, or three of following options:</a:t>
            </a:r>
          </a:p>
          <a:p>
            <a:endParaRPr lang="en-US" dirty="0"/>
          </a:p>
          <a:p>
            <a:pPr marL="171450" indent="-171450">
              <a:buFont typeface="Arial" panose="020B0604020202020204" pitchFamily="34" charset="0"/>
              <a:buChar char="•"/>
            </a:pPr>
            <a:r>
              <a:rPr lang="en-US" dirty="0"/>
              <a:t>50:50: Ask you, the facilitator, to verbally remove two incorrect answers.</a:t>
            </a:r>
          </a:p>
          <a:p>
            <a:pPr marL="171450" indent="-171450">
              <a:buFont typeface="Arial" panose="020B0604020202020204" pitchFamily="34" charset="0"/>
              <a:buChar char="•"/>
            </a:pPr>
            <a:r>
              <a:rPr lang="en-US" dirty="0"/>
              <a:t>PHONE A FRIEND: Ask a fellow team member for their opinion.</a:t>
            </a:r>
          </a:p>
          <a:p>
            <a:pPr marL="171450" indent="-171450">
              <a:buFont typeface="Arial" panose="020B0604020202020204" pitchFamily="34" charset="0"/>
              <a:buChar char="•"/>
            </a:pPr>
            <a:r>
              <a:rPr lang="en-US" dirty="0"/>
              <a:t>ASK THE AUDIENCE: Ask all members of their team for their opinion.</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Once an answer is selected, share the correct response.</a:t>
            </a:r>
          </a:p>
        </p:txBody>
      </p:sp>
      <p:sp>
        <p:nvSpPr>
          <p:cNvPr id="4" name="Slide Number Placeholder 3"/>
          <p:cNvSpPr>
            <a:spLocks noGrp="1"/>
          </p:cNvSpPr>
          <p:nvPr>
            <p:ph type="sldNum" sz="quarter" idx="5"/>
          </p:nvPr>
        </p:nvSpPr>
        <p:spPr/>
        <p:txBody>
          <a:bodyPr/>
          <a:lstStyle/>
          <a:p>
            <a:fld id="{23C53EE3-8E8F-4D5D-BCF0-6FA5AE3B2D45}" type="slidenum">
              <a:rPr lang="en-US" smtClean="0"/>
              <a:t>122</a:t>
            </a:fld>
            <a:endParaRPr lang="en-US"/>
          </a:p>
        </p:txBody>
      </p:sp>
    </p:spTree>
    <p:extLst>
      <p:ext uri="{BB962C8B-B14F-4D97-AF65-F5344CB8AC3E}">
        <p14:creationId xmlns:p14="http://schemas.microsoft.com/office/powerpoint/2010/main" val="2184082371"/>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Ask a member of Team Alpha the question. Note that if they are unsure of the answer, they can utilize one, two, or three of following options:</a:t>
            </a:r>
          </a:p>
          <a:p>
            <a:endParaRPr lang="en-US" dirty="0"/>
          </a:p>
          <a:p>
            <a:pPr marL="171450" indent="-171450">
              <a:buFont typeface="Arial" panose="020B0604020202020204" pitchFamily="34" charset="0"/>
              <a:buChar char="•"/>
            </a:pPr>
            <a:r>
              <a:rPr lang="en-US" dirty="0"/>
              <a:t>50:50: Ask you, the facilitator, to verbally remove two incorrect answers.</a:t>
            </a:r>
          </a:p>
          <a:p>
            <a:pPr marL="171450" indent="-171450">
              <a:buFont typeface="Arial" panose="020B0604020202020204" pitchFamily="34" charset="0"/>
              <a:buChar char="•"/>
            </a:pPr>
            <a:r>
              <a:rPr lang="en-US" dirty="0"/>
              <a:t>PHONE A FRIEND: Ask a fellow team member for their opinion.</a:t>
            </a:r>
          </a:p>
          <a:p>
            <a:pPr marL="171450" indent="-171450">
              <a:buFont typeface="Arial" panose="020B0604020202020204" pitchFamily="34" charset="0"/>
              <a:buChar char="•"/>
            </a:pPr>
            <a:r>
              <a:rPr lang="en-US" dirty="0"/>
              <a:t>ASK THE AUDIENCE: Ask all members of their team for their opinion.</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Once an answer is selected, share the correct response.</a:t>
            </a:r>
          </a:p>
        </p:txBody>
      </p:sp>
      <p:sp>
        <p:nvSpPr>
          <p:cNvPr id="4" name="Slide Number Placeholder 3"/>
          <p:cNvSpPr>
            <a:spLocks noGrp="1"/>
          </p:cNvSpPr>
          <p:nvPr>
            <p:ph type="sldNum" sz="quarter" idx="5"/>
          </p:nvPr>
        </p:nvSpPr>
        <p:spPr/>
        <p:txBody>
          <a:bodyPr/>
          <a:lstStyle/>
          <a:p>
            <a:fld id="{23C53EE3-8E8F-4D5D-BCF0-6FA5AE3B2D45}" type="slidenum">
              <a:rPr lang="en-US" smtClean="0"/>
              <a:t>123</a:t>
            </a:fld>
            <a:endParaRPr lang="en-US"/>
          </a:p>
        </p:txBody>
      </p:sp>
    </p:spTree>
    <p:extLst>
      <p:ext uri="{BB962C8B-B14F-4D97-AF65-F5344CB8AC3E}">
        <p14:creationId xmlns:p14="http://schemas.microsoft.com/office/powerpoint/2010/main" val="392884555"/>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Ask a member of Team Zed the question. Note that if they are unsure of the answer, they can utilize one, two, or three of following options:</a:t>
            </a:r>
          </a:p>
          <a:p>
            <a:endParaRPr lang="en-US" dirty="0"/>
          </a:p>
          <a:p>
            <a:pPr marL="171450" indent="-171450">
              <a:buFont typeface="Arial" panose="020B0604020202020204" pitchFamily="34" charset="0"/>
              <a:buChar char="•"/>
            </a:pPr>
            <a:r>
              <a:rPr lang="en-US" dirty="0"/>
              <a:t>50:50: Ask you, the facilitator, to verbally remove two incorrect answers.</a:t>
            </a:r>
          </a:p>
          <a:p>
            <a:pPr marL="171450" indent="-171450">
              <a:buFont typeface="Arial" panose="020B0604020202020204" pitchFamily="34" charset="0"/>
              <a:buChar char="•"/>
            </a:pPr>
            <a:r>
              <a:rPr lang="en-US" dirty="0"/>
              <a:t>PHONE A FRIEND: Ask a fellow team member for their opinion.</a:t>
            </a:r>
          </a:p>
          <a:p>
            <a:pPr marL="171450" indent="-171450">
              <a:buFont typeface="Arial" panose="020B0604020202020204" pitchFamily="34" charset="0"/>
              <a:buChar char="•"/>
            </a:pPr>
            <a:r>
              <a:rPr lang="en-US" dirty="0"/>
              <a:t>ASK THE AUDIENCE: Ask all members of their team for their opinion.</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Once an answer is selected, share the correct response.</a:t>
            </a:r>
          </a:p>
        </p:txBody>
      </p:sp>
      <p:sp>
        <p:nvSpPr>
          <p:cNvPr id="4" name="Slide Number Placeholder 3"/>
          <p:cNvSpPr>
            <a:spLocks noGrp="1"/>
          </p:cNvSpPr>
          <p:nvPr>
            <p:ph type="sldNum" sz="quarter" idx="5"/>
          </p:nvPr>
        </p:nvSpPr>
        <p:spPr/>
        <p:txBody>
          <a:bodyPr/>
          <a:lstStyle/>
          <a:p>
            <a:fld id="{23C53EE3-8E8F-4D5D-BCF0-6FA5AE3B2D45}" type="slidenum">
              <a:rPr lang="en-US" smtClean="0"/>
              <a:t>124</a:t>
            </a:fld>
            <a:endParaRPr lang="en-US"/>
          </a:p>
        </p:txBody>
      </p:sp>
    </p:spTree>
    <p:extLst>
      <p:ext uri="{BB962C8B-B14F-4D97-AF65-F5344CB8AC3E}">
        <p14:creationId xmlns:p14="http://schemas.microsoft.com/office/powerpoint/2010/main" val="1003356987"/>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the case study linked on the following slide out loud. Decide if the case study activity should be completed in a full group or in breakout rooms.</a:t>
            </a:r>
          </a:p>
          <a:p>
            <a:endParaRPr lang="en-US" dirty="0"/>
          </a:p>
          <a:p>
            <a:r>
              <a:rPr lang="en-US" dirty="0"/>
              <a:t>Suggestion: If you have more than 10 participants, consider breakout rooms. If using breakout rooms, make sure to include a facilitator in each room.</a:t>
            </a:r>
          </a:p>
        </p:txBody>
      </p:sp>
      <p:sp>
        <p:nvSpPr>
          <p:cNvPr id="4" name="Slide Number Placeholder 3"/>
          <p:cNvSpPr>
            <a:spLocks noGrp="1"/>
          </p:cNvSpPr>
          <p:nvPr>
            <p:ph type="sldNum" sz="quarter" idx="5"/>
          </p:nvPr>
        </p:nvSpPr>
        <p:spPr/>
        <p:txBody>
          <a:bodyPr/>
          <a:lstStyle/>
          <a:p>
            <a:pPr>
              <a:defRPr/>
            </a:pPr>
            <a:fld id="{653F0982-9D86-4896-BB41-D7AE5000ADE6}" type="slidenum">
              <a:rPr lang="en-US" altLang="en-US" smtClean="0"/>
              <a:pPr>
                <a:defRPr/>
              </a:pPr>
              <a:t>125</a:t>
            </a:fld>
            <a:endParaRPr lang="en-US" altLang="en-US"/>
          </a:p>
        </p:txBody>
      </p:sp>
    </p:spTree>
    <p:extLst>
      <p:ext uri="{BB962C8B-B14F-4D97-AF65-F5344CB8AC3E}">
        <p14:creationId xmlns:p14="http://schemas.microsoft.com/office/powerpoint/2010/main" val="3035530845"/>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using breakout rooms, assign a group reporter. Group reporters will be tasked with sharing what was discussed within their breakout rooms with the full group.</a:t>
            </a:r>
          </a:p>
        </p:txBody>
      </p:sp>
      <p:sp>
        <p:nvSpPr>
          <p:cNvPr id="4" name="Slide Number Placeholder 3"/>
          <p:cNvSpPr>
            <a:spLocks noGrp="1"/>
          </p:cNvSpPr>
          <p:nvPr>
            <p:ph type="sldNum" sz="quarter" idx="5"/>
          </p:nvPr>
        </p:nvSpPr>
        <p:spPr/>
        <p:txBody>
          <a:bodyPr/>
          <a:lstStyle/>
          <a:p>
            <a:pPr>
              <a:defRPr/>
            </a:pPr>
            <a:fld id="{653F0982-9D86-4896-BB41-D7AE5000ADE6}" type="slidenum">
              <a:rPr lang="en-US" altLang="en-US" smtClean="0"/>
              <a:pPr>
                <a:defRPr/>
              </a:pPr>
              <a:t>126</a:t>
            </a:fld>
            <a:endParaRPr lang="en-US" altLang="en-US"/>
          </a:p>
        </p:txBody>
      </p:sp>
    </p:spTree>
    <p:extLst>
      <p:ext uri="{BB962C8B-B14F-4D97-AF65-F5344CB8AC3E}">
        <p14:creationId xmlns:p14="http://schemas.microsoft.com/office/powerpoint/2010/main" val="3287666599"/>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 Knowles, M.S. (1992). Applying principles of adult learning in conference presentations. Adult Learning, 4(1), p. 12.</a:t>
            </a:r>
          </a:p>
        </p:txBody>
      </p:sp>
      <p:sp>
        <p:nvSpPr>
          <p:cNvPr id="4" name="Slide Number Placeholder 3"/>
          <p:cNvSpPr>
            <a:spLocks noGrp="1"/>
          </p:cNvSpPr>
          <p:nvPr>
            <p:ph type="sldNum" sz="quarter" idx="5"/>
          </p:nvPr>
        </p:nvSpPr>
        <p:spPr/>
        <p:txBody>
          <a:bodyPr/>
          <a:lstStyle/>
          <a:p>
            <a:pPr>
              <a:defRPr/>
            </a:pPr>
            <a:fld id="{653F0982-9D86-4896-BB41-D7AE5000ADE6}" type="slidenum">
              <a:rPr lang="en-US" altLang="en-US" smtClean="0"/>
              <a:pPr>
                <a:defRPr/>
              </a:pPr>
              <a:t>128</a:t>
            </a:fld>
            <a:endParaRPr lang="en-US" altLang="en-US"/>
          </a:p>
        </p:txBody>
      </p:sp>
    </p:spTree>
    <p:extLst>
      <p:ext uri="{BB962C8B-B14F-4D97-AF65-F5344CB8AC3E}">
        <p14:creationId xmlns:p14="http://schemas.microsoft.com/office/powerpoint/2010/main" val="17035237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60A5EEA9-8218-4983-818E-B44685DC1851}" type="slidenum">
              <a:rPr lang="en-US" smtClean="0"/>
              <a:t>12</a:t>
            </a:fld>
            <a:endParaRPr lang="en-US"/>
          </a:p>
        </p:txBody>
      </p:sp>
    </p:spTree>
    <p:extLst>
      <p:ext uri="{BB962C8B-B14F-4D97-AF65-F5344CB8AC3E}">
        <p14:creationId xmlns:p14="http://schemas.microsoft.com/office/powerpoint/2010/main" val="2248289164"/>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Walk through the components of the ADDIE model.</a:t>
            </a:r>
          </a:p>
          <a:p>
            <a:endParaRPr lang="en-US" dirty="0"/>
          </a:p>
          <a:p>
            <a:r>
              <a:rPr lang="en-US" dirty="0"/>
              <a:t>Suggestion: As a facilitator, it is important to familiarize yourself with this model before beginning this session.</a:t>
            </a:r>
          </a:p>
        </p:txBody>
      </p:sp>
      <p:sp>
        <p:nvSpPr>
          <p:cNvPr id="4" name="Slide Number Placeholder 3"/>
          <p:cNvSpPr>
            <a:spLocks noGrp="1"/>
          </p:cNvSpPr>
          <p:nvPr>
            <p:ph type="sldNum" sz="quarter" idx="5"/>
          </p:nvPr>
        </p:nvSpPr>
        <p:spPr/>
        <p:txBody>
          <a:bodyPr/>
          <a:lstStyle/>
          <a:p>
            <a:pPr>
              <a:defRPr/>
            </a:pPr>
            <a:fld id="{653F0982-9D86-4896-BB41-D7AE5000ADE6}" type="slidenum">
              <a:rPr lang="en-US" altLang="en-US" smtClean="0"/>
              <a:pPr>
                <a:defRPr/>
              </a:pPr>
              <a:t>129</a:t>
            </a:fld>
            <a:endParaRPr lang="en-US" altLang="en-US"/>
          </a:p>
        </p:txBody>
      </p:sp>
    </p:spTree>
    <p:extLst>
      <p:ext uri="{BB962C8B-B14F-4D97-AF65-F5344CB8AC3E}">
        <p14:creationId xmlns:p14="http://schemas.microsoft.com/office/powerpoint/2010/main" val="172320612"/>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3C53EE3-8E8F-4D5D-BCF0-6FA5AE3B2D45}" type="slidenum">
              <a:rPr lang="en-US" smtClean="0"/>
              <a:t>130</a:t>
            </a:fld>
            <a:endParaRPr lang="en-US"/>
          </a:p>
        </p:txBody>
      </p:sp>
    </p:spTree>
    <p:extLst>
      <p:ext uri="{BB962C8B-B14F-4D97-AF65-F5344CB8AC3E}">
        <p14:creationId xmlns:p14="http://schemas.microsoft.com/office/powerpoint/2010/main" val="1332575914"/>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653F0982-9D86-4896-BB41-D7AE5000ADE6}" type="slidenum">
              <a:rPr lang="en-US" altLang="en-US" smtClean="0"/>
              <a:pPr>
                <a:defRPr/>
              </a:pPr>
              <a:t>131</a:t>
            </a:fld>
            <a:endParaRPr lang="en-US" altLang="en-US"/>
          </a:p>
        </p:txBody>
      </p:sp>
    </p:spTree>
    <p:extLst>
      <p:ext uri="{BB962C8B-B14F-4D97-AF65-F5344CB8AC3E}">
        <p14:creationId xmlns:p14="http://schemas.microsoft.com/office/powerpoint/2010/main" val="1241442227"/>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653F0982-9D86-4896-BB41-D7AE5000ADE6}" type="slidenum">
              <a:rPr lang="en-US" altLang="en-US" smtClean="0"/>
              <a:pPr>
                <a:defRPr/>
              </a:pPr>
              <a:t>134</a:t>
            </a:fld>
            <a:endParaRPr lang="en-US" altLang="en-US"/>
          </a:p>
        </p:txBody>
      </p:sp>
    </p:spTree>
    <p:extLst>
      <p:ext uri="{BB962C8B-B14F-4D97-AF65-F5344CB8AC3E}">
        <p14:creationId xmlns:p14="http://schemas.microsoft.com/office/powerpoint/2010/main" val="4056375142"/>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3C53EE3-8E8F-4D5D-BCF0-6FA5AE3B2D45}" type="slidenum">
              <a:rPr lang="en-US" smtClean="0"/>
              <a:t>135</a:t>
            </a:fld>
            <a:endParaRPr lang="en-US"/>
          </a:p>
        </p:txBody>
      </p:sp>
    </p:spTree>
    <p:extLst>
      <p:ext uri="{BB962C8B-B14F-4D97-AF65-F5344CB8AC3E}">
        <p14:creationId xmlns:p14="http://schemas.microsoft.com/office/powerpoint/2010/main" val="2521427733"/>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5"/>
          </p:nvPr>
        </p:nvSpPr>
        <p:spPr/>
        <p:txBody>
          <a:bodyPr/>
          <a:lstStyle/>
          <a:p>
            <a:pPr>
              <a:defRPr/>
            </a:pPr>
            <a:fld id="{653F0982-9D86-4896-BB41-D7AE5000ADE6}" type="slidenum">
              <a:rPr lang="en-US" altLang="en-US" smtClean="0"/>
              <a:pPr>
                <a:defRPr/>
              </a:pPr>
              <a:t>137</a:t>
            </a:fld>
            <a:endParaRPr lang="en-US" altLang="en-US"/>
          </a:p>
        </p:txBody>
      </p:sp>
    </p:spTree>
    <p:extLst>
      <p:ext uri="{BB962C8B-B14F-4D97-AF65-F5344CB8AC3E}">
        <p14:creationId xmlns:p14="http://schemas.microsoft.com/office/powerpoint/2010/main" val="682748664"/>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Take a break. Encourage participants to stretch, use the restroom, or grab some water or a snack. Depending on time, plan for a 10-minute break.</a:t>
            </a:r>
          </a:p>
        </p:txBody>
      </p:sp>
      <p:sp>
        <p:nvSpPr>
          <p:cNvPr id="4" name="Slide Number Placeholder 3"/>
          <p:cNvSpPr>
            <a:spLocks noGrp="1"/>
          </p:cNvSpPr>
          <p:nvPr>
            <p:ph type="sldNum" sz="quarter" idx="5"/>
          </p:nvPr>
        </p:nvSpPr>
        <p:spPr/>
        <p:txBody>
          <a:bodyPr/>
          <a:lstStyle/>
          <a:p>
            <a:pPr>
              <a:defRPr/>
            </a:pPr>
            <a:fld id="{653F0982-9D86-4896-BB41-D7AE5000ADE6}" type="slidenum">
              <a:rPr lang="en-US" altLang="en-US" smtClean="0"/>
              <a:pPr>
                <a:defRPr/>
              </a:pPr>
              <a:t>140</a:t>
            </a:fld>
            <a:endParaRPr lang="en-US" altLang="en-US"/>
          </a:p>
        </p:txBody>
      </p:sp>
    </p:spTree>
    <p:extLst>
      <p:ext uri="{BB962C8B-B14F-4D97-AF65-F5344CB8AC3E}">
        <p14:creationId xmlns:p14="http://schemas.microsoft.com/office/powerpoint/2010/main" val="866881235"/>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Add a link or other mechanism that allows participants to ask questions prior to Day 4.</a:t>
            </a:r>
          </a:p>
        </p:txBody>
      </p:sp>
      <p:sp>
        <p:nvSpPr>
          <p:cNvPr id="4" name="Slide Number Placeholder 3"/>
          <p:cNvSpPr>
            <a:spLocks noGrp="1"/>
          </p:cNvSpPr>
          <p:nvPr>
            <p:ph type="sldNum" sz="quarter" idx="5"/>
          </p:nvPr>
        </p:nvSpPr>
        <p:spPr/>
        <p:txBody>
          <a:bodyPr/>
          <a:lstStyle/>
          <a:p>
            <a:pPr>
              <a:defRPr/>
            </a:pPr>
            <a:fld id="{653F0982-9D86-4896-BB41-D7AE5000ADE6}" type="slidenum">
              <a:rPr lang="en-US" altLang="en-US" smtClean="0"/>
              <a:pPr>
                <a:defRPr/>
              </a:pPr>
              <a:t>142</a:t>
            </a:fld>
            <a:endParaRPr lang="en-US" altLang="en-US"/>
          </a:p>
        </p:txBody>
      </p:sp>
    </p:spTree>
    <p:extLst>
      <p:ext uri="{BB962C8B-B14F-4D97-AF65-F5344CB8AC3E}">
        <p14:creationId xmlns:p14="http://schemas.microsoft.com/office/powerpoint/2010/main" val="3822076972"/>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Begin the Day 3 Mentorship Team activities by opening and assigning breakout rooms in Zoom. Instruct mentors to follow the instructions provided in the Mentors’ Activity Guide slide deck.</a:t>
            </a:r>
          </a:p>
        </p:txBody>
      </p:sp>
      <p:sp>
        <p:nvSpPr>
          <p:cNvPr id="4" name="Slide Number Placeholder 3"/>
          <p:cNvSpPr>
            <a:spLocks noGrp="1"/>
          </p:cNvSpPr>
          <p:nvPr>
            <p:ph type="sldNum" sz="quarter" idx="5"/>
          </p:nvPr>
        </p:nvSpPr>
        <p:spPr/>
        <p:txBody>
          <a:bodyPr/>
          <a:lstStyle/>
          <a:p>
            <a:pPr>
              <a:defRPr/>
            </a:pPr>
            <a:fld id="{653F0982-9D86-4896-BB41-D7AE5000ADE6}" type="slidenum">
              <a:rPr lang="en-US" altLang="en-US" smtClean="0"/>
              <a:pPr>
                <a:defRPr/>
              </a:pPr>
              <a:t>143</a:t>
            </a:fld>
            <a:endParaRPr lang="en-US" altLang="en-US"/>
          </a:p>
        </p:txBody>
      </p:sp>
    </p:spTree>
    <p:extLst>
      <p:ext uri="{BB962C8B-B14F-4D97-AF65-F5344CB8AC3E}">
        <p14:creationId xmlns:p14="http://schemas.microsoft.com/office/powerpoint/2010/main" val="1718630214"/>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653F0982-9D86-4896-BB41-D7AE5000ADE6}" type="slidenum">
              <a:rPr lang="en-US" altLang="en-US" smtClean="0"/>
              <a:pPr>
                <a:defRPr/>
              </a:pPr>
              <a:t>144</a:t>
            </a:fld>
            <a:endParaRPr lang="en-US" altLang="en-US"/>
          </a:p>
        </p:txBody>
      </p:sp>
    </p:spTree>
    <p:extLst>
      <p:ext uri="{BB962C8B-B14F-4D97-AF65-F5344CB8AC3E}">
        <p14:creationId xmlns:p14="http://schemas.microsoft.com/office/powerpoint/2010/main" val="58450698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24" name="Picture 23" descr="A close up of a logo&#10;&#10;Description automatically generated">
            <a:extLst>
              <a:ext uri="{FF2B5EF4-FFF2-40B4-BE49-F238E27FC236}">
                <a16:creationId xmlns:a16="http://schemas.microsoft.com/office/drawing/2014/main" id="{41D0D99C-5B4E-40A6-AFE0-0848DFA2B54F}"/>
              </a:ext>
            </a:extLst>
          </p:cNvPr>
          <p:cNvPicPr>
            <a:picLocks noChangeAspect="1"/>
          </p:cNvPicPr>
          <p:nvPr userDrawn="1"/>
        </p:nvPicPr>
        <p:blipFill rotWithShape="1">
          <a:blip r:embed="rId2"/>
          <a:srcRect l="-1" r="-155"/>
          <a:stretch/>
        </p:blipFill>
        <p:spPr>
          <a:xfrm>
            <a:off x="-19050" y="-65644"/>
            <a:ext cx="12344400" cy="5926348"/>
          </a:xfrm>
          <a:prstGeom prst="rect">
            <a:avLst/>
          </a:prstGeom>
        </p:spPr>
      </p:pic>
      <p:pic>
        <p:nvPicPr>
          <p:cNvPr id="7" name="Picture 6">
            <a:extLst>
              <a:ext uri="{FF2B5EF4-FFF2-40B4-BE49-F238E27FC236}">
                <a16:creationId xmlns:a16="http://schemas.microsoft.com/office/drawing/2014/main" id="{F390F9C6-7829-4C7B-A8E7-40CCC8DC82C8}"/>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930" r="1690"/>
          <a:stretch/>
        </p:blipFill>
        <p:spPr>
          <a:xfrm>
            <a:off x="4084644" y="6084732"/>
            <a:ext cx="1718533" cy="548640"/>
          </a:xfrm>
          <a:prstGeom prst="rect">
            <a:avLst/>
          </a:prstGeom>
        </p:spPr>
      </p:pic>
      <p:pic>
        <p:nvPicPr>
          <p:cNvPr id="8" name="Picture 7" descr="A close up of a sign&#10;&#10;Description generated with very high confidence">
            <a:extLst>
              <a:ext uri="{FF2B5EF4-FFF2-40B4-BE49-F238E27FC236}">
                <a16:creationId xmlns:a16="http://schemas.microsoft.com/office/drawing/2014/main" id="{95012A49-419B-4703-A86E-4D269993FE74}"/>
              </a:ext>
            </a:extLst>
          </p:cNvPr>
          <p:cNvPicPr>
            <a:picLocks noChangeAspect="1"/>
          </p:cNvPicPr>
          <p:nvPr userDrawn="1"/>
        </p:nvPicPr>
        <p:blipFill rotWithShape="1">
          <a:blip r:embed="rId4"/>
          <a:srcRect l="6761" t="9252" r="13484" b="6098"/>
          <a:stretch/>
        </p:blipFill>
        <p:spPr>
          <a:xfrm>
            <a:off x="1653231" y="6084732"/>
            <a:ext cx="878754" cy="548640"/>
          </a:xfrm>
          <a:prstGeom prst="rect">
            <a:avLst/>
          </a:prstGeom>
        </p:spPr>
      </p:pic>
      <p:pic>
        <p:nvPicPr>
          <p:cNvPr id="1026" name="Picture 2">
            <a:extLst>
              <a:ext uri="{FF2B5EF4-FFF2-40B4-BE49-F238E27FC236}">
                <a16:creationId xmlns:a16="http://schemas.microsoft.com/office/drawing/2014/main" id="{CA1F7763-2BE7-4E03-9E10-03651121ABF0}"/>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9690823" y="6148282"/>
            <a:ext cx="777559" cy="44277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Logo&#10;&#10;Description automatically generated">
            <a:extLst>
              <a:ext uri="{FF2B5EF4-FFF2-40B4-BE49-F238E27FC236}">
                <a16:creationId xmlns:a16="http://schemas.microsoft.com/office/drawing/2014/main" id="{68FC99EE-F7F0-4C0D-B365-982F31768073}"/>
              </a:ext>
            </a:extLst>
          </p:cNvPr>
          <p:cNvPicPr>
            <a:picLocks noChangeAspect="1"/>
          </p:cNvPicPr>
          <p:nvPr userDrawn="1"/>
        </p:nvPicPr>
        <p:blipFill rotWithShape="1">
          <a:blip r:embed="rId6"/>
          <a:srcRect l="7518" t="6707" r="6880" b="8005"/>
          <a:stretch/>
        </p:blipFill>
        <p:spPr>
          <a:xfrm>
            <a:off x="7355836" y="6098587"/>
            <a:ext cx="782328" cy="520930"/>
          </a:xfrm>
          <a:prstGeom prst="rect">
            <a:avLst/>
          </a:prstGeom>
        </p:spPr>
      </p:pic>
    </p:spTree>
    <p:extLst>
      <p:ext uri="{BB962C8B-B14F-4D97-AF65-F5344CB8AC3E}">
        <p14:creationId xmlns:p14="http://schemas.microsoft.com/office/powerpoint/2010/main" val="1395279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3603" y="1122363"/>
            <a:ext cx="9141619" cy="2387600"/>
          </a:xfrm>
        </p:spPr>
        <p:txBody>
          <a:bodyPr anchor="b"/>
          <a:lstStyle>
            <a:lvl1pPr algn="ctr">
              <a:defRPr sz="5998"/>
            </a:lvl1pPr>
          </a:lstStyle>
          <a:p>
            <a:r>
              <a:rPr lang="en-US"/>
              <a:t>Click to edit Master title style</a:t>
            </a:r>
          </a:p>
        </p:txBody>
      </p:sp>
      <p:sp>
        <p:nvSpPr>
          <p:cNvPr id="3" name="Subtitle 2"/>
          <p:cNvSpPr>
            <a:spLocks noGrp="1"/>
          </p:cNvSpPr>
          <p:nvPr>
            <p:ph type="subTitle" idx="1"/>
          </p:nvPr>
        </p:nvSpPr>
        <p:spPr>
          <a:xfrm>
            <a:off x="1523603" y="3602038"/>
            <a:ext cx="9141619" cy="1655762"/>
          </a:xfrm>
        </p:spPr>
        <p:txBody>
          <a:bodyPr/>
          <a:lstStyle>
            <a:lvl1pPr marL="0" indent="0" algn="ctr">
              <a:buNone/>
              <a:defRPr sz="2399"/>
            </a:lvl1pPr>
            <a:lvl2pPr marL="457063" indent="0" algn="ctr">
              <a:buNone/>
              <a:defRPr sz="1999"/>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FBB413E8-3A0F-4DEE-B178-FB4AD0871D1E}" type="datetimeFigureOut">
              <a:rPr lang="en-US" smtClean="0"/>
              <a:t>12/17/2021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016740C-50EF-4A5A-8046-9F3C06118B48}" type="slidenum">
              <a:rPr lang="en-US" smtClean="0"/>
              <a:t>‹#›</a:t>
            </a:fld>
            <a:endParaRPr lang="en-US"/>
          </a:p>
        </p:txBody>
      </p:sp>
    </p:spTree>
    <p:extLst>
      <p:ext uri="{BB962C8B-B14F-4D97-AF65-F5344CB8AC3E}">
        <p14:creationId xmlns:p14="http://schemas.microsoft.com/office/powerpoint/2010/main" val="25130140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BB413E8-3A0F-4DEE-B178-FB4AD0871D1E}" type="datetimeFigureOut">
              <a:rPr lang="en-US" smtClean="0"/>
              <a:t>12/17/2021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016740C-50EF-4A5A-8046-9F3C06118B48}" type="slidenum">
              <a:rPr lang="en-US" smtClean="0"/>
              <a:t>‹#›</a:t>
            </a:fld>
            <a:endParaRPr lang="en-US"/>
          </a:p>
        </p:txBody>
      </p:sp>
    </p:spTree>
    <p:extLst>
      <p:ext uri="{BB962C8B-B14F-4D97-AF65-F5344CB8AC3E}">
        <p14:creationId xmlns:p14="http://schemas.microsoft.com/office/powerpoint/2010/main" val="31007129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633" y="1709739"/>
            <a:ext cx="10512862" cy="2852737"/>
          </a:xfrm>
        </p:spPr>
        <p:txBody>
          <a:bodyPr anchor="b"/>
          <a:lstStyle>
            <a:lvl1pPr>
              <a:defRPr sz="5998"/>
            </a:lvl1pPr>
          </a:lstStyle>
          <a:p>
            <a:r>
              <a:rPr lang="en-US"/>
              <a:t>Click to edit Master title style</a:t>
            </a:r>
          </a:p>
        </p:txBody>
      </p:sp>
      <p:sp>
        <p:nvSpPr>
          <p:cNvPr id="3" name="Text Placeholder 2"/>
          <p:cNvSpPr>
            <a:spLocks noGrp="1"/>
          </p:cNvSpPr>
          <p:nvPr>
            <p:ph type="body" idx="1"/>
          </p:nvPr>
        </p:nvSpPr>
        <p:spPr>
          <a:xfrm>
            <a:off x="831633" y="4589464"/>
            <a:ext cx="10512862" cy="1500187"/>
          </a:xfrm>
        </p:spPr>
        <p:txBody>
          <a:bodyPr/>
          <a:lstStyle>
            <a:lvl1pPr marL="0" indent="0">
              <a:buNone/>
              <a:defRPr sz="2399">
                <a:solidFill>
                  <a:schemeClr val="tx1">
                    <a:tint val="75000"/>
                  </a:schemeClr>
                </a:solidFill>
              </a:defRPr>
            </a:lvl1pPr>
            <a:lvl2pPr marL="457063" indent="0">
              <a:buNone/>
              <a:defRPr sz="1999">
                <a:solidFill>
                  <a:schemeClr val="tx1">
                    <a:tint val="75000"/>
                  </a:schemeClr>
                </a:solidFill>
              </a:defRPr>
            </a:lvl2pPr>
            <a:lvl3pPr marL="914126" indent="0">
              <a:buNone/>
              <a:defRPr sz="1799">
                <a:solidFill>
                  <a:schemeClr val="tx1">
                    <a:tint val="75000"/>
                  </a:schemeClr>
                </a:solidFill>
              </a:defRPr>
            </a:lvl3pPr>
            <a:lvl4pPr marL="1371189" indent="0">
              <a:buNone/>
              <a:defRPr sz="1600">
                <a:solidFill>
                  <a:schemeClr val="tx1">
                    <a:tint val="75000"/>
                  </a:schemeClr>
                </a:solidFill>
              </a:defRPr>
            </a:lvl4pPr>
            <a:lvl5pPr marL="1828251" indent="0">
              <a:buNone/>
              <a:defRPr sz="1600">
                <a:solidFill>
                  <a:schemeClr val="tx1">
                    <a:tint val="75000"/>
                  </a:schemeClr>
                </a:solidFill>
              </a:defRPr>
            </a:lvl5pPr>
            <a:lvl6pPr marL="2285314" indent="0">
              <a:buNone/>
              <a:defRPr sz="1600">
                <a:solidFill>
                  <a:schemeClr val="tx1">
                    <a:tint val="75000"/>
                  </a:schemeClr>
                </a:solidFill>
              </a:defRPr>
            </a:lvl6pPr>
            <a:lvl7pPr marL="2742377" indent="0">
              <a:buNone/>
              <a:defRPr sz="1600">
                <a:solidFill>
                  <a:schemeClr val="tx1">
                    <a:tint val="75000"/>
                  </a:schemeClr>
                </a:solidFill>
              </a:defRPr>
            </a:lvl7pPr>
            <a:lvl8pPr marL="3199440" indent="0">
              <a:buNone/>
              <a:defRPr sz="1600">
                <a:solidFill>
                  <a:schemeClr val="tx1">
                    <a:tint val="75000"/>
                  </a:schemeClr>
                </a:solidFill>
              </a:defRPr>
            </a:lvl8pPr>
            <a:lvl9pPr marL="3656503"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FBB413E8-3A0F-4DEE-B178-FB4AD0871D1E}" type="datetimeFigureOut">
              <a:rPr lang="en-US" smtClean="0"/>
              <a:t>12/17/2021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016740C-50EF-4A5A-8046-9F3C06118B48}" type="slidenum">
              <a:rPr lang="en-US" smtClean="0"/>
              <a:t>‹#›</a:t>
            </a:fld>
            <a:endParaRPr lang="en-US"/>
          </a:p>
        </p:txBody>
      </p:sp>
    </p:spTree>
    <p:extLst>
      <p:ext uri="{BB962C8B-B14F-4D97-AF65-F5344CB8AC3E}">
        <p14:creationId xmlns:p14="http://schemas.microsoft.com/office/powerpoint/2010/main" val="218478264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7982" y="1825625"/>
            <a:ext cx="5180251"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0592" y="1825625"/>
            <a:ext cx="5180251"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BB413E8-3A0F-4DEE-B178-FB4AD0871D1E}" type="datetimeFigureOut">
              <a:rPr lang="en-US" smtClean="0"/>
              <a:t>12/17/2021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016740C-50EF-4A5A-8046-9F3C06118B48}" type="slidenum">
              <a:rPr lang="en-US" smtClean="0"/>
              <a:t>‹#›</a:t>
            </a:fld>
            <a:endParaRPr lang="en-US"/>
          </a:p>
        </p:txBody>
      </p:sp>
    </p:spTree>
    <p:extLst>
      <p:ext uri="{BB962C8B-B14F-4D97-AF65-F5344CB8AC3E}">
        <p14:creationId xmlns:p14="http://schemas.microsoft.com/office/powerpoint/2010/main" val="223406774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569" y="365126"/>
            <a:ext cx="10512862" cy="1325563"/>
          </a:xfrm>
        </p:spPr>
        <p:txBody>
          <a:bodyPr/>
          <a:lstStyle/>
          <a:p>
            <a:r>
              <a:rPr lang="en-US"/>
              <a:t>Click to edit Master title style</a:t>
            </a:r>
          </a:p>
        </p:txBody>
      </p:sp>
      <p:sp>
        <p:nvSpPr>
          <p:cNvPr id="3" name="Text Placeholder 2"/>
          <p:cNvSpPr>
            <a:spLocks noGrp="1"/>
          </p:cNvSpPr>
          <p:nvPr>
            <p:ph type="body" idx="1"/>
          </p:nvPr>
        </p:nvSpPr>
        <p:spPr>
          <a:xfrm>
            <a:off x="839570" y="1681163"/>
            <a:ext cx="5156444" cy="823912"/>
          </a:xfrm>
        </p:spPr>
        <p:txBody>
          <a:bodyPr anchor="b"/>
          <a:lstStyle>
            <a:lvl1pPr marL="0" indent="0">
              <a:buNone/>
              <a:defRPr sz="2399" b="1"/>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Edit Master text styles</a:t>
            </a:r>
          </a:p>
        </p:txBody>
      </p:sp>
      <p:sp>
        <p:nvSpPr>
          <p:cNvPr id="4" name="Content Placeholder 3"/>
          <p:cNvSpPr>
            <a:spLocks noGrp="1"/>
          </p:cNvSpPr>
          <p:nvPr>
            <p:ph sz="half" idx="2"/>
          </p:nvPr>
        </p:nvSpPr>
        <p:spPr>
          <a:xfrm>
            <a:off x="839570" y="2505075"/>
            <a:ext cx="5156444"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0593" y="1681163"/>
            <a:ext cx="5181838" cy="823912"/>
          </a:xfrm>
        </p:spPr>
        <p:txBody>
          <a:bodyPr anchor="b"/>
          <a:lstStyle>
            <a:lvl1pPr marL="0" indent="0">
              <a:buNone/>
              <a:defRPr sz="2399" b="1"/>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Edit Master text styles</a:t>
            </a:r>
          </a:p>
        </p:txBody>
      </p:sp>
      <p:sp>
        <p:nvSpPr>
          <p:cNvPr id="6" name="Content Placeholder 5"/>
          <p:cNvSpPr>
            <a:spLocks noGrp="1"/>
          </p:cNvSpPr>
          <p:nvPr>
            <p:ph sz="quarter" idx="4"/>
          </p:nvPr>
        </p:nvSpPr>
        <p:spPr>
          <a:xfrm>
            <a:off x="6170593" y="2505075"/>
            <a:ext cx="518183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BB413E8-3A0F-4DEE-B178-FB4AD0871D1E}" type="datetimeFigureOut">
              <a:rPr lang="en-US" smtClean="0"/>
              <a:t>12/17/2021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016740C-50EF-4A5A-8046-9F3C06118B48}" type="slidenum">
              <a:rPr lang="en-US" smtClean="0"/>
              <a:t>‹#›</a:t>
            </a:fld>
            <a:endParaRPr lang="en-US"/>
          </a:p>
        </p:txBody>
      </p:sp>
    </p:spTree>
    <p:extLst>
      <p:ext uri="{BB962C8B-B14F-4D97-AF65-F5344CB8AC3E}">
        <p14:creationId xmlns:p14="http://schemas.microsoft.com/office/powerpoint/2010/main" val="149449136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BB413E8-3A0F-4DEE-B178-FB4AD0871D1E}" type="datetimeFigureOut">
              <a:rPr lang="en-US" smtClean="0"/>
              <a:t>12/17/2021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016740C-50EF-4A5A-8046-9F3C06118B48}" type="slidenum">
              <a:rPr lang="en-US" smtClean="0"/>
              <a:t>‹#›</a:t>
            </a:fld>
            <a:endParaRPr lang="en-US"/>
          </a:p>
        </p:txBody>
      </p:sp>
    </p:spTree>
    <p:extLst>
      <p:ext uri="{BB962C8B-B14F-4D97-AF65-F5344CB8AC3E}">
        <p14:creationId xmlns:p14="http://schemas.microsoft.com/office/powerpoint/2010/main" val="138950497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BB413E8-3A0F-4DEE-B178-FB4AD0871D1E}" type="datetimeFigureOut">
              <a:rPr lang="en-US" smtClean="0"/>
              <a:t>12/17/2021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016740C-50EF-4A5A-8046-9F3C06118B48}" type="slidenum">
              <a:rPr lang="en-US" smtClean="0"/>
              <a:t>‹#›</a:t>
            </a:fld>
            <a:endParaRPr lang="en-US"/>
          </a:p>
        </p:txBody>
      </p:sp>
    </p:spTree>
    <p:extLst>
      <p:ext uri="{BB962C8B-B14F-4D97-AF65-F5344CB8AC3E}">
        <p14:creationId xmlns:p14="http://schemas.microsoft.com/office/powerpoint/2010/main" val="143867824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570" y="457200"/>
            <a:ext cx="3931213" cy="1600200"/>
          </a:xfrm>
        </p:spPr>
        <p:txBody>
          <a:bodyPr anchor="b"/>
          <a:lstStyle>
            <a:lvl1pPr>
              <a:defRPr sz="3199"/>
            </a:lvl1pPr>
          </a:lstStyle>
          <a:p>
            <a:r>
              <a:rPr lang="en-US"/>
              <a:t>Click to edit Master title style</a:t>
            </a:r>
          </a:p>
        </p:txBody>
      </p:sp>
      <p:sp>
        <p:nvSpPr>
          <p:cNvPr id="3" name="Content Placeholder 2"/>
          <p:cNvSpPr>
            <a:spLocks noGrp="1"/>
          </p:cNvSpPr>
          <p:nvPr>
            <p:ph idx="1"/>
          </p:nvPr>
        </p:nvSpPr>
        <p:spPr>
          <a:xfrm>
            <a:off x="5181838" y="987426"/>
            <a:ext cx="6170593" cy="4873625"/>
          </a:xfrm>
        </p:spPr>
        <p:txBody>
          <a:bodyPr/>
          <a:lstStyle>
            <a:lvl1pPr>
              <a:defRPr sz="3199"/>
            </a:lvl1pPr>
            <a:lvl2pPr>
              <a:defRPr sz="2799"/>
            </a:lvl2pPr>
            <a:lvl3pPr>
              <a:defRPr sz="2399"/>
            </a:lvl3pPr>
            <a:lvl4pPr>
              <a:defRPr sz="1999"/>
            </a:lvl4pPr>
            <a:lvl5pPr>
              <a:defRPr sz="1999"/>
            </a:lvl5pPr>
            <a:lvl6pPr>
              <a:defRPr sz="1999"/>
            </a:lvl6pPr>
            <a:lvl7pPr>
              <a:defRPr sz="1999"/>
            </a:lvl7pPr>
            <a:lvl8pPr>
              <a:defRPr sz="1999"/>
            </a:lvl8pPr>
            <a:lvl9pPr>
              <a:defRPr sz="1999"/>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570" y="2057400"/>
            <a:ext cx="3931213" cy="3811588"/>
          </a:xfrm>
        </p:spPr>
        <p:txBody>
          <a:bodyPr/>
          <a:lstStyle>
            <a:lvl1pPr marL="0" indent="0">
              <a:buNone/>
              <a:defRPr sz="16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BB413E8-3A0F-4DEE-B178-FB4AD0871D1E}" type="datetimeFigureOut">
              <a:rPr lang="en-US" smtClean="0"/>
              <a:t>12/17/2021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016740C-50EF-4A5A-8046-9F3C06118B48}" type="slidenum">
              <a:rPr lang="en-US" smtClean="0"/>
              <a:t>‹#›</a:t>
            </a:fld>
            <a:endParaRPr lang="en-US"/>
          </a:p>
        </p:txBody>
      </p:sp>
    </p:spTree>
    <p:extLst>
      <p:ext uri="{BB962C8B-B14F-4D97-AF65-F5344CB8AC3E}">
        <p14:creationId xmlns:p14="http://schemas.microsoft.com/office/powerpoint/2010/main" val="173213451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570" y="457200"/>
            <a:ext cx="3931213" cy="1600200"/>
          </a:xfrm>
        </p:spPr>
        <p:txBody>
          <a:bodyPr anchor="b"/>
          <a:lstStyle>
            <a:lvl1pPr>
              <a:defRPr sz="3199"/>
            </a:lvl1pPr>
          </a:lstStyle>
          <a:p>
            <a:r>
              <a:rPr lang="en-US"/>
              <a:t>Click to edit Master title style</a:t>
            </a:r>
          </a:p>
        </p:txBody>
      </p:sp>
      <p:sp>
        <p:nvSpPr>
          <p:cNvPr id="3" name="Picture Placeholder 2"/>
          <p:cNvSpPr>
            <a:spLocks noGrp="1"/>
          </p:cNvSpPr>
          <p:nvPr>
            <p:ph type="pic" idx="1"/>
          </p:nvPr>
        </p:nvSpPr>
        <p:spPr>
          <a:xfrm>
            <a:off x="5181838" y="987426"/>
            <a:ext cx="6170593" cy="4873625"/>
          </a:xfrm>
        </p:spPr>
        <p:txBody>
          <a:bodyPr/>
          <a:lstStyle>
            <a:lvl1pPr marL="0" indent="0">
              <a:buNone/>
              <a:defRPr sz="3199"/>
            </a:lvl1pPr>
            <a:lvl2pPr marL="457063" indent="0">
              <a:buNone/>
              <a:defRPr sz="2799"/>
            </a:lvl2pPr>
            <a:lvl3pPr marL="914126" indent="0">
              <a:buNone/>
              <a:defRPr sz="2399"/>
            </a:lvl3pPr>
            <a:lvl4pPr marL="1371189" indent="0">
              <a:buNone/>
              <a:defRPr sz="1999"/>
            </a:lvl4pPr>
            <a:lvl5pPr marL="1828251" indent="0">
              <a:buNone/>
              <a:defRPr sz="1999"/>
            </a:lvl5pPr>
            <a:lvl6pPr marL="2285314" indent="0">
              <a:buNone/>
              <a:defRPr sz="1999"/>
            </a:lvl6pPr>
            <a:lvl7pPr marL="2742377" indent="0">
              <a:buNone/>
              <a:defRPr sz="1999"/>
            </a:lvl7pPr>
            <a:lvl8pPr marL="3199440" indent="0">
              <a:buNone/>
              <a:defRPr sz="1999"/>
            </a:lvl8pPr>
            <a:lvl9pPr marL="3656503" indent="0">
              <a:buNone/>
              <a:defRPr sz="1999"/>
            </a:lvl9pPr>
          </a:lstStyle>
          <a:p>
            <a:endParaRPr lang="en-US"/>
          </a:p>
        </p:txBody>
      </p:sp>
      <p:sp>
        <p:nvSpPr>
          <p:cNvPr id="4" name="Text Placeholder 3"/>
          <p:cNvSpPr>
            <a:spLocks noGrp="1"/>
          </p:cNvSpPr>
          <p:nvPr>
            <p:ph type="body" sz="half" idx="2"/>
          </p:nvPr>
        </p:nvSpPr>
        <p:spPr>
          <a:xfrm>
            <a:off x="839570" y="2057400"/>
            <a:ext cx="3931213" cy="3811588"/>
          </a:xfrm>
        </p:spPr>
        <p:txBody>
          <a:bodyPr/>
          <a:lstStyle>
            <a:lvl1pPr marL="0" indent="0">
              <a:buNone/>
              <a:defRPr sz="16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BB413E8-3A0F-4DEE-B178-FB4AD0871D1E}" type="datetimeFigureOut">
              <a:rPr lang="en-US" smtClean="0"/>
              <a:t>12/17/2021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016740C-50EF-4A5A-8046-9F3C06118B48}" type="slidenum">
              <a:rPr lang="en-US" smtClean="0"/>
              <a:t>‹#›</a:t>
            </a:fld>
            <a:endParaRPr lang="en-US"/>
          </a:p>
        </p:txBody>
      </p:sp>
    </p:spTree>
    <p:extLst>
      <p:ext uri="{BB962C8B-B14F-4D97-AF65-F5344CB8AC3E}">
        <p14:creationId xmlns:p14="http://schemas.microsoft.com/office/powerpoint/2010/main" val="213959450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BB413E8-3A0F-4DEE-B178-FB4AD0871D1E}" type="datetimeFigureOut">
              <a:rPr lang="en-US" smtClean="0"/>
              <a:t>12/17/2021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016740C-50EF-4A5A-8046-9F3C06118B48}" type="slidenum">
              <a:rPr lang="en-US" smtClean="0"/>
              <a:t>‹#›</a:t>
            </a:fld>
            <a:endParaRPr lang="en-US"/>
          </a:p>
        </p:txBody>
      </p:sp>
    </p:spTree>
    <p:extLst>
      <p:ext uri="{BB962C8B-B14F-4D97-AF65-F5344CB8AC3E}">
        <p14:creationId xmlns:p14="http://schemas.microsoft.com/office/powerpoint/2010/main" val="5828986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Rectangle 1"/>
          <p:cNvSpPr>
            <a:spLocks noChangeArrowheads="1"/>
          </p:cNvSpPr>
          <p:nvPr userDrawn="1"/>
        </p:nvSpPr>
        <p:spPr bwMode="auto">
          <a:xfrm>
            <a:off x="11259852" y="6646863"/>
            <a:ext cx="636950" cy="2778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a:defRPr/>
            </a:pPr>
            <a:fld id="{EEC855B7-2DD7-49F1-982D-EE9E3A688679}" type="slidenum">
              <a:rPr lang="en-US" altLang="en-US" sz="1200" smtClean="0">
                <a:solidFill>
                  <a:schemeClr val="bg1"/>
                </a:solidFill>
                <a:latin typeface="Calibri" panose="020F0502020204030204" pitchFamily="34" charset="0"/>
              </a:rPr>
              <a:pPr>
                <a:defRPr/>
              </a:pPr>
              <a:t>‹#›</a:t>
            </a:fld>
            <a:endParaRPr lang="en-US" altLang="en-US" sz="1200">
              <a:solidFill>
                <a:schemeClr val="bg1"/>
              </a:solidFill>
              <a:latin typeface="Calibri" panose="020F0502020204030204" pitchFamily="34" charset="0"/>
            </a:endParaRPr>
          </a:p>
        </p:txBody>
      </p:sp>
      <p:pic>
        <p:nvPicPr>
          <p:cNvPr id="8" name="Picture 7" descr="A picture containing fish&#10;&#10;Description automatically generated">
            <a:extLst>
              <a:ext uri="{FF2B5EF4-FFF2-40B4-BE49-F238E27FC236}">
                <a16:creationId xmlns:a16="http://schemas.microsoft.com/office/drawing/2014/main" id="{5F0C1CB9-418F-4855-9D84-AC425D50390B}"/>
              </a:ext>
            </a:extLst>
          </p:cNvPr>
          <p:cNvPicPr>
            <a:picLocks noChangeAspect="1"/>
          </p:cNvPicPr>
          <p:nvPr userDrawn="1"/>
        </p:nvPicPr>
        <p:blipFill rotWithShape="1">
          <a:blip r:embed="rId2"/>
          <a:srcRect l="6297" t="1" b="-110"/>
          <a:stretch/>
        </p:blipFill>
        <p:spPr>
          <a:xfrm>
            <a:off x="0" y="0"/>
            <a:ext cx="12188825" cy="6924675"/>
          </a:xfrm>
          <a:prstGeom prst="rect">
            <a:avLst/>
          </a:prstGeom>
        </p:spPr>
      </p:pic>
    </p:spTree>
    <p:extLst>
      <p:ext uri="{BB962C8B-B14F-4D97-AF65-F5344CB8AC3E}">
        <p14:creationId xmlns:p14="http://schemas.microsoft.com/office/powerpoint/2010/main" val="262171748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2628" y="365125"/>
            <a:ext cx="262821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7982" y="365125"/>
            <a:ext cx="7732286"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BB413E8-3A0F-4DEE-B178-FB4AD0871D1E}" type="datetimeFigureOut">
              <a:rPr lang="en-US" smtClean="0"/>
              <a:t>12/17/2021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016740C-50EF-4A5A-8046-9F3C06118B48}" type="slidenum">
              <a:rPr lang="en-US" smtClean="0"/>
              <a:t>‹#›</a:t>
            </a:fld>
            <a:endParaRPr lang="en-US"/>
          </a:p>
        </p:txBody>
      </p:sp>
    </p:spTree>
    <p:extLst>
      <p:ext uri="{BB962C8B-B14F-4D97-AF65-F5344CB8AC3E}">
        <p14:creationId xmlns:p14="http://schemas.microsoft.com/office/powerpoint/2010/main" val="31103290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lvl1pPr>
              <a:defRPr/>
            </a:lvl1pPr>
          </a:lstStyle>
          <a:p>
            <a:pPr>
              <a:defRPr/>
            </a:pPr>
            <a:fld id="{17F1F82B-EACD-44DD-B37E-7A7D49CC393D}" type="slidenum">
              <a:rPr lang="en-US"/>
              <a:pPr>
                <a:defRPr/>
              </a:pPr>
              <a:t>‹#›</a:t>
            </a:fld>
            <a:endParaRPr lang="en-US"/>
          </a:p>
        </p:txBody>
      </p:sp>
    </p:spTree>
    <p:extLst>
      <p:ext uri="{BB962C8B-B14F-4D97-AF65-F5344CB8AC3E}">
        <p14:creationId xmlns:p14="http://schemas.microsoft.com/office/powerpoint/2010/main" val="240813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Body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2"/>
          <p:cNvSpPr>
            <a:spLocks noGrp="1"/>
          </p:cNvSpPr>
          <p:nvPr>
            <p:ph idx="1"/>
          </p:nvPr>
        </p:nvSpPr>
        <p:spPr bwMode="auto">
          <a:xfrm>
            <a:off x="1539302" y="1519588"/>
            <a:ext cx="9536448" cy="444537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lvl="0"/>
            <a:r>
              <a:rPr lang="en-US" altLang="en-US" noProof="0"/>
              <a:t>Click to edit Master text styles</a:t>
            </a:r>
          </a:p>
          <a:p>
            <a:pPr lvl="1"/>
            <a:r>
              <a:rPr lang="en-US" altLang="en-US" noProof="0"/>
              <a:t>Second level</a:t>
            </a:r>
          </a:p>
          <a:p>
            <a:pPr lvl="2"/>
            <a:r>
              <a:rPr lang="en-US" altLang="en-US" noProof="0"/>
              <a:t>Third level</a:t>
            </a:r>
          </a:p>
          <a:p>
            <a:pPr lvl="3"/>
            <a:r>
              <a:rPr lang="en-US" altLang="en-US" noProof="0"/>
              <a:t>Fourth level</a:t>
            </a:r>
          </a:p>
          <a:p>
            <a:pPr lvl="4"/>
            <a:r>
              <a:rPr lang="en-US" altLang="en-US" noProof="0"/>
              <a:t>Fifth level</a:t>
            </a:r>
          </a:p>
        </p:txBody>
      </p:sp>
      <p:sp>
        <p:nvSpPr>
          <p:cNvPr id="5" name="Slide Number Placeholder 2"/>
          <p:cNvSpPr>
            <a:spLocks noGrp="1"/>
          </p:cNvSpPr>
          <p:nvPr>
            <p:ph type="sldNum" sz="quarter" idx="10"/>
          </p:nvPr>
        </p:nvSpPr>
        <p:spPr/>
        <p:txBody>
          <a:bodyPr/>
          <a:lstStyle>
            <a:lvl1pPr>
              <a:defRPr/>
            </a:lvl1pPr>
          </a:lstStyle>
          <a:p>
            <a:pPr>
              <a:defRPr/>
            </a:pPr>
            <a:fld id="{4C0A3798-3E55-40AD-888C-464D28038119}" type="slidenum">
              <a:rPr lang="en-US"/>
              <a:pPr>
                <a:defRPr/>
              </a:pPr>
              <a:t>‹#›</a:t>
            </a:fld>
            <a:endParaRPr lang="en-US"/>
          </a:p>
        </p:txBody>
      </p:sp>
    </p:spTree>
    <p:extLst>
      <p:ext uri="{BB962C8B-B14F-4D97-AF65-F5344CB8AC3E}">
        <p14:creationId xmlns:p14="http://schemas.microsoft.com/office/powerpoint/2010/main" val="6704823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539301" y="1532161"/>
            <a:ext cx="4453538"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5986" y="1532161"/>
            <a:ext cx="4879763"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2"/>
          <p:cNvSpPr>
            <a:spLocks noGrp="1"/>
          </p:cNvSpPr>
          <p:nvPr>
            <p:ph type="sldNum" sz="quarter" idx="10"/>
          </p:nvPr>
        </p:nvSpPr>
        <p:spPr/>
        <p:txBody>
          <a:bodyPr/>
          <a:lstStyle>
            <a:lvl1pPr>
              <a:defRPr/>
            </a:lvl1pPr>
          </a:lstStyle>
          <a:p>
            <a:pPr>
              <a:defRPr/>
            </a:pPr>
            <a:fld id="{FEF22BF4-E4CF-45A2-8CAB-2CEA7D4850F7}" type="slidenum">
              <a:rPr lang="en-US"/>
              <a:pPr>
                <a:defRPr/>
              </a:pPr>
              <a:t>‹#›</a:t>
            </a:fld>
            <a:endParaRPr lang="en-US"/>
          </a:p>
        </p:txBody>
      </p:sp>
    </p:spTree>
    <p:extLst>
      <p:ext uri="{BB962C8B-B14F-4D97-AF65-F5344CB8AC3E}">
        <p14:creationId xmlns:p14="http://schemas.microsoft.com/office/powerpoint/2010/main" val="30310984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095" y="4800600"/>
            <a:ext cx="7313295"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095" y="929898"/>
            <a:ext cx="7313295" cy="3797677"/>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095" y="5367338"/>
            <a:ext cx="7313295"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2"/>
          <p:cNvSpPr>
            <a:spLocks noGrp="1"/>
          </p:cNvSpPr>
          <p:nvPr>
            <p:ph type="sldNum" sz="quarter" idx="10"/>
          </p:nvPr>
        </p:nvSpPr>
        <p:spPr/>
        <p:txBody>
          <a:bodyPr/>
          <a:lstStyle>
            <a:lvl1pPr>
              <a:defRPr/>
            </a:lvl1pPr>
          </a:lstStyle>
          <a:p>
            <a:pPr>
              <a:defRPr/>
            </a:pPr>
            <a:fld id="{498FE2AC-756B-4028-B152-B8873C9E91D4}" type="slidenum">
              <a:rPr lang="en-US"/>
              <a:pPr>
                <a:defRPr/>
              </a:pPr>
              <a:t>‹#›</a:t>
            </a:fld>
            <a:endParaRPr lang="en-US"/>
          </a:p>
        </p:txBody>
      </p:sp>
    </p:spTree>
    <p:extLst>
      <p:ext uri="{BB962C8B-B14F-4D97-AF65-F5344CB8AC3E}">
        <p14:creationId xmlns:p14="http://schemas.microsoft.com/office/powerpoint/2010/main" val="13104629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3603" y="1122363"/>
            <a:ext cx="9141619" cy="2387600"/>
          </a:xfrm>
        </p:spPr>
        <p:txBody>
          <a:bodyPr anchor="b"/>
          <a:lstStyle>
            <a:lvl1pPr algn="ctr">
              <a:defRPr sz="5998"/>
            </a:lvl1pPr>
          </a:lstStyle>
          <a:p>
            <a:r>
              <a:rPr lang="en-US"/>
              <a:t>Click to edit Master title style</a:t>
            </a:r>
          </a:p>
        </p:txBody>
      </p:sp>
      <p:sp>
        <p:nvSpPr>
          <p:cNvPr id="3" name="Subtitle 2"/>
          <p:cNvSpPr>
            <a:spLocks noGrp="1"/>
          </p:cNvSpPr>
          <p:nvPr>
            <p:ph type="subTitle" idx="1"/>
          </p:nvPr>
        </p:nvSpPr>
        <p:spPr>
          <a:xfrm>
            <a:off x="1523603" y="3602038"/>
            <a:ext cx="9141619" cy="1655762"/>
          </a:xfrm>
        </p:spPr>
        <p:txBody>
          <a:bodyPr/>
          <a:lstStyle>
            <a:lvl1pPr marL="0" indent="0" algn="ctr">
              <a:buNone/>
              <a:defRPr sz="2399"/>
            </a:lvl1pPr>
            <a:lvl2pPr marL="457063" indent="0" algn="ctr">
              <a:buNone/>
              <a:defRPr sz="1999"/>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2C21FD12-972B-4325-8740-A17B7043F6D4}" type="datetimeFigureOut">
              <a:rPr lang="en-US" smtClean="0"/>
              <a:t>12/17/2021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0E803F-8A7C-4268-B9C8-6DA3A5BEE2D8}" type="slidenum">
              <a:rPr lang="en-US" smtClean="0"/>
              <a:t>‹#›</a:t>
            </a:fld>
            <a:endParaRPr lang="en-US"/>
          </a:p>
        </p:txBody>
      </p:sp>
    </p:spTree>
    <p:extLst>
      <p:ext uri="{BB962C8B-B14F-4D97-AF65-F5344CB8AC3E}">
        <p14:creationId xmlns:p14="http://schemas.microsoft.com/office/powerpoint/2010/main" val="15250029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C21FD12-972B-4325-8740-A17B7043F6D4}" type="datetimeFigureOut">
              <a:rPr lang="en-US" smtClean="0"/>
              <a:t>12/17/2021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0E803F-8A7C-4268-B9C8-6DA3A5BEE2D8}" type="slidenum">
              <a:rPr lang="en-US" smtClean="0"/>
              <a:t>‹#›</a:t>
            </a:fld>
            <a:endParaRPr lang="en-US"/>
          </a:p>
        </p:txBody>
      </p:sp>
    </p:spTree>
    <p:extLst>
      <p:ext uri="{BB962C8B-B14F-4D97-AF65-F5344CB8AC3E}">
        <p14:creationId xmlns:p14="http://schemas.microsoft.com/office/powerpoint/2010/main" val="34614399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2" name="Title 1"/>
          <p:cNvSpPr>
            <a:spLocks noGrp="1"/>
          </p:cNvSpPr>
          <p:nvPr>
            <p:ph type="title"/>
          </p:nvPr>
        </p:nvSpPr>
        <p:spPr>
          <a:xfrm>
            <a:off x="609441" y="445197"/>
            <a:ext cx="10969943" cy="972441"/>
          </a:xfrm>
          <a:prstGeom prst="rect">
            <a:avLst/>
          </a:prstGeom>
        </p:spPr>
        <p:txBody>
          <a:bodyPr vert="horz"/>
          <a:lstStyle>
            <a:lvl1pPr>
              <a:defRPr>
                <a:solidFill>
                  <a:srgbClr val="595959"/>
                </a:solidFill>
              </a:defRPr>
            </a:lvl1pPr>
          </a:lstStyle>
          <a:p>
            <a:r>
              <a:rPr lang="en-US"/>
              <a:t>Click to edit Master title style</a:t>
            </a:r>
          </a:p>
        </p:txBody>
      </p:sp>
      <p:sp>
        <p:nvSpPr>
          <p:cNvPr id="4" name="Text Placeholder 3"/>
          <p:cNvSpPr>
            <a:spLocks noGrp="1"/>
          </p:cNvSpPr>
          <p:nvPr>
            <p:ph type="body" sz="quarter" idx="10"/>
          </p:nvPr>
        </p:nvSpPr>
        <p:spPr>
          <a:xfrm>
            <a:off x="609441" y="1584325"/>
            <a:ext cx="10969943" cy="4360366"/>
          </a:xfrm>
          <a:prstGeom prst="rect">
            <a:avLst/>
          </a:prstGeom>
        </p:spPr>
        <p:txBody>
          <a:bodyPr vert="horz"/>
          <a:lstStyle>
            <a:lvl1pPr>
              <a:buClr>
                <a:schemeClr val="accent6"/>
              </a:buClr>
              <a:buSzPct val="100000"/>
              <a:buFont typeface="Arial"/>
              <a:buChar char="•"/>
              <a:defRPr sz="2799" b="0" spc="0">
                <a:solidFill>
                  <a:srgbClr val="535352"/>
                </a:solidFill>
                <a:latin typeface="Calibri"/>
                <a:cs typeface="Calibri"/>
              </a:defRPr>
            </a:lvl1pPr>
            <a:lvl2pPr>
              <a:defRPr>
                <a:solidFill>
                  <a:srgbClr val="535352"/>
                </a:solidFill>
                <a:latin typeface="Calibri"/>
                <a:cs typeface="Calibri"/>
              </a:defRPr>
            </a:lvl2pPr>
            <a:lvl3pPr marL="1142657" indent="-228531">
              <a:buSzPct val="83000"/>
              <a:buFont typeface="Courier New"/>
              <a:buChar char="o"/>
              <a:defRPr>
                <a:solidFill>
                  <a:srgbClr val="535352"/>
                </a:solidFill>
                <a:latin typeface="Calibri"/>
                <a:cs typeface="Calibri"/>
              </a:defRPr>
            </a:lvl3pPr>
            <a:lvl4pPr>
              <a:defRPr>
                <a:solidFill>
                  <a:srgbClr val="535352"/>
                </a:solidFill>
                <a:latin typeface="Calibri"/>
                <a:cs typeface="Calibri"/>
              </a:defRPr>
            </a:lvl4pPr>
            <a:lvl5pPr>
              <a:defRPr>
                <a:solidFill>
                  <a:srgbClr val="535352"/>
                </a:solidFill>
                <a:latin typeface="Calibri"/>
                <a:cs typeface="Calibri"/>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776616082"/>
      </p:ext>
    </p:extLst>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3" Type="http://schemas.openxmlformats.org/officeDocument/2006/relationships/slideLayout" Target="../slideLayouts/slideLayout4.xml"/><Relationship Id="rId7" Type="http://schemas.openxmlformats.org/officeDocument/2006/relationships/slideLayout" Target="../slideLayouts/slideLayout8.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5" Type="http://schemas.openxmlformats.org/officeDocument/2006/relationships/slideLayout" Target="../slideLayouts/slideLayout6.xml"/><Relationship Id="rId4" Type="http://schemas.openxmlformats.org/officeDocument/2006/relationships/slideLayout" Target="../slideLayouts/slideLayout5.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theme" Target="../theme/theme3.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442" y="1"/>
            <a:ext cx="7546068" cy="974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609441" y="1090613"/>
            <a:ext cx="10969943" cy="5035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6" name="Slide Number Placeholder 5"/>
          <p:cNvSpPr>
            <a:spLocks noGrp="1"/>
          </p:cNvSpPr>
          <p:nvPr>
            <p:ph type="sldNum" sz="quarter" idx="4"/>
          </p:nvPr>
        </p:nvSpPr>
        <p:spPr>
          <a:xfrm>
            <a:off x="11579384" y="6356350"/>
            <a:ext cx="609441" cy="501650"/>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sz="1200">
                <a:solidFill>
                  <a:schemeClr val="bg1"/>
                </a:solidFill>
                <a:latin typeface="Calibri" panose="020F0502020204030204" pitchFamily="34" charset="0"/>
              </a:defRPr>
            </a:lvl1pPr>
          </a:lstStyle>
          <a:p>
            <a:pPr>
              <a:defRPr/>
            </a:pPr>
            <a:fld id="{91E40723-709F-4EA6-A582-CD5310569A36}"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4301" r:id="rId1"/>
  </p:sldLayoutIdLst>
  <p:hf hdr="0" ftr="0" dt="0"/>
  <p:txStyles>
    <p:titleStyle>
      <a:lvl1pPr algn="l" defTabSz="457200" rtl="0" eaLnBrk="0" fontAlgn="base" hangingPunct="0">
        <a:spcBef>
          <a:spcPct val="0"/>
        </a:spcBef>
        <a:spcAft>
          <a:spcPct val="0"/>
        </a:spcAft>
        <a:defRPr sz="2800" b="1" kern="1200">
          <a:solidFill>
            <a:schemeClr val="bg1"/>
          </a:solidFill>
          <a:latin typeface="+mj-lt"/>
          <a:ea typeface="+mj-ea"/>
          <a:cs typeface="+mj-cs"/>
        </a:defRPr>
      </a:lvl1pPr>
      <a:lvl2pPr algn="l" defTabSz="457200" rtl="0" eaLnBrk="0" fontAlgn="base" hangingPunct="0">
        <a:spcBef>
          <a:spcPct val="0"/>
        </a:spcBef>
        <a:spcAft>
          <a:spcPct val="0"/>
        </a:spcAft>
        <a:defRPr sz="2800" b="1">
          <a:solidFill>
            <a:schemeClr val="bg1"/>
          </a:solidFill>
          <a:latin typeface="Calibri" pitchFamily="34" charset="0"/>
        </a:defRPr>
      </a:lvl2pPr>
      <a:lvl3pPr algn="l" defTabSz="457200" rtl="0" eaLnBrk="0" fontAlgn="base" hangingPunct="0">
        <a:spcBef>
          <a:spcPct val="0"/>
        </a:spcBef>
        <a:spcAft>
          <a:spcPct val="0"/>
        </a:spcAft>
        <a:defRPr sz="2800" b="1">
          <a:solidFill>
            <a:schemeClr val="bg1"/>
          </a:solidFill>
          <a:latin typeface="Calibri" pitchFamily="34" charset="0"/>
        </a:defRPr>
      </a:lvl3pPr>
      <a:lvl4pPr algn="l" defTabSz="457200" rtl="0" eaLnBrk="0" fontAlgn="base" hangingPunct="0">
        <a:spcBef>
          <a:spcPct val="0"/>
        </a:spcBef>
        <a:spcAft>
          <a:spcPct val="0"/>
        </a:spcAft>
        <a:defRPr sz="2800" b="1">
          <a:solidFill>
            <a:schemeClr val="bg1"/>
          </a:solidFill>
          <a:latin typeface="Calibri" pitchFamily="34" charset="0"/>
        </a:defRPr>
      </a:lvl4pPr>
      <a:lvl5pPr algn="l" defTabSz="457200" rtl="0" eaLnBrk="0" fontAlgn="base" hangingPunct="0">
        <a:spcBef>
          <a:spcPct val="0"/>
        </a:spcBef>
        <a:spcAft>
          <a:spcPct val="0"/>
        </a:spcAft>
        <a:defRPr sz="2800" b="1">
          <a:solidFill>
            <a:schemeClr val="bg1"/>
          </a:solidFill>
          <a:latin typeface="Calibri" pitchFamily="34" charset="0"/>
        </a:defRPr>
      </a:lvl5pPr>
      <a:lvl6pPr marL="457200" algn="l" defTabSz="457200" rtl="0" fontAlgn="base">
        <a:spcBef>
          <a:spcPct val="0"/>
        </a:spcBef>
        <a:spcAft>
          <a:spcPct val="0"/>
        </a:spcAft>
        <a:defRPr sz="2800" b="1">
          <a:solidFill>
            <a:schemeClr val="bg1"/>
          </a:solidFill>
          <a:latin typeface="Calibri" pitchFamily="34" charset="0"/>
        </a:defRPr>
      </a:lvl6pPr>
      <a:lvl7pPr marL="914400" algn="l" defTabSz="457200" rtl="0" fontAlgn="base">
        <a:spcBef>
          <a:spcPct val="0"/>
        </a:spcBef>
        <a:spcAft>
          <a:spcPct val="0"/>
        </a:spcAft>
        <a:defRPr sz="2800" b="1">
          <a:solidFill>
            <a:schemeClr val="bg1"/>
          </a:solidFill>
          <a:latin typeface="Calibri" pitchFamily="34" charset="0"/>
        </a:defRPr>
      </a:lvl7pPr>
      <a:lvl8pPr marL="1371600" algn="l" defTabSz="457200" rtl="0" fontAlgn="base">
        <a:spcBef>
          <a:spcPct val="0"/>
        </a:spcBef>
        <a:spcAft>
          <a:spcPct val="0"/>
        </a:spcAft>
        <a:defRPr sz="2800" b="1">
          <a:solidFill>
            <a:schemeClr val="bg1"/>
          </a:solidFill>
          <a:latin typeface="Calibri" pitchFamily="34" charset="0"/>
        </a:defRPr>
      </a:lvl8pPr>
      <a:lvl9pPr marL="1828800" algn="l" defTabSz="457200" rtl="0" fontAlgn="base">
        <a:spcBef>
          <a:spcPct val="0"/>
        </a:spcBef>
        <a:spcAft>
          <a:spcPct val="0"/>
        </a:spcAft>
        <a:defRPr sz="2800" b="1">
          <a:solidFill>
            <a:schemeClr val="bg1"/>
          </a:solidFill>
          <a:latin typeface="Calibri" pitchFamily="34"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2800" kern="1200">
          <a:solidFill>
            <a:schemeClr val="bg1"/>
          </a:solidFill>
          <a:latin typeface="+mn-lt"/>
          <a:ea typeface="+mn-ea"/>
          <a:cs typeface="+mn-cs"/>
        </a:defRPr>
      </a:lvl1pPr>
      <a:lvl2pPr marL="742950" indent="-285750" algn="l" defTabSz="457200" rtl="0" eaLnBrk="0" fontAlgn="base" hangingPunct="0">
        <a:spcBef>
          <a:spcPct val="20000"/>
        </a:spcBef>
        <a:spcAft>
          <a:spcPct val="0"/>
        </a:spcAft>
        <a:buFont typeface="Arial" panose="020B0604020202020204" pitchFamily="34" charset="0"/>
        <a:buChar char="–"/>
        <a:defRPr sz="2600" kern="1200">
          <a:solidFill>
            <a:schemeClr val="bg1"/>
          </a:solidFill>
          <a:latin typeface="+mn-lt"/>
          <a:ea typeface="+mn-ea"/>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bg1"/>
          </a:solidFill>
          <a:latin typeface="+mn-lt"/>
          <a:ea typeface="+mn-ea"/>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200" kern="1200">
          <a:solidFill>
            <a:schemeClr val="bg1"/>
          </a:solidFill>
          <a:latin typeface="+mn-lt"/>
          <a:ea typeface="+mn-ea"/>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kern="1200">
          <a:solidFill>
            <a:schemeClr val="bg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1539301" y="362886"/>
            <a:ext cx="6639486" cy="10773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1" name="Text Placeholder 2"/>
          <p:cNvSpPr>
            <a:spLocks noGrp="1"/>
          </p:cNvSpPr>
          <p:nvPr>
            <p:ph type="body" idx="1"/>
          </p:nvPr>
        </p:nvSpPr>
        <p:spPr bwMode="auto">
          <a:xfrm>
            <a:off x="1539301" y="1519589"/>
            <a:ext cx="9358209" cy="444536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8" name="Rectangle 7"/>
          <p:cNvSpPr/>
          <p:nvPr userDrawn="1"/>
        </p:nvSpPr>
        <p:spPr>
          <a:xfrm flipV="1">
            <a:off x="0" y="6691313"/>
            <a:ext cx="12250193" cy="195262"/>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solidFill>
            </a:endParaRPr>
          </a:p>
        </p:txBody>
      </p:sp>
      <p:sp>
        <p:nvSpPr>
          <p:cNvPr id="3" name="Slide Number Placeholder 2"/>
          <p:cNvSpPr>
            <a:spLocks noGrp="1"/>
          </p:cNvSpPr>
          <p:nvPr>
            <p:ph type="sldNum" sz="quarter" idx="4"/>
          </p:nvPr>
        </p:nvSpPr>
        <p:spPr>
          <a:xfrm>
            <a:off x="11075749" y="6689725"/>
            <a:ext cx="655996" cy="179388"/>
          </a:xfrm>
          <a:prstGeom prst="rect">
            <a:avLst/>
          </a:prstGeom>
        </p:spPr>
        <p:txBody>
          <a:bodyPr vert="horz" lIns="91440" tIns="0" rIns="91440" bIns="0" rtlCol="0" anchor="t" anchorCtr="0"/>
          <a:lstStyle>
            <a:lvl1pPr algn="r">
              <a:defRPr sz="1200" b="1">
                <a:solidFill>
                  <a:schemeClr val="bg1"/>
                </a:solidFill>
                <a:latin typeface="Calibri" panose="020F0502020204030204" pitchFamily="34" charset="0"/>
              </a:defRPr>
            </a:lvl1pPr>
          </a:lstStyle>
          <a:p>
            <a:pPr>
              <a:defRPr/>
            </a:pPr>
            <a:fld id="{3EE23A90-A035-47CE-A24B-D9E0E97B7F74}"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302" r:id="rId1"/>
    <p:sldLayoutId id="2147484297" r:id="rId2"/>
    <p:sldLayoutId id="2147484298" r:id="rId3"/>
    <p:sldLayoutId id="2147484299" r:id="rId4"/>
    <p:sldLayoutId id="2147484300" r:id="rId5"/>
    <p:sldLayoutId id="2147484303" r:id="rId6"/>
    <p:sldLayoutId id="2147484304" r:id="rId7"/>
    <p:sldLayoutId id="2147484318" r:id="rId8"/>
  </p:sldLayoutIdLst>
  <p:hf hdr="0" ftr="0" dt="0"/>
  <p:txStyles>
    <p:titleStyle>
      <a:lvl1pPr algn="l" defTabSz="457200" rtl="0" eaLnBrk="0" fontAlgn="base" hangingPunct="0">
        <a:spcBef>
          <a:spcPct val="0"/>
        </a:spcBef>
        <a:spcAft>
          <a:spcPct val="0"/>
        </a:spcAft>
        <a:defRPr sz="3600" b="1" kern="1200">
          <a:solidFill>
            <a:schemeClr val="accent5"/>
          </a:solidFill>
          <a:latin typeface="Century Gothic" panose="020B0502020202020204" pitchFamily="34" charset="0"/>
          <a:ea typeface="+mj-ea"/>
          <a:cs typeface="+mj-cs"/>
        </a:defRPr>
      </a:lvl1pPr>
      <a:lvl2pPr algn="l" defTabSz="457200" rtl="0" eaLnBrk="0" fontAlgn="base" hangingPunct="0">
        <a:spcBef>
          <a:spcPct val="0"/>
        </a:spcBef>
        <a:spcAft>
          <a:spcPct val="0"/>
        </a:spcAft>
        <a:defRPr sz="2800" b="1">
          <a:solidFill>
            <a:srgbClr val="717074"/>
          </a:solidFill>
          <a:latin typeface="Calibri" pitchFamily="34" charset="0"/>
        </a:defRPr>
      </a:lvl2pPr>
      <a:lvl3pPr algn="l" defTabSz="457200" rtl="0" eaLnBrk="0" fontAlgn="base" hangingPunct="0">
        <a:spcBef>
          <a:spcPct val="0"/>
        </a:spcBef>
        <a:spcAft>
          <a:spcPct val="0"/>
        </a:spcAft>
        <a:defRPr sz="2800" b="1">
          <a:solidFill>
            <a:srgbClr val="717074"/>
          </a:solidFill>
          <a:latin typeface="Calibri" pitchFamily="34" charset="0"/>
        </a:defRPr>
      </a:lvl3pPr>
      <a:lvl4pPr algn="l" defTabSz="457200" rtl="0" eaLnBrk="0" fontAlgn="base" hangingPunct="0">
        <a:spcBef>
          <a:spcPct val="0"/>
        </a:spcBef>
        <a:spcAft>
          <a:spcPct val="0"/>
        </a:spcAft>
        <a:defRPr sz="2800" b="1">
          <a:solidFill>
            <a:srgbClr val="717074"/>
          </a:solidFill>
          <a:latin typeface="Calibri" pitchFamily="34" charset="0"/>
        </a:defRPr>
      </a:lvl4pPr>
      <a:lvl5pPr algn="l" defTabSz="457200" rtl="0" eaLnBrk="0" fontAlgn="base" hangingPunct="0">
        <a:spcBef>
          <a:spcPct val="0"/>
        </a:spcBef>
        <a:spcAft>
          <a:spcPct val="0"/>
        </a:spcAft>
        <a:defRPr sz="2800" b="1">
          <a:solidFill>
            <a:srgbClr val="717074"/>
          </a:solidFill>
          <a:latin typeface="Calibri" pitchFamily="34" charset="0"/>
        </a:defRPr>
      </a:lvl5pPr>
      <a:lvl6pPr marL="457200" algn="l" defTabSz="457200" rtl="0" fontAlgn="base">
        <a:spcBef>
          <a:spcPct val="0"/>
        </a:spcBef>
        <a:spcAft>
          <a:spcPct val="0"/>
        </a:spcAft>
        <a:defRPr sz="2800" b="1">
          <a:solidFill>
            <a:srgbClr val="5C6F7A"/>
          </a:solidFill>
          <a:latin typeface="Calibri" pitchFamily="34" charset="0"/>
        </a:defRPr>
      </a:lvl6pPr>
      <a:lvl7pPr marL="914400" algn="l" defTabSz="457200" rtl="0" fontAlgn="base">
        <a:spcBef>
          <a:spcPct val="0"/>
        </a:spcBef>
        <a:spcAft>
          <a:spcPct val="0"/>
        </a:spcAft>
        <a:defRPr sz="2800" b="1">
          <a:solidFill>
            <a:srgbClr val="5C6F7A"/>
          </a:solidFill>
          <a:latin typeface="Calibri" pitchFamily="34" charset="0"/>
        </a:defRPr>
      </a:lvl7pPr>
      <a:lvl8pPr marL="1371600" algn="l" defTabSz="457200" rtl="0" fontAlgn="base">
        <a:spcBef>
          <a:spcPct val="0"/>
        </a:spcBef>
        <a:spcAft>
          <a:spcPct val="0"/>
        </a:spcAft>
        <a:defRPr sz="2800" b="1">
          <a:solidFill>
            <a:srgbClr val="5C6F7A"/>
          </a:solidFill>
          <a:latin typeface="Calibri" pitchFamily="34" charset="0"/>
        </a:defRPr>
      </a:lvl8pPr>
      <a:lvl9pPr marL="1828800" algn="l" defTabSz="457200" rtl="0" fontAlgn="base">
        <a:spcBef>
          <a:spcPct val="0"/>
        </a:spcBef>
        <a:spcAft>
          <a:spcPct val="0"/>
        </a:spcAft>
        <a:defRPr sz="2800" b="1">
          <a:solidFill>
            <a:srgbClr val="5C6F7A"/>
          </a:solidFill>
          <a:latin typeface="Calibri" pitchFamily="34" charset="0"/>
        </a:defRPr>
      </a:lvl9pPr>
    </p:titleStyle>
    <p:bodyStyle>
      <a:lvl1pPr marL="342900" indent="-342900" algn="l" defTabSz="457200" rtl="0" eaLnBrk="0" fontAlgn="base" hangingPunct="0">
        <a:spcBef>
          <a:spcPct val="20000"/>
        </a:spcBef>
        <a:spcAft>
          <a:spcPct val="0"/>
        </a:spcAft>
        <a:buClr>
          <a:srgbClr val="309FCD"/>
        </a:buClr>
        <a:buFont typeface="Arial" panose="020B0604020202020204" pitchFamily="34" charset="0"/>
        <a:buChar char="•"/>
        <a:defRPr sz="2800" kern="1200">
          <a:solidFill>
            <a:schemeClr val="tx2"/>
          </a:solidFill>
          <a:latin typeface="Century Gothic" panose="020B0502020202020204" pitchFamily="34" charset="0"/>
          <a:ea typeface="+mn-ea"/>
          <a:cs typeface="+mn-cs"/>
        </a:defRPr>
      </a:lvl1pPr>
      <a:lvl2pPr marL="742950" indent="-285750" algn="l" defTabSz="457200" rtl="0" eaLnBrk="0" fontAlgn="base" hangingPunct="0">
        <a:spcBef>
          <a:spcPct val="20000"/>
        </a:spcBef>
        <a:spcAft>
          <a:spcPct val="0"/>
        </a:spcAft>
        <a:buClr>
          <a:srgbClr val="309FCD"/>
        </a:buClr>
        <a:buFont typeface="Arial" panose="020B0604020202020204" pitchFamily="34" charset="0"/>
        <a:buChar char="–"/>
        <a:defRPr sz="2600" kern="1200">
          <a:solidFill>
            <a:schemeClr val="tx2"/>
          </a:solidFill>
          <a:latin typeface="Century Gothic" panose="020B0502020202020204" pitchFamily="34" charset="0"/>
          <a:ea typeface="+mn-ea"/>
          <a:cs typeface="+mn-cs"/>
        </a:defRPr>
      </a:lvl2pPr>
      <a:lvl3pPr marL="1143000" indent="-228600" algn="l" defTabSz="457200" rtl="0" eaLnBrk="0" fontAlgn="base" hangingPunct="0">
        <a:spcBef>
          <a:spcPct val="20000"/>
        </a:spcBef>
        <a:spcAft>
          <a:spcPct val="0"/>
        </a:spcAft>
        <a:buClr>
          <a:srgbClr val="309FCD"/>
        </a:buClr>
        <a:buFont typeface="Arial" panose="020B0604020202020204" pitchFamily="34" charset="0"/>
        <a:buChar char="•"/>
        <a:defRPr sz="2400" kern="1200">
          <a:solidFill>
            <a:schemeClr val="tx2"/>
          </a:solidFill>
          <a:latin typeface="Century Gothic" panose="020B0502020202020204" pitchFamily="34" charset="0"/>
          <a:ea typeface="+mn-ea"/>
          <a:cs typeface="+mn-cs"/>
        </a:defRPr>
      </a:lvl3pPr>
      <a:lvl4pPr marL="1600200" indent="-228600" algn="l" defTabSz="457200" rtl="0" eaLnBrk="0" fontAlgn="base" hangingPunct="0">
        <a:spcBef>
          <a:spcPct val="20000"/>
        </a:spcBef>
        <a:spcAft>
          <a:spcPct val="0"/>
        </a:spcAft>
        <a:buClr>
          <a:srgbClr val="309FCD"/>
        </a:buClr>
        <a:buFont typeface="Arial" panose="020B0604020202020204" pitchFamily="34" charset="0"/>
        <a:buChar char="–"/>
        <a:defRPr sz="2200" kern="1200">
          <a:solidFill>
            <a:schemeClr val="tx2"/>
          </a:solidFill>
          <a:latin typeface="Century Gothic" panose="020B0502020202020204" pitchFamily="34" charset="0"/>
          <a:ea typeface="+mn-ea"/>
          <a:cs typeface="+mn-cs"/>
        </a:defRPr>
      </a:lvl4pPr>
      <a:lvl5pPr marL="2057400" indent="-228600" algn="l" defTabSz="457200" rtl="0" eaLnBrk="0" fontAlgn="base" hangingPunct="0">
        <a:spcBef>
          <a:spcPct val="20000"/>
        </a:spcBef>
        <a:spcAft>
          <a:spcPct val="0"/>
        </a:spcAft>
        <a:buClr>
          <a:srgbClr val="309FCD"/>
        </a:buClr>
        <a:buFont typeface="Arial" panose="020B0604020202020204" pitchFamily="34" charset="0"/>
        <a:buChar char="•"/>
        <a:defRPr kern="1200">
          <a:solidFill>
            <a:schemeClr val="tx2"/>
          </a:solidFill>
          <a:latin typeface="Century Gothic" panose="020B0502020202020204" pitchFamily="34"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7982" y="365126"/>
            <a:ext cx="10512862"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7982" y="1825625"/>
            <a:ext cx="10512862"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7982" y="6356351"/>
            <a:ext cx="2742486"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BB413E8-3A0F-4DEE-B178-FB4AD0871D1E}" type="datetimeFigureOut">
              <a:rPr lang="en-US" smtClean="0"/>
              <a:t>12/17/2021</a:t>
            </a:fld>
            <a:endParaRPr lang="en-US"/>
          </a:p>
        </p:txBody>
      </p:sp>
      <p:sp>
        <p:nvSpPr>
          <p:cNvPr id="5" name="Footer Placeholder 4"/>
          <p:cNvSpPr>
            <a:spLocks noGrp="1"/>
          </p:cNvSpPr>
          <p:nvPr>
            <p:ph type="ftr" sz="quarter" idx="3"/>
          </p:nvPr>
        </p:nvSpPr>
        <p:spPr>
          <a:xfrm>
            <a:off x="4037549" y="6356351"/>
            <a:ext cx="4113728"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08357" y="6356351"/>
            <a:ext cx="2742486"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016740C-50EF-4A5A-8046-9F3C06118B48}" type="slidenum">
              <a:rPr lang="en-US" smtClean="0"/>
              <a:t>‹#›</a:t>
            </a:fld>
            <a:endParaRPr lang="en-US"/>
          </a:p>
        </p:txBody>
      </p:sp>
    </p:spTree>
    <p:extLst>
      <p:ext uri="{BB962C8B-B14F-4D97-AF65-F5344CB8AC3E}">
        <p14:creationId xmlns:p14="http://schemas.microsoft.com/office/powerpoint/2010/main" val="1779606443"/>
      </p:ext>
    </p:extLst>
  </p:cSld>
  <p:clrMap bg1="lt1" tx1="dk1" bg2="lt2" tx2="dk2" accent1="accent1" accent2="accent2" accent3="accent3" accent4="accent4" accent5="accent5" accent6="accent6" hlink="hlink" folHlink="folHlink"/>
  <p:sldLayoutIdLst>
    <p:sldLayoutId id="2147484306" r:id="rId1"/>
    <p:sldLayoutId id="2147484307" r:id="rId2"/>
    <p:sldLayoutId id="2147484308" r:id="rId3"/>
    <p:sldLayoutId id="2147484309" r:id="rId4"/>
    <p:sldLayoutId id="2147484310" r:id="rId5"/>
    <p:sldLayoutId id="2147484311" r:id="rId6"/>
    <p:sldLayoutId id="2147484312" r:id="rId7"/>
    <p:sldLayoutId id="2147484313" r:id="rId8"/>
    <p:sldLayoutId id="2147484314" r:id="rId9"/>
    <p:sldLayoutId id="2147484315" r:id="rId10"/>
    <p:sldLayoutId id="2147484316" r:id="rId11"/>
  </p:sldLayoutIdLst>
  <p:txStyles>
    <p:titleStyle>
      <a:lvl1pPr algn="l" defTabSz="914126"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31" indent="-228531" algn="l" defTabSz="914126"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594" indent="-228531" algn="l" defTabSz="914126" rtl="0" eaLnBrk="1" latinLnBrk="0" hangingPunct="1">
        <a:lnSpc>
          <a:spcPct val="90000"/>
        </a:lnSpc>
        <a:spcBef>
          <a:spcPts val="500"/>
        </a:spcBef>
        <a:buFont typeface="Arial" panose="020B0604020202020204" pitchFamily="34" charset="0"/>
        <a:buChar char="•"/>
        <a:defRPr sz="2399" kern="1200">
          <a:solidFill>
            <a:schemeClr val="tx1"/>
          </a:solidFill>
          <a:latin typeface="+mn-lt"/>
          <a:ea typeface="+mn-ea"/>
          <a:cs typeface="+mn-cs"/>
        </a:defRPr>
      </a:lvl2pPr>
      <a:lvl3pPr marL="1142657" indent="-228531" algn="l" defTabSz="914126" rtl="0" eaLnBrk="1" latinLnBrk="0" hangingPunct="1">
        <a:lnSpc>
          <a:spcPct val="90000"/>
        </a:lnSpc>
        <a:spcBef>
          <a:spcPts val="500"/>
        </a:spcBef>
        <a:buFont typeface="Arial" panose="020B0604020202020204" pitchFamily="34" charset="0"/>
        <a:buChar char="•"/>
        <a:defRPr sz="1999"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en-US"/>
      </a:defPPr>
      <a:lvl1pPr marL="0" algn="l" defTabSz="914126" rtl="0" eaLnBrk="1" latinLnBrk="0" hangingPunct="1">
        <a:defRPr sz="1799" kern="1200">
          <a:solidFill>
            <a:schemeClr val="tx1"/>
          </a:solidFill>
          <a:latin typeface="+mn-lt"/>
          <a:ea typeface="+mn-ea"/>
          <a:cs typeface="+mn-cs"/>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10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68.xml"/><Relationship Id="rId1" Type="http://schemas.openxmlformats.org/officeDocument/2006/relationships/slideLayout" Target="../slideLayouts/slideLayout4.xml"/><Relationship Id="rId4" Type="http://schemas.openxmlformats.org/officeDocument/2006/relationships/image" Target="../media/image28.pn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hyperlink" Target="https://mcusercontent.com/017a363ed67b2aa8d9ffcaa4a/files/d22b3493-e7e3-9a9a-ba9a-bba6fe67ba84/HIV_Prevention_Ambassador_Trainers_Workshop_Managing_Challenging_Participants.pdf" TargetMode="External"/><Relationship Id="rId2" Type="http://schemas.openxmlformats.org/officeDocument/2006/relationships/hyperlink" Target="https://mcusercontent.com/017a363ed67b2aa8d9ffcaa4a/files/aa63bbf7-061b-7762-ff94-e2a3b56f7772/HIV_Prevention_Ambassador_Trainers_Workshop_Trainer_Skills_Inventory.pdf" TargetMode="External"/><Relationship Id="rId1" Type="http://schemas.openxmlformats.org/officeDocument/2006/relationships/slideLayout" Target="../slideLayouts/slideLayout4.xml"/><Relationship Id="rId5" Type="http://schemas.openxmlformats.org/officeDocument/2006/relationships/image" Target="../media/image33.png"/><Relationship Id="rId4" Type="http://schemas.openxmlformats.org/officeDocument/2006/relationships/hyperlink" Target="https://mcusercontent.com/017a363ed67b2aa8d9ffcaa4a/images/51da59f7-c091-4bbb-b296-6b860dec8522.jpg" TargetMode="Externa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4.xml"/></Relationships>
</file>

<file path=ppt/slides/_rels/slide10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1.xml"/><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8.png"/></Relationships>
</file>

<file path=ppt/slides/_rels/slide10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2.xml"/><Relationship Id="rId1" Type="http://schemas.openxmlformats.org/officeDocument/2006/relationships/slideLayout" Target="../slideLayouts/slideLayout4.xml"/><Relationship Id="rId4" Type="http://schemas.openxmlformats.org/officeDocument/2006/relationships/image" Target="../media/image11.svg"/></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8.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75.xml"/><Relationship Id="rId1" Type="http://schemas.openxmlformats.org/officeDocument/2006/relationships/slideLayout" Target="../slideLayouts/slideLayout4.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8.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8.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8.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8.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4.xml"/></Relationships>
</file>

<file path=ppt/slides/_rels/slide116.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4.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81.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9.xml"/><Relationship Id="rId1" Type="http://schemas.openxmlformats.org/officeDocument/2006/relationships/slideLayout" Target="../slideLayouts/slideLayout8.xml"/><Relationship Id="rId4" Type="http://schemas.openxmlformats.org/officeDocument/2006/relationships/image" Target="../media/image20.png"/></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9.xml"/></Relationships>
</file>

<file path=ppt/slides/_rels/slide121.xml.rels><?xml version="1.0" encoding="UTF-8" standalone="yes"?>
<Relationships xmlns="http://schemas.openxmlformats.org/package/2006/relationships"><Relationship Id="rId3" Type="http://schemas.openxmlformats.org/officeDocument/2006/relationships/image" Target="../media/image53.wmf"/><Relationship Id="rId2" Type="http://schemas.openxmlformats.org/officeDocument/2006/relationships/notesSlide" Target="../notesSlides/notesSlide83.xml"/><Relationship Id="rId1" Type="http://schemas.openxmlformats.org/officeDocument/2006/relationships/slideLayout" Target="../slideLayouts/slideLayout3.xml"/><Relationship Id="rId4" Type="http://schemas.openxmlformats.org/officeDocument/2006/relationships/image" Target="../media/image54.png"/></Relationships>
</file>

<file path=ppt/slides/_rels/slide122.xml.rels><?xml version="1.0" encoding="UTF-8" standalone="yes"?>
<Relationships xmlns="http://schemas.openxmlformats.org/package/2006/relationships"><Relationship Id="rId3" Type="http://schemas.openxmlformats.org/officeDocument/2006/relationships/image" Target="../media/image53.wmf"/><Relationship Id="rId2" Type="http://schemas.openxmlformats.org/officeDocument/2006/relationships/notesSlide" Target="../notesSlides/notesSlide84.xml"/><Relationship Id="rId1" Type="http://schemas.openxmlformats.org/officeDocument/2006/relationships/slideLayout" Target="../slideLayouts/slideLayout3.xml"/><Relationship Id="rId4" Type="http://schemas.openxmlformats.org/officeDocument/2006/relationships/image" Target="../media/image54.png"/></Relationships>
</file>

<file path=ppt/slides/_rels/slide123.xml.rels><?xml version="1.0" encoding="UTF-8" standalone="yes"?>
<Relationships xmlns="http://schemas.openxmlformats.org/package/2006/relationships"><Relationship Id="rId3" Type="http://schemas.openxmlformats.org/officeDocument/2006/relationships/image" Target="../media/image53.wmf"/><Relationship Id="rId2" Type="http://schemas.openxmlformats.org/officeDocument/2006/relationships/notesSlide" Target="../notesSlides/notesSlide85.xml"/><Relationship Id="rId1" Type="http://schemas.openxmlformats.org/officeDocument/2006/relationships/slideLayout" Target="../slideLayouts/slideLayout3.xml"/><Relationship Id="rId4" Type="http://schemas.openxmlformats.org/officeDocument/2006/relationships/image" Target="../media/image54.png"/></Relationships>
</file>

<file path=ppt/slides/_rels/slide124.xml.rels><?xml version="1.0" encoding="UTF-8" standalone="yes"?>
<Relationships xmlns="http://schemas.openxmlformats.org/package/2006/relationships"><Relationship Id="rId3" Type="http://schemas.openxmlformats.org/officeDocument/2006/relationships/image" Target="../media/image53.wmf"/><Relationship Id="rId2" Type="http://schemas.openxmlformats.org/officeDocument/2006/relationships/notesSlide" Target="../notesSlides/notesSlide86.xml"/><Relationship Id="rId1" Type="http://schemas.openxmlformats.org/officeDocument/2006/relationships/slideLayout" Target="../slideLayouts/slideLayout3.xml"/><Relationship Id="rId4" Type="http://schemas.openxmlformats.org/officeDocument/2006/relationships/image" Target="../media/image54.png"/></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3" Type="http://schemas.openxmlformats.org/officeDocument/2006/relationships/hyperlink" Target="https://mcusercontent.com/017a363ed67b2aa8d9ffcaa4a/files/d3e1d983-4e05-c607-284b-cfc3281e1bf4/VTOT_Choice_Margaret_and_Ben_Case_Study_v1.pdf" TargetMode="External"/><Relationship Id="rId2" Type="http://schemas.openxmlformats.org/officeDocument/2006/relationships/notesSlide" Target="../notesSlides/notesSlide88.xml"/><Relationship Id="rId1" Type="http://schemas.openxmlformats.org/officeDocument/2006/relationships/slideLayout" Target="../slideLayouts/slideLayout8.xml"/><Relationship Id="rId4" Type="http://schemas.openxmlformats.org/officeDocument/2006/relationships/image" Target="../media/image55.png"/></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89.xml"/><Relationship Id="rId1" Type="http://schemas.openxmlformats.org/officeDocument/2006/relationships/slideLayout" Target="../slideLayouts/slideLayout3.xml"/></Relationships>
</file>

<file path=ppt/slides/_rels/slide12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90.xml"/><Relationship Id="rId1" Type="http://schemas.openxmlformats.org/officeDocument/2006/relationships/slideLayout" Target="../slideLayouts/slideLayout8.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9.xml"/></Relationships>
</file>

<file path=ppt/slides/_rels/slide13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92.xml"/><Relationship Id="rId1" Type="http://schemas.openxmlformats.org/officeDocument/2006/relationships/slideLayout" Target="../slideLayouts/slideLayout5.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33.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8.xml"/></Relationships>
</file>

<file path=ppt/slides/_rels/slide13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93.xml"/><Relationship Id="rId1" Type="http://schemas.openxmlformats.org/officeDocument/2006/relationships/slideLayout" Target="../slideLayouts/slideLayout8.xml"/></Relationships>
</file>

<file path=ppt/slides/_rels/slide13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94.xml"/><Relationship Id="rId1" Type="http://schemas.openxmlformats.org/officeDocument/2006/relationships/slideLayout" Target="../slideLayouts/slideLayout8.xml"/><Relationship Id="rId4" Type="http://schemas.microsoft.com/office/2007/relationships/hdphoto" Target="../media/hdphoto3.wdp"/></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95.xml"/><Relationship Id="rId1" Type="http://schemas.openxmlformats.org/officeDocument/2006/relationships/slideLayout" Target="../slideLayouts/slideLayout4.xml"/></Relationships>
</file>

<file path=ppt/slides/_rels/slide13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4.xml"/></Relationships>
</file>

<file path=ppt/slides/_rels/slide139.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40.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8.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97.xml"/><Relationship Id="rId1" Type="http://schemas.openxmlformats.org/officeDocument/2006/relationships/slideLayout" Target="../slideLayouts/slideLayout4.xml"/></Relationships>
</file>

<file path=ppt/slides/_rels/slide143.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4.xml"/></Relationships>
</file>

<file path=ppt/slides/_rels/slide14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0.xml"/><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8.png"/></Relationships>
</file>

<file path=ppt/slides/_rels/slide14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1.xml"/><Relationship Id="rId1" Type="http://schemas.openxmlformats.org/officeDocument/2006/relationships/slideLayout" Target="../slideLayouts/slideLayout4.xml"/><Relationship Id="rId4" Type="http://schemas.openxmlformats.org/officeDocument/2006/relationships/image" Target="../media/image11.svg"/></Relationships>
</file>

<file path=ppt/slides/_rels/slide14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2.xml"/><Relationship Id="rId1" Type="http://schemas.openxmlformats.org/officeDocument/2006/relationships/slideLayout" Target="../slideLayouts/slideLayout4.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5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gif"/><Relationship Id="rId1" Type="http://schemas.openxmlformats.org/officeDocument/2006/relationships/slideLayout" Target="../slideLayouts/slideLayout3.xml"/><Relationship Id="rId5" Type="http://schemas.openxmlformats.org/officeDocument/2006/relationships/image" Target="../media/image16.jpeg"/><Relationship Id="rId4" Type="http://schemas.openxmlformats.org/officeDocument/2006/relationships/image" Target="../media/image15.png"/></Relationships>
</file>

<file path=ppt/slides/_rels/slide15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03.xml"/><Relationship Id="rId1" Type="http://schemas.openxmlformats.org/officeDocument/2006/relationships/slideLayout" Target="../slideLayouts/slideLayout4.xml"/></Relationships>
</file>

<file path=ppt/slides/_rels/slide152.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104.xml"/><Relationship Id="rId1" Type="http://schemas.openxmlformats.org/officeDocument/2006/relationships/slideLayout" Target="../slideLayouts/slideLayout4.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05.xml"/><Relationship Id="rId1" Type="http://schemas.openxmlformats.org/officeDocument/2006/relationships/slideLayout" Target="../slideLayouts/slideLayout3.xml"/><Relationship Id="rId5" Type="http://schemas.openxmlformats.org/officeDocument/2006/relationships/image" Target="../media/image11.svg"/><Relationship Id="rId4" Type="http://schemas.openxmlformats.org/officeDocument/2006/relationships/image" Target="../media/image10.png"/></Relationships>
</file>

<file path=ppt/slides/_rels/slide155.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07.xml"/><Relationship Id="rId1" Type="http://schemas.openxmlformats.org/officeDocument/2006/relationships/slideLayout" Target="../slideLayouts/slideLayout4.xml"/></Relationships>
</file>

<file path=ppt/slides/_rels/slide157.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4.xml"/></Relationships>
</file>

<file path=ppt/slides/_rels/slide158.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4.xml"/></Relationships>
</file>

<file path=ppt/slides/_rels/slide159.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160.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4.xml"/></Relationships>
</file>

<file path=ppt/slides/_rels/slide161.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hyperlink" Target="https://mcusercontent.com/a4e5d889645092c3a9edba5e7/files/61d1ee72-fc5d-4400-b097-b1f65737a04b/CHOICE_ZHI_FHI_360_Zimbabwe_Virtual_TOT_Learner_Action_Plan_2021.docx" TargetMode="External"/><Relationship Id="rId1" Type="http://schemas.openxmlformats.org/officeDocument/2006/relationships/slideLayout" Target="../slideLayouts/slideLayout4.xml"/></Relationships>
</file>

<file path=ppt/slides/_rels/slide166.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4.xml"/></Relationships>
</file>

<file path=ppt/slides/_rels/slide16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1.xml"/><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8.png"/></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17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2.xml"/><Relationship Id="rId1" Type="http://schemas.openxmlformats.org/officeDocument/2006/relationships/slideLayout" Target="../slideLayouts/slideLayout4.xml"/><Relationship Id="rId4" Type="http://schemas.openxmlformats.org/officeDocument/2006/relationships/image" Target="../media/image11.svg"/></Relationships>
</file>

<file path=ppt/slides/_rels/slide17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3.xml"/><Relationship Id="rId1" Type="http://schemas.openxmlformats.org/officeDocument/2006/relationships/slideLayout" Target="../slideLayouts/slideLayout4.xml"/></Relationships>
</file>

<file path=ppt/slides/_rels/slide172.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14.xml"/><Relationship Id="rId1" Type="http://schemas.openxmlformats.org/officeDocument/2006/relationships/slideLayout" Target="../slideLayouts/slideLayout3.xml"/></Relationships>
</file>

<file path=ppt/slides/_rels/slide173.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2" Type="http://schemas.openxmlformats.org/officeDocument/2006/relationships/notesSlide" Target="../notesSlides/notesSlide116.xml"/><Relationship Id="rId1" Type="http://schemas.openxmlformats.org/officeDocument/2006/relationships/slideLayout" Target="../slideLayouts/slideLayout8.xml"/></Relationships>
</file>

<file path=ppt/slides/_rels/slide175.xml.rels><?xml version="1.0" encoding="UTF-8" standalone="yes"?>
<Relationships xmlns="http://schemas.openxmlformats.org/package/2006/relationships"><Relationship Id="rId2" Type="http://schemas.openxmlformats.org/officeDocument/2006/relationships/notesSlide" Target="../notesSlides/notesSlide117.xml"/><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18.xml"/><Relationship Id="rId1" Type="http://schemas.openxmlformats.org/officeDocument/2006/relationships/slideLayout" Target="../slideLayouts/slideLayout8.xml"/></Relationships>
</file>

<file path=ppt/slides/_rels/slide177.xml.rels><?xml version="1.0" encoding="UTF-8" standalone="yes"?>
<Relationships xmlns="http://schemas.openxmlformats.org/package/2006/relationships"><Relationship Id="rId2" Type="http://schemas.openxmlformats.org/officeDocument/2006/relationships/notesSlide" Target="../notesSlides/notesSlide119.xml"/><Relationship Id="rId1" Type="http://schemas.openxmlformats.org/officeDocument/2006/relationships/slideLayout" Target="../slideLayouts/slideLayout8.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7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0.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180.xml.rels><?xml version="1.0" encoding="UTF-8" standalone="yes"?>
<Relationships xmlns="http://schemas.openxmlformats.org/package/2006/relationships"><Relationship Id="rId2" Type="http://schemas.openxmlformats.org/officeDocument/2006/relationships/notesSlide" Target="../notesSlides/notesSlide121.xml"/><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22.xml"/><Relationship Id="rId1" Type="http://schemas.openxmlformats.org/officeDocument/2006/relationships/slideLayout" Target="../slideLayouts/slideLayout4.xml"/></Relationships>
</file>

<file path=ppt/slides/_rels/slide182.xml.rels><?xml version="1.0" encoding="UTF-8" standalone="yes"?>
<Relationships xmlns="http://schemas.openxmlformats.org/package/2006/relationships"><Relationship Id="rId3" Type="http://schemas.openxmlformats.org/officeDocument/2006/relationships/hyperlink" Target="https://hiv-prevention-trainers-network.mn.co/share/Ysx7n9dasWf6cS8l?utm_source=manual" TargetMode="External"/><Relationship Id="rId2" Type="http://schemas.openxmlformats.org/officeDocument/2006/relationships/notesSlide" Target="../notesSlides/notesSlide123.xml"/><Relationship Id="rId1" Type="http://schemas.openxmlformats.org/officeDocument/2006/relationships/slideLayout" Target="../slideLayouts/slideLayout4.xml"/><Relationship Id="rId5" Type="http://schemas.microsoft.com/office/2007/relationships/hdphoto" Target="../media/hdphoto4.wdp"/><Relationship Id="rId4" Type="http://schemas.openxmlformats.org/officeDocument/2006/relationships/image" Target="../media/image79.png"/></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4.xml"/><Relationship Id="rId1" Type="http://schemas.openxmlformats.org/officeDocument/2006/relationships/slideLayout" Target="../slideLayouts/slideLayout4.xml"/></Relationships>
</file>

<file path=ppt/slides/_rels/slide185.xml.rels><?xml version="1.0" encoding="UTF-8" standalone="yes"?>
<Relationships xmlns="http://schemas.openxmlformats.org/package/2006/relationships"><Relationship Id="rId2" Type="http://schemas.openxmlformats.org/officeDocument/2006/relationships/notesSlide" Target="../notesSlides/notesSlide125.xml"/><Relationship Id="rId1" Type="http://schemas.openxmlformats.org/officeDocument/2006/relationships/slideLayout" Target="../slideLayouts/slideLayout4.xml"/></Relationships>
</file>

<file path=ppt/slides/_rels/slide18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7.png"/><Relationship Id="rId4" Type="http://schemas.openxmlformats.org/officeDocument/2006/relationships/notesSlide" Target="../notesSlides/notesSlide23.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11.svg"/></Relationships>
</file>

<file path=ppt/slides/_rels/slide3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4.xml"/><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8.pn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5.xml"/><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8.pn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8.png"/><Relationship Id="rId1" Type="http://schemas.openxmlformats.org/officeDocument/2006/relationships/slideLayout" Target="../slideLayouts/slideLayout4.xml"/><Relationship Id="rId4" Type="http://schemas.openxmlformats.org/officeDocument/2006/relationships/image" Target="../media/image30.png"/></Relationships>
</file>

<file path=ppt/slides/_rels/slide4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6.xml"/><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8.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2.xml"/><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8.png"/></Relationships>
</file>

<file path=ppt/slides/_rels/slide5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3.xml"/><Relationship Id="rId1" Type="http://schemas.openxmlformats.org/officeDocument/2006/relationships/slideLayout" Target="../slideLayouts/slideLayout4.xml"/><Relationship Id="rId4" Type="http://schemas.openxmlformats.org/officeDocument/2006/relationships/image" Target="../media/image11.svg"/></Relationships>
</file>

<file path=ppt/slides/_rels/slide5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gif"/><Relationship Id="rId1" Type="http://schemas.openxmlformats.org/officeDocument/2006/relationships/slideLayout" Target="../slideLayouts/slideLayout3.xml"/><Relationship Id="rId5" Type="http://schemas.openxmlformats.org/officeDocument/2006/relationships/image" Target="../media/image16.jpeg"/><Relationship Id="rId4" Type="http://schemas.openxmlformats.org/officeDocument/2006/relationships/image" Target="../media/image15.png"/></Relationships>
</file>

<file path=ppt/slides/_rels/slide5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5.xml"/><Relationship Id="rId1" Type="http://schemas.openxmlformats.org/officeDocument/2006/relationships/slideLayout" Target="../slideLayouts/slideLayout4.xml"/><Relationship Id="rId4" Type="http://schemas.microsoft.com/office/2007/relationships/hdphoto" Target="../media/hdphoto2.wdp"/></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6.xml"/><Relationship Id="rId1" Type="http://schemas.openxmlformats.org/officeDocument/2006/relationships/slideLayout" Target="../slideLayouts/slideLayout3.xml"/><Relationship Id="rId5" Type="http://schemas.openxmlformats.org/officeDocument/2006/relationships/image" Target="../media/image11.sv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gif"/><Relationship Id="rId1" Type="http://schemas.openxmlformats.org/officeDocument/2006/relationships/slideLayout" Target="../slideLayouts/slideLayout3.xml"/><Relationship Id="rId5" Type="http://schemas.openxmlformats.org/officeDocument/2006/relationships/image" Target="../media/image16.jpeg"/><Relationship Id="rId4" Type="http://schemas.openxmlformats.org/officeDocument/2006/relationships/image" Target="../media/image15.png"/></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8.xml"/></Relationships>
</file>

<file path=ppt/slides/_rels/slide6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9.xml"/><Relationship Id="rId1" Type="http://schemas.openxmlformats.org/officeDocument/2006/relationships/slideLayout" Target="../slideLayouts/slideLayout8.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8.xml"/></Relationships>
</file>

<file path=ppt/slides/_rels/slide6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1.xml"/><Relationship Id="rId1" Type="http://schemas.openxmlformats.org/officeDocument/2006/relationships/slideLayout" Target="../slideLayouts/slideLayout8.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3.xml"/><Relationship Id="rId1" Type="http://schemas.openxmlformats.org/officeDocument/2006/relationships/slideLayout" Target="../slideLayouts/slideLayout8.xml"/></Relationships>
</file>

<file path=ppt/slides/_rels/slide6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4.xml"/><Relationship Id="rId1" Type="http://schemas.openxmlformats.org/officeDocument/2006/relationships/slideLayout" Target="../slideLayouts/slideLayout8.xml"/><Relationship Id="rId4" Type="http://schemas.openxmlformats.org/officeDocument/2006/relationships/image" Target="../media/image38.png"/></Relationships>
</file>

<file path=ppt/slides/_rels/slide6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5.xml"/><Relationship Id="rId1" Type="http://schemas.openxmlformats.org/officeDocument/2006/relationships/slideLayout" Target="../slideLayouts/slideLayout8.xml"/><Relationship Id="rId4" Type="http://schemas.openxmlformats.org/officeDocument/2006/relationships/image" Target="../media/image39.pn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6.xml"/><Relationship Id="rId1" Type="http://schemas.openxmlformats.org/officeDocument/2006/relationships/slideLayout" Target="../slideLayouts/slideLayout8.xml"/></Relationships>
</file>

<file path=ppt/slides/_rels/slide7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7.xml"/><Relationship Id="rId1" Type="http://schemas.openxmlformats.org/officeDocument/2006/relationships/slideLayout" Target="../slideLayouts/slideLayout8.xml"/><Relationship Id="rId4" Type="http://schemas.openxmlformats.org/officeDocument/2006/relationships/image" Target="../media/image40.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8.xml"/><Relationship Id="rId1" Type="http://schemas.openxmlformats.org/officeDocument/2006/relationships/slideLayout" Target="../slideLayouts/slideLayout8.xml"/></Relationships>
</file>

<file path=ppt/slides/_rels/slide7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9.xml"/><Relationship Id="rId1" Type="http://schemas.openxmlformats.org/officeDocument/2006/relationships/slideLayout" Target="../slideLayouts/slideLayout8.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8.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8.xml"/></Relationships>
</file>

<file path=ppt/slides/_rels/slide7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3.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8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54.xml"/><Relationship Id="rId1" Type="http://schemas.openxmlformats.org/officeDocument/2006/relationships/slideLayout" Target="../slideLayouts/slideLayout8.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8.xml"/></Relationships>
</file>

<file path=ppt/slides/_rels/slide8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56.xml"/><Relationship Id="rId1" Type="http://schemas.openxmlformats.org/officeDocument/2006/relationships/slideLayout" Target="../slideLayouts/slideLayout8.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8.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58.xml"/><Relationship Id="rId1" Type="http://schemas.openxmlformats.org/officeDocument/2006/relationships/slideLayout" Target="../slideLayouts/slideLayout8.xml"/></Relationships>
</file>

<file path=ppt/slides/_rels/slide8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59.xml"/><Relationship Id="rId1" Type="http://schemas.openxmlformats.org/officeDocument/2006/relationships/slideLayout" Target="../slideLayouts/slideLayout8.xml"/><Relationship Id="rId4" Type="http://schemas.openxmlformats.org/officeDocument/2006/relationships/image" Target="../media/image43.jpeg"/></Relationships>
</file>

<file path=ppt/slides/_rels/slide8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60.xml"/><Relationship Id="rId1" Type="http://schemas.openxmlformats.org/officeDocument/2006/relationships/slideLayout" Target="../slideLayouts/slideLayout8.xml"/><Relationship Id="rId4" Type="http://schemas.openxmlformats.org/officeDocument/2006/relationships/image" Target="../media/image37.png"/></Relationships>
</file>

<file path=ppt/slides/_rels/slide8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61.xml"/><Relationship Id="rId1" Type="http://schemas.openxmlformats.org/officeDocument/2006/relationships/slideLayout" Target="../slideLayouts/slideLayout8.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8.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8.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4.xml"/></Relationships>
</file>

<file path=ppt/slides/_rels/slide9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28.png"/><Relationship Id="rId1" Type="http://schemas.openxmlformats.org/officeDocument/2006/relationships/slideLayout" Target="../slideLayouts/slideLayout4.xml"/></Relationships>
</file>

<file path=ppt/slides/_rels/slide9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66.xml"/><Relationship Id="rId1" Type="http://schemas.openxmlformats.org/officeDocument/2006/relationships/slideLayout" Target="../slideLayouts/slideLayout4.xml"/></Relationships>
</file>

<file path=ppt/slides/_rels/slide9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28.png"/><Relationship Id="rId1" Type="http://schemas.openxmlformats.org/officeDocument/2006/relationships/slideLayout" Target="../slideLayouts/slideLayout4.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9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28.png"/><Relationship Id="rId1" Type="http://schemas.openxmlformats.org/officeDocument/2006/relationships/slideLayout" Target="../slideLayouts/slideLayout4.xml"/></Relationships>
</file>

<file path=ppt/slides/_rels/slide9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28.png"/><Relationship Id="rId1" Type="http://schemas.openxmlformats.org/officeDocument/2006/relationships/slideLayout" Target="../slideLayouts/slideLayout4.xml"/></Relationships>
</file>

<file path=ppt/slides/_rels/slide9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67.xml"/><Relationship Id="rId1" Type="http://schemas.openxmlformats.org/officeDocument/2006/relationships/slideLayout" Target="../slideLayouts/slideLayout4.xml"/><Relationship Id="rId4"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nvSpPr>
        <p:spPr>
          <a:xfrm>
            <a:off x="1620944" y="2584450"/>
            <a:ext cx="10193329" cy="1468438"/>
          </a:xfrm>
          <a:prstGeom prst="rect">
            <a:avLst/>
          </a:prstGeom>
        </p:spPr>
        <p:txBody>
          <a:bodyPr anchor="b"/>
          <a:lstStyle>
            <a:lvl1pPr algn="l" defTabSz="457200" rtl="0" eaLnBrk="1" latinLnBrk="0" hangingPunct="1">
              <a:spcBef>
                <a:spcPct val="0"/>
              </a:spcBef>
              <a:buNone/>
              <a:defRPr sz="3200" b="1" kern="1200" cap="none">
                <a:solidFill>
                  <a:schemeClr val="accent2"/>
                </a:solidFill>
                <a:latin typeface="+mj-lt"/>
                <a:ea typeface="+mj-ea"/>
                <a:cs typeface="+mj-cs"/>
              </a:defRPr>
            </a:lvl1pPr>
          </a:lstStyle>
          <a:p>
            <a:pPr fontAlgn="auto">
              <a:spcAft>
                <a:spcPts val="0"/>
              </a:spcAft>
              <a:defRPr/>
            </a:pPr>
            <a:endParaRPr lang="en-US" sz="2900" cap="all">
              <a:solidFill>
                <a:schemeClr val="bg1"/>
              </a:solidFill>
              <a:cs typeface="Calibri"/>
            </a:endParaRPr>
          </a:p>
        </p:txBody>
      </p:sp>
      <p:sp>
        <p:nvSpPr>
          <p:cNvPr id="8196" name="TextBox 9"/>
          <p:cNvSpPr txBox="1">
            <a:spLocks noChangeArrowheads="1"/>
          </p:cNvSpPr>
          <p:nvPr/>
        </p:nvSpPr>
        <p:spPr bwMode="auto">
          <a:xfrm>
            <a:off x="1166557" y="1417925"/>
            <a:ext cx="10647716" cy="123110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2800">
                <a:solidFill>
                  <a:schemeClr val="bg1"/>
                </a:solidFill>
                <a:latin typeface="Calibri" panose="020F0502020204030204" pitchFamily="34" charset="0"/>
              </a:defRPr>
            </a:lvl1pPr>
            <a:lvl2pPr marL="742950" indent="-285750">
              <a:spcBef>
                <a:spcPct val="20000"/>
              </a:spcBef>
              <a:buFont typeface="Arial" panose="020B0604020202020204" pitchFamily="34" charset="0"/>
              <a:buChar char="–"/>
              <a:defRPr sz="2600">
                <a:solidFill>
                  <a:schemeClr val="bg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bg1"/>
                </a:solidFill>
                <a:latin typeface="Calibri" panose="020F0502020204030204" pitchFamily="34" charset="0"/>
              </a:defRPr>
            </a:lvl3pPr>
            <a:lvl4pPr marL="1600200" indent="-228600">
              <a:spcBef>
                <a:spcPct val="20000"/>
              </a:spcBef>
              <a:buFont typeface="Arial" panose="020B0604020202020204" pitchFamily="34" charset="0"/>
              <a:buChar char="–"/>
              <a:defRPr sz="2200">
                <a:solidFill>
                  <a:schemeClr val="bg1"/>
                </a:solidFill>
                <a:latin typeface="Calibri" panose="020F0502020204030204" pitchFamily="34" charset="0"/>
              </a:defRPr>
            </a:lvl4pPr>
            <a:lvl5pPr marL="2057400" indent="-228600">
              <a:spcBef>
                <a:spcPct val="20000"/>
              </a:spcBef>
              <a:buFont typeface="Arial" panose="020B0604020202020204" pitchFamily="34" charset="0"/>
              <a:buChar char="•"/>
              <a:defRPr>
                <a:solidFill>
                  <a:schemeClr val="bg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a:solidFill>
                  <a:schemeClr val="bg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a:solidFill>
                  <a:schemeClr val="bg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a:solidFill>
                  <a:schemeClr val="bg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a:solidFill>
                  <a:schemeClr val="bg1"/>
                </a:solidFill>
                <a:latin typeface="Calibri" panose="020F0502020204030204" pitchFamily="34" charset="0"/>
              </a:defRPr>
            </a:lvl9pPr>
          </a:lstStyle>
          <a:p>
            <a:pPr>
              <a:spcBef>
                <a:spcPct val="0"/>
              </a:spcBef>
              <a:buFontTx/>
              <a:buNone/>
            </a:pPr>
            <a:r>
              <a:rPr lang="en-US" altLang="en-US" sz="3000" b="1">
                <a:solidFill>
                  <a:schemeClr val="tx1"/>
                </a:solidFill>
                <a:latin typeface="Century Gothic" panose="020B0502020202020204" pitchFamily="34" charset="0"/>
                <a:ea typeface="Calibri" panose="020F0502020204030204" pitchFamily="34" charset="0"/>
                <a:cs typeface="Calibri" panose="020F0502020204030204" pitchFamily="34" charset="0"/>
              </a:rPr>
              <a:t>HIV Prevention Ambassador Trainers’ Workshop:</a:t>
            </a:r>
          </a:p>
          <a:p>
            <a:pPr>
              <a:spcBef>
                <a:spcPct val="0"/>
              </a:spcBef>
              <a:buFontTx/>
              <a:buNone/>
            </a:pPr>
            <a:r>
              <a:rPr lang="en-US" altLang="en-US" sz="2200">
                <a:solidFill>
                  <a:schemeClr val="tx1"/>
                </a:solidFill>
                <a:latin typeface="Century Gothic" panose="020B0502020202020204" pitchFamily="34" charset="0"/>
                <a:ea typeface="Calibri" panose="020F0502020204030204" pitchFamily="34" charset="0"/>
                <a:cs typeface="Calibri" panose="020F0502020204030204" pitchFamily="34" charset="0"/>
              </a:rPr>
              <a:t>HOW TO ENGAGE ADOLESCENT GIRLS AND YOUNG WOMEN </a:t>
            </a:r>
          </a:p>
          <a:p>
            <a:pPr>
              <a:spcBef>
                <a:spcPct val="0"/>
              </a:spcBef>
              <a:buFontTx/>
              <a:buNone/>
            </a:pPr>
            <a:r>
              <a:rPr lang="en-US" altLang="en-US" sz="2200">
                <a:solidFill>
                  <a:schemeClr val="tx1"/>
                </a:solidFill>
                <a:latin typeface="Century Gothic" panose="020B0502020202020204" pitchFamily="34" charset="0"/>
                <a:ea typeface="Calibri" panose="020F0502020204030204" pitchFamily="34" charset="0"/>
                <a:cs typeface="Calibri" panose="020F0502020204030204" pitchFamily="34" charset="0"/>
              </a:rPr>
              <a:t>AS ADVOCATES IN THEIR COMMUNITIES</a:t>
            </a:r>
          </a:p>
        </p:txBody>
      </p:sp>
      <p:sp>
        <p:nvSpPr>
          <p:cNvPr id="11" name="TextBox 10"/>
          <p:cNvSpPr txBox="1"/>
          <p:nvPr/>
        </p:nvSpPr>
        <p:spPr>
          <a:xfrm>
            <a:off x="1166557" y="4032704"/>
            <a:ext cx="9691083" cy="414337"/>
          </a:xfrm>
          <a:prstGeom prst="rect">
            <a:avLst/>
          </a:prstGeom>
          <a:noFill/>
        </p:spPr>
        <p:txBody>
          <a:bodyPr wrap="square">
            <a:spAutoFit/>
          </a:bodyPr>
          <a:lstStyle/>
          <a:p>
            <a:pPr>
              <a:defRPr/>
            </a:pPr>
            <a:r>
              <a:rPr lang="en-US" sz="2100" b="1" spc="150" dirty="0">
                <a:solidFill>
                  <a:schemeClr val="tx2"/>
                </a:solidFill>
                <a:highlight>
                  <a:srgbClr val="FFFF00"/>
                </a:highlight>
                <a:latin typeface="Century Gothic" panose="020B0502020202020204" pitchFamily="34" charset="0"/>
                <a:cs typeface="Calibri"/>
              </a:rPr>
              <a:t>DAY OF THE WEEK | DD Month YYYY</a:t>
            </a:r>
          </a:p>
        </p:txBody>
      </p:sp>
      <p:sp>
        <p:nvSpPr>
          <p:cNvPr id="2" name="Flowchart: Connector 1">
            <a:extLst>
              <a:ext uri="{FF2B5EF4-FFF2-40B4-BE49-F238E27FC236}">
                <a16:creationId xmlns:a16="http://schemas.microsoft.com/office/drawing/2014/main" id="{1CE841DA-7B16-429E-904F-CD9FBD9BEDC0}"/>
              </a:ext>
            </a:extLst>
          </p:cNvPr>
          <p:cNvSpPr/>
          <p:nvPr/>
        </p:nvSpPr>
        <p:spPr>
          <a:xfrm>
            <a:off x="10345834" y="407986"/>
            <a:ext cx="1468439" cy="1468439"/>
          </a:xfrm>
          <a:prstGeom prst="flowChartConnector">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2" name="Text Placeholder 2"/>
          <p:cNvSpPr txBox="1">
            <a:spLocks/>
          </p:cNvSpPr>
          <p:nvPr/>
        </p:nvSpPr>
        <p:spPr>
          <a:xfrm>
            <a:off x="10313891" y="689685"/>
            <a:ext cx="1532324" cy="905041"/>
          </a:xfrm>
          <a:prstGeom prst="rect">
            <a:avLst/>
          </a:prstGeom>
        </p:spPr>
        <p:txBody>
          <a:bodyPr>
            <a:noAutofit/>
          </a:bodyPr>
          <a:lstStyle/>
          <a:p>
            <a:pPr marL="342900" indent="-342900" algn="ctr" eaLnBrk="1" fontAlgn="auto" hangingPunct="1">
              <a:spcBef>
                <a:spcPts val="0"/>
              </a:spcBef>
              <a:spcAft>
                <a:spcPts val="0"/>
              </a:spcAft>
              <a:defRPr/>
            </a:pPr>
            <a:r>
              <a:rPr lang="en-US" sz="3000" b="1" spc="150" dirty="0">
                <a:solidFill>
                  <a:schemeClr val="accent5"/>
                </a:solidFill>
                <a:latin typeface="Arial Black" panose="020B0A04020102020204" pitchFamily="34" charset="0"/>
                <a:cs typeface="Arial" panose="020B0604020202020204" pitchFamily="34" charset="0"/>
              </a:rPr>
              <a:t>DAY</a:t>
            </a:r>
          </a:p>
          <a:p>
            <a:pPr marL="342900" indent="-342900" algn="ctr" eaLnBrk="1" fontAlgn="auto" hangingPunct="1">
              <a:spcBef>
                <a:spcPts val="0"/>
              </a:spcBef>
              <a:spcAft>
                <a:spcPts val="0"/>
              </a:spcAft>
              <a:defRPr/>
            </a:pPr>
            <a:r>
              <a:rPr lang="en-US" sz="3000" b="1" spc="150" dirty="0">
                <a:solidFill>
                  <a:schemeClr val="accent5"/>
                </a:solidFill>
                <a:latin typeface="Arial Black" panose="020B0A04020102020204" pitchFamily="34" charset="0"/>
                <a:cs typeface="Arial" panose="020B0604020202020204" pitchFamily="34" charset="0"/>
              </a:rPr>
              <a:t>01</a:t>
            </a:r>
          </a:p>
        </p:txBody>
      </p:sp>
      <p:sp>
        <p:nvSpPr>
          <p:cNvPr id="3" name="Arrow: Pentagon 2">
            <a:extLst>
              <a:ext uri="{FF2B5EF4-FFF2-40B4-BE49-F238E27FC236}">
                <a16:creationId xmlns:a16="http://schemas.microsoft.com/office/drawing/2014/main" id="{D5AB10FF-2E46-4A7F-B699-32D31932E9AC}"/>
              </a:ext>
            </a:extLst>
          </p:cNvPr>
          <p:cNvSpPr/>
          <p:nvPr/>
        </p:nvSpPr>
        <p:spPr>
          <a:xfrm>
            <a:off x="1166557" y="3006709"/>
            <a:ext cx="6140246" cy="644467"/>
          </a:xfrm>
          <a:prstGeom prst="homePlate">
            <a:avLst/>
          </a:prstGeom>
          <a:solidFill>
            <a:schemeClr val="bg2"/>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chemeClr val="accent1"/>
              </a:solidFill>
            </a:endParaRPr>
          </a:p>
        </p:txBody>
      </p:sp>
      <p:sp>
        <p:nvSpPr>
          <p:cNvPr id="10" name="Text Placeholder 2">
            <a:extLst>
              <a:ext uri="{FF2B5EF4-FFF2-40B4-BE49-F238E27FC236}">
                <a16:creationId xmlns:a16="http://schemas.microsoft.com/office/drawing/2014/main" id="{F538E4A7-A8D5-44ED-AAB7-E8B82931E146}"/>
              </a:ext>
            </a:extLst>
          </p:cNvPr>
          <p:cNvSpPr txBox="1">
            <a:spLocks/>
          </p:cNvSpPr>
          <p:nvPr/>
        </p:nvSpPr>
        <p:spPr>
          <a:xfrm>
            <a:off x="1182678" y="3151255"/>
            <a:ext cx="5756004" cy="277745"/>
          </a:xfrm>
          <a:prstGeom prst="rect">
            <a:avLst/>
          </a:prstGeom>
        </p:spPr>
        <p:txBody>
          <a:bodyPr>
            <a:noAutofit/>
          </a:bodyPr>
          <a:lstStyle/>
          <a:p>
            <a:pPr marL="342900" indent="-342900" algn="ctr" eaLnBrk="1" fontAlgn="auto" hangingPunct="1">
              <a:spcBef>
                <a:spcPts val="0"/>
              </a:spcBef>
              <a:spcAft>
                <a:spcPts val="0"/>
              </a:spcAft>
              <a:defRPr/>
            </a:pPr>
            <a:r>
              <a:rPr lang="en-US" sz="2000" b="1" spc="150" dirty="0">
                <a:solidFill>
                  <a:srgbClr val="F37421"/>
                </a:solidFill>
                <a:latin typeface="Arial Black" panose="020B0A04020102020204" pitchFamily="34" charset="0"/>
                <a:cs typeface="Arial" panose="020B0604020202020204" pitchFamily="34" charset="0"/>
              </a:rPr>
              <a:t>VIRTUAL TRAINING OF TRAINERS</a:t>
            </a:r>
          </a:p>
        </p:txBody>
      </p:sp>
      <p:pic>
        <p:nvPicPr>
          <p:cNvPr id="16" name="Picture 15" descr="A picture containing toy, doll&#10;&#10;Description automatically generated">
            <a:extLst>
              <a:ext uri="{FF2B5EF4-FFF2-40B4-BE49-F238E27FC236}">
                <a16:creationId xmlns:a16="http://schemas.microsoft.com/office/drawing/2014/main" id="{33EEA957-DA6D-413A-AC37-AA1A71DC9939}"/>
              </a:ext>
            </a:extLst>
          </p:cNvPr>
          <p:cNvPicPr>
            <a:picLocks noChangeAspect="1"/>
          </p:cNvPicPr>
          <p:nvPr/>
        </p:nvPicPr>
        <p:blipFill>
          <a:blip r:embed="rId3"/>
          <a:stretch>
            <a:fillRect/>
          </a:stretch>
        </p:blipFill>
        <p:spPr>
          <a:xfrm>
            <a:off x="7745069" y="2381294"/>
            <a:ext cx="1431979" cy="3302820"/>
          </a:xfrm>
          <a:prstGeom prst="rect">
            <a:avLst/>
          </a:prstGeom>
        </p:spPr>
      </p:pic>
      <p:pic>
        <p:nvPicPr>
          <p:cNvPr id="19" name="Picture 18" descr="A picture containing shirt, standing&#10;&#10;Description automatically generated">
            <a:extLst>
              <a:ext uri="{FF2B5EF4-FFF2-40B4-BE49-F238E27FC236}">
                <a16:creationId xmlns:a16="http://schemas.microsoft.com/office/drawing/2014/main" id="{2B176539-E745-4368-8E62-86E1EDB54ACF}"/>
              </a:ext>
            </a:extLst>
          </p:cNvPr>
          <p:cNvPicPr>
            <a:picLocks noChangeAspect="1"/>
          </p:cNvPicPr>
          <p:nvPr/>
        </p:nvPicPr>
        <p:blipFill>
          <a:blip r:embed="rId4"/>
          <a:stretch>
            <a:fillRect/>
          </a:stretch>
        </p:blipFill>
        <p:spPr>
          <a:xfrm>
            <a:off x="8321475" y="2443248"/>
            <a:ext cx="1727207" cy="3256907"/>
          </a:xfrm>
          <a:prstGeom prst="rect">
            <a:avLst/>
          </a:prstGeom>
        </p:spPr>
      </p:pic>
      <p:pic>
        <p:nvPicPr>
          <p:cNvPr id="13" name="Picture 12" descr="A person wearing a costume&#10;&#10;Description automatically generated">
            <a:extLst>
              <a:ext uri="{FF2B5EF4-FFF2-40B4-BE49-F238E27FC236}">
                <a16:creationId xmlns:a16="http://schemas.microsoft.com/office/drawing/2014/main" id="{8BAD25BA-B9BF-449E-B1A1-F76F4F0A1B78}"/>
              </a:ext>
            </a:extLst>
          </p:cNvPr>
          <p:cNvPicPr>
            <a:picLocks noChangeAspect="1"/>
          </p:cNvPicPr>
          <p:nvPr/>
        </p:nvPicPr>
        <p:blipFill>
          <a:blip r:embed="rId5"/>
          <a:stretch>
            <a:fillRect/>
          </a:stretch>
        </p:blipFill>
        <p:spPr>
          <a:xfrm>
            <a:off x="9121267" y="2375116"/>
            <a:ext cx="1884880" cy="3319272"/>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D889FED-B618-4CCE-AE22-879A4D33383F}"/>
              </a:ext>
            </a:extLst>
          </p:cNvPr>
          <p:cNvSpPr>
            <a:spLocks noGrp="1"/>
          </p:cNvSpPr>
          <p:nvPr>
            <p:ph type="title"/>
          </p:nvPr>
        </p:nvSpPr>
        <p:spPr/>
        <p:txBody>
          <a:bodyPr/>
          <a:lstStyle/>
          <a:p>
            <a:r>
              <a:rPr lang="en-US" dirty="0"/>
              <a:t>Why this training?</a:t>
            </a:r>
          </a:p>
        </p:txBody>
      </p:sp>
      <p:sp>
        <p:nvSpPr>
          <p:cNvPr id="3" name="Slide Number Placeholder 2">
            <a:extLst>
              <a:ext uri="{FF2B5EF4-FFF2-40B4-BE49-F238E27FC236}">
                <a16:creationId xmlns:a16="http://schemas.microsoft.com/office/drawing/2014/main" id="{99D12A8D-68C1-428F-B711-6D752B6B8EC4}"/>
              </a:ext>
            </a:extLst>
          </p:cNvPr>
          <p:cNvSpPr>
            <a:spLocks noGrp="1"/>
          </p:cNvSpPr>
          <p:nvPr>
            <p:ph type="sldNum" sz="quarter" idx="10"/>
          </p:nvPr>
        </p:nvSpPr>
        <p:spPr/>
        <p:txBody>
          <a:bodyPr/>
          <a:lstStyle/>
          <a:p>
            <a:pPr>
              <a:defRPr/>
            </a:pPr>
            <a:fld id="{17F1F82B-EACD-44DD-B37E-7A7D49CC393D}" type="slidenum">
              <a:rPr lang="en-US" smtClean="0"/>
              <a:pPr>
                <a:defRPr/>
              </a:pPr>
              <a:t>10</a:t>
            </a:fld>
            <a:endParaRPr lang="en-US"/>
          </a:p>
        </p:txBody>
      </p:sp>
      <p:pic>
        <p:nvPicPr>
          <p:cNvPr id="9" name="Picture 8">
            <a:extLst>
              <a:ext uri="{FF2B5EF4-FFF2-40B4-BE49-F238E27FC236}">
                <a16:creationId xmlns:a16="http://schemas.microsoft.com/office/drawing/2014/main" id="{6A6A4364-A1B1-4715-B6D3-8ECFE7B4A162}"/>
              </a:ext>
            </a:extLst>
          </p:cNvPr>
          <p:cNvPicPr>
            <a:picLocks noChangeAspect="1"/>
          </p:cNvPicPr>
          <p:nvPr/>
        </p:nvPicPr>
        <p:blipFill rotWithShape="1">
          <a:blip r:embed="rId3"/>
          <a:srcRect r="49921"/>
          <a:stretch/>
        </p:blipFill>
        <p:spPr>
          <a:xfrm>
            <a:off x="1539301" y="1624406"/>
            <a:ext cx="2575499" cy="3639555"/>
          </a:xfrm>
          <a:prstGeom prst="rect">
            <a:avLst/>
          </a:prstGeom>
          <a:ln>
            <a:solidFill>
              <a:schemeClr val="tx1"/>
            </a:solidFill>
          </a:ln>
        </p:spPr>
      </p:pic>
      <p:pic>
        <p:nvPicPr>
          <p:cNvPr id="10" name="Picture 9">
            <a:extLst>
              <a:ext uri="{FF2B5EF4-FFF2-40B4-BE49-F238E27FC236}">
                <a16:creationId xmlns:a16="http://schemas.microsoft.com/office/drawing/2014/main" id="{C3A0D73A-5156-491A-8C9C-90CF827D9097}"/>
              </a:ext>
            </a:extLst>
          </p:cNvPr>
          <p:cNvPicPr>
            <a:picLocks noChangeAspect="1"/>
          </p:cNvPicPr>
          <p:nvPr/>
        </p:nvPicPr>
        <p:blipFill rotWithShape="1">
          <a:blip r:embed="rId3"/>
          <a:srcRect l="49921" t="-1" b="-1"/>
          <a:stretch/>
        </p:blipFill>
        <p:spPr>
          <a:xfrm>
            <a:off x="4656062" y="1624406"/>
            <a:ext cx="2575499" cy="3639555"/>
          </a:xfrm>
          <a:prstGeom prst="rect">
            <a:avLst/>
          </a:prstGeom>
          <a:ln>
            <a:solidFill>
              <a:schemeClr val="tx1"/>
            </a:solidFill>
          </a:ln>
        </p:spPr>
      </p:pic>
      <p:sp>
        <p:nvSpPr>
          <p:cNvPr id="11" name="Rectangle 10">
            <a:extLst>
              <a:ext uri="{FF2B5EF4-FFF2-40B4-BE49-F238E27FC236}">
                <a16:creationId xmlns:a16="http://schemas.microsoft.com/office/drawing/2014/main" id="{FFD65D78-BB0A-41FB-868A-AAC2BD32936F}"/>
              </a:ext>
            </a:extLst>
          </p:cNvPr>
          <p:cNvSpPr/>
          <p:nvPr/>
        </p:nvSpPr>
        <p:spPr>
          <a:xfrm>
            <a:off x="7772823" y="1624405"/>
            <a:ext cx="2575499" cy="3639556"/>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id="{37DC3A6E-CCBA-44F9-9ADA-6B8BA0E98A87}"/>
              </a:ext>
            </a:extLst>
          </p:cNvPr>
          <p:cNvSpPr txBox="1"/>
          <p:nvPr/>
        </p:nvSpPr>
        <p:spPr>
          <a:xfrm>
            <a:off x="7986152" y="3013501"/>
            <a:ext cx="2148840" cy="830997"/>
          </a:xfrm>
          <a:prstGeom prst="rect">
            <a:avLst/>
          </a:prstGeom>
          <a:noFill/>
        </p:spPr>
        <p:txBody>
          <a:bodyPr wrap="square" rtlCol="0">
            <a:spAutoFit/>
          </a:bodyPr>
          <a:lstStyle/>
          <a:p>
            <a:pPr algn="ctr"/>
            <a:r>
              <a:rPr lang="en-US" sz="2400" b="1" dirty="0">
                <a:latin typeface="Century Gothic" panose="020B0502020202020204" pitchFamily="34" charset="0"/>
              </a:rPr>
              <a:t>THIS WEEK’S WORKSHOP</a:t>
            </a:r>
          </a:p>
        </p:txBody>
      </p:sp>
    </p:spTree>
    <p:extLst>
      <p:ext uri="{BB962C8B-B14F-4D97-AF65-F5344CB8AC3E}">
        <p14:creationId xmlns:p14="http://schemas.microsoft.com/office/powerpoint/2010/main" val="2246455544"/>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BDF477A-7CD5-4FCE-ABD9-637265F3A8D5}"/>
              </a:ext>
            </a:extLst>
          </p:cNvPr>
          <p:cNvPicPr>
            <a:picLocks noChangeAspect="1"/>
          </p:cNvPicPr>
          <p:nvPr/>
        </p:nvPicPr>
        <p:blipFill>
          <a:blip r:embed="rId3"/>
          <a:stretch>
            <a:fillRect/>
          </a:stretch>
        </p:blipFill>
        <p:spPr>
          <a:xfrm>
            <a:off x="1539301" y="1543651"/>
            <a:ext cx="4929188" cy="1143000"/>
          </a:xfrm>
          <a:prstGeom prst="rect">
            <a:avLst/>
          </a:prstGeom>
        </p:spPr>
      </p:pic>
      <p:sp>
        <p:nvSpPr>
          <p:cNvPr id="2" name="Title 1"/>
          <p:cNvSpPr>
            <a:spLocks noGrp="1"/>
          </p:cNvSpPr>
          <p:nvPr>
            <p:ph type="title"/>
          </p:nvPr>
        </p:nvSpPr>
        <p:spPr/>
        <p:txBody>
          <a:bodyPr/>
          <a:lstStyle/>
          <a:p>
            <a:r>
              <a:rPr lang="en-US"/>
              <a:t>The CARE Response (cont.)</a:t>
            </a:r>
          </a:p>
        </p:txBody>
      </p:sp>
      <p:sp>
        <p:nvSpPr>
          <p:cNvPr id="6" name="Content Placeholder 5">
            <a:extLst>
              <a:ext uri="{FF2B5EF4-FFF2-40B4-BE49-F238E27FC236}">
                <a16:creationId xmlns:a16="http://schemas.microsoft.com/office/drawing/2014/main" id="{4BFBB1C0-526C-4BC8-9695-0DAE258E1A01}"/>
              </a:ext>
            </a:extLst>
          </p:cNvPr>
          <p:cNvSpPr>
            <a:spLocks noGrp="1"/>
          </p:cNvSpPr>
          <p:nvPr>
            <p:ph idx="1"/>
          </p:nvPr>
        </p:nvSpPr>
        <p:spPr>
          <a:xfrm>
            <a:off x="1352107" y="3901273"/>
            <a:ext cx="9716131" cy="2232674"/>
          </a:xfrm>
        </p:spPr>
        <p:txBody>
          <a:bodyPr/>
          <a:lstStyle/>
          <a:p>
            <a:r>
              <a:rPr lang="en-US" sz="2800"/>
              <a:t>Name </a:t>
            </a:r>
            <a:r>
              <a:rPr lang="en-US"/>
              <a:t>one thing an Ambassador can do to empower and support their peers to identify what they need and how they might seek further support.</a:t>
            </a:r>
          </a:p>
          <a:p>
            <a:r>
              <a:rPr lang="en-US">
                <a:solidFill>
                  <a:srgbClr val="F37421"/>
                </a:solidFill>
              </a:rPr>
              <a:t>List existing organizations that offer youth-friendly services for victims of violence.</a:t>
            </a:r>
          </a:p>
          <a:p>
            <a:endParaRPr lang="en-US" sz="2800"/>
          </a:p>
          <a:p>
            <a:pPr lvl="1"/>
            <a:endParaRPr lang="en-US">
              <a:solidFill>
                <a:srgbClr val="CC0066"/>
              </a:solidFill>
            </a:endParaRPr>
          </a:p>
          <a:p>
            <a:endParaRPr lang="en-US"/>
          </a:p>
        </p:txBody>
      </p:sp>
      <p:pic>
        <p:nvPicPr>
          <p:cNvPr id="4" name="Picture 3"/>
          <p:cNvPicPr>
            <a:picLocks noChangeAspect="1"/>
          </p:cNvPicPr>
          <p:nvPr/>
        </p:nvPicPr>
        <p:blipFill rotWithShape="1">
          <a:blip r:embed="rId4">
            <a:duotone>
              <a:schemeClr val="accent6">
                <a:shade val="45000"/>
                <a:satMod val="135000"/>
              </a:schemeClr>
              <a:prstClr val="white"/>
            </a:duotone>
          </a:blip>
          <a:srcRect l="-82" r="95178"/>
          <a:stretch/>
        </p:blipFill>
        <p:spPr>
          <a:xfrm>
            <a:off x="-16042" y="0"/>
            <a:ext cx="601562" cy="6994358"/>
          </a:xfrm>
          <a:prstGeom prst="rect">
            <a:avLst/>
          </a:prstGeom>
        </p:spPr>
      </p:pic>
      <p:sp>
        <p:nvSpPr>
          <p:cNvPr id="9" name="TextBox 8">
            <a:extLst>
              <a:ext uri="{FF2B5EF4-FFF2-40B4-BE49-F238E27FC236}">
                <a16:creationId xmlns:a16="http://schemas.microsoft.com/office/drawing/2014/main" id="{11F1D2DA-4DAD-43E9-8AF5-D47F5D0072E0}"/>
              </a:ext>
            </a:extLst>
          </p:cNvPr>
          <p:cNvSpPr txBox="1"/>
          <p:nvPr/>
        </p:nvSpPr>
        <p:spPr>
          <a:xfrm>
            <a:off x="1626314" y="2970796"/>
            <a:ext cx="9441923" cy="646331"/>
          </a:xfrm>
          <a:prstGeom prst="rect">
            <a:avLst/>
          </a:prstGeom>
          <a:solidFill>
            <a:srgbClr val="FFE7F3"/>
          </a:solidFill>
          <a:ln>
            <a:solidFill>
              <a:schemeClr val="tx1"/>
            </a:solidFill>
          </a:ln>
        </p:spPr>
        <p:txBody>
          <a:bodyPr wrap="square" rtlCol="0">
            <a:spAutoFit/>
          </a:bodyPr>
          <a:lstStyle/>
          <a:p>
            <a:r>
              <a:rPr lang="en-US">
                <a:latin typeface="+mn-lt"/>
              </a:rPr>
              <a:t>Violence is about power and control. Survivors of violence commonly feel powerless. Step 4 is about encouraging peers to identify what they need and connecting them with support services.</a:t>
            </a:r>
          </a:p>
        </p:txBody>
      </p:sp>
    </p:spTree>
    <p:extLst>
      <p:ext uri="{BB962C8B-B14F-4D97-AF65-F5344CB8AC3E}">
        <p14:creationId xmlns:p14="http://schemas.microsoft.com/office/powerpoint/2010/main" val="16909294"/>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B42BA4E-C14C-4B4D-A41D-D23829397402}"/>
              </a:ext>
            </a:extLst>
          </p:cNvPr>
          <p:cNvSpPr>
            <a:spLocks noGrp="1"/>
          </p:cNvSpPr>
          <p:nvPr>
            <p:ph type="sldNum" sz="quarter" idx="4294967295"/>
          </p:nvPr>
        </p:nvSpPr>
        <p:spPr>
          <a:xfrm>
            <a:off x="11533188" y="6689725"/>
            <a:ext cx="655637" cy="179388"/>
          </a:xfrm>
        </p:spPr>
        <p:txBody>
          <a:bodyPr/>
          <a:lstStyle/>
          <a:p>
            <a:pPr>
              <a:defRPr/>
            </a:pPr>
            <a:fld id="{4C0A3798-3E55-40AD-888C-464D28038119}" type="slidenum">
              <a:rPr lang="en-US" smtClean="0"/>
              <a:pPr>
                <a:defRPr/>
              </a:pPr>
              <a:t>101</a:t>
            </a:fld>
            <a:endParaRPr lang="en-US"/>
          </a:p>
        </p:txBody>
      </p:sp>
      <p:sp>
        <p:nvSpPr>
          <p:cNvPr id="5" name="Flowchart: Connector 4">
            <a:extLst>
              <a:ext uri="{FF2B5EF4-FFF2-40B4-BE49-F238E27FC236}">
                <a16:creationId xmlns:a16="http://schemas.microsoft.com/office/drawing/2014/main" id="{71F3B6DE-AB6E-4FEC-B9FD-2CB3472C7D9D}"/>
              </a:ext>
            </a:extLst>
          </p:cNvPr>
          <p:cNvSpPr/>
          <p:nvPr/>
        </p:nvSpPr>
        <p:spPr>
          <a:xfrm>
            <a:off x="4094162" y="1428750"/>
            <a:ext cx="4000500" cy="4000500"/>
          </a:xfrm>
          <a:prstGeom prst="flowChartConnector">
            <a:avLst/>
          </a:prstGeom>
          <a:solidFill>
            <a:schemeClr val="bg1"/>
          </a:solidFill>
          <a:ln w="127000">
            <a:solidFill>
              <a:schemeClr val="accent3"/>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00DA49C7-3366-415D-A645-D02EBEC869E0}"/>
              </a:ext>
            </a:extLst>
          </p:cNvPr>
          <p:cNvSpPr txBox="1">
            <a:spLocks/>
          </p:cNvSpPr>
          <p:nvPr/>
        </p:nvSpPr>
        <p:spPr>
          <a:xfrm>
            <a:off x="4094162" y="3091268"/>
            <a:ext cx="4000500" cy="675463"/>
          </a:xfrm>
          <a:prstGeom prst="rect">
            <a:avLst/>
          </a:prstGeom>
        </p:spPr>
        <p:txBody>
          <a:bodyPr/>
          <a:lstStyle>
            <a:lvl1pPr algn="l" defTabSz="457200" rtl="0" eaLnBrk="0" fontAlgn="base" hangingPunct="0">
              <a:spcBef>
                <a:spcPct val="0"/>
              </a:spcBef>
              <a:spcAft>
                <a:spcPct val="0"/>
              </a:spcAft>
              <a:defRPr sz="3600" b="1" kern="1200">
                <a:solidFill>
                  <a:schemeClr val="accent5"/>
                </a:solidFill>
                <a:latin typeface="Century Gothic" panose="020B0502020202020204" pitchFamily="34" charset="0"/>
                <a:ea typeface="+mj-ea"/>
                <a:cs typeface="+mj-cs"/>
              </a:defRPr>
            </a:lvl1pPr>
            <a:lvl2pPr algn="l" defTabSz="457200" rtl="0" eaLnBrk="0" fontAlgn="base" hangingPunct="0">
              <a:spcBef>
                <a:spcPct val="0"/>
              </a:spcBef>
              <a:spcAft>
                <a:spcPct val="0"/>
              </a:spcAft>
              <a:defRPr sz="2800" b="1">
                <a:solidFill>
                  <a:srgbClr val="717074"/>
                </a:solidFill>
                <a:latin typeface="Calibri" pitchFamily="34" charset="0"/>
              </a:defRPr>
            </a:lvl2pPr>
            <a:lvl3pPr algn="l" defTabSz="457200" rtl="0" eaLnBrk="0" fontAlgn="base" hangingPunct="0">
              <a:spcBef>
                <a:spcPct val="0"/>
              </a:spcBef>
              <a:spcAft>
                <a:spcPct val="0"/>
              </a:spcAft>
              <a:defRPr sz="2800" b="1">
                <a:solidFill>
                  <a:srgbClr val="717074"/>
                </a:solidFill>
                <a:latin typeface="Calibri" pitchFamily="34" charset="0"/>
              </a:defRPr>
            </a:lvl3pPr>
            <a:lvl4pPr algn="l" defTabSz="457200" rtl="0" eaLnBrk="0" fontAlgn="base" hangingPunct="0">
              <a:spcBef>
                <a:spcPct val="0"/>
              </a:spcBef>
              <a:spcAft>
                <a:spcPct val="0"/>
              </a:spcAft>
              <a:defRPr sz="2800" b="1">
                <a:solidFill>
                  <a:srgbClr val="717074"/>
                </a:solidFill>
                <a:latin typeface="Calibri" pitchFamily="34" charset="0"/>
              </a:defRPr>
            </a:lvl4pPr>
            <a:lvl5pPr algn="l" defTabSz="457200" rtl="0" eaLnBrk="0" fontAlgn="base" hangingPunct="0">
              <a:spcBef>
                <a:spcPct val="0"/>
              </a:spcBef>
              <a:spcAft>
                <a:spcPct val="0"/>
              </a:spcAft>
              <a:defRPr sz="2800" b="1">
                <a:solidFill>
                  <a:srgbClr val="717074"/>
                </a:solidFill>
                <a:latin typeface="Calibri" pitchFamily="34" charset="0"/>
              </a:defRPr>
            </a:lvl5pPr>
            <a:lvl6pPr marL="457200" algn="l" defTabSz="457200" rtl="0" fontAlgn="base">
              <a:spcBef>
                <a:spcPct val="0"/>
              </a:spcBef>
              <a:spcAft>
                <a:spcPct val="0"/>
              </a:spcAft>
              <a:defRPr sz="2800" b="1">
                <a:solidFill>
                  <a:srgbClr val="5C6F7A"/>
                </a:solidFill>
                <a:latin typeface="Calibri" pitchFamily="34" charset="0"/>
              </a:defRPr>
            </a:lvl6pPr>
            <a:lvl7pPr marL="914400" algn="l" defTabSz="457200" rtl="0" fontAlgn="base">
              <a:spcBef>
                <a:spcPct val="0"/>
              </a:spcBef>
              <a:spcAft>
                <a:spcPct val="0"/>
              </a:spcAft>
              <a:defRPr sz="2800" b="1">
                <a:solidFill>
                  <a:srgbClr val="5C6F7A"/>
                </a:solidFill>
                <a:latin typeface="Calibri" pitchFamily="34" charset="0"/>
              </a:defRPr>
            </a:lvl7pPr>
            <a:lvl8pPr marL="1371600" algn="l" defTabSz="457200" rtl="0" fontAlgn="base">
              <a:spcBef>
                <a:spcPct val="0"/>
              </a:spcBef>
              <a:spcAft>
                <a:spcPct val="0"/>
              </a:spcAft>
              <a:defRPr sz="2800" b="1">
                <a:solidFill>
                  <a:srgbClr val="5C6F7A"/>
                </a:solidFill>
                <a:latin typeface="Calibri" pitchFamily="34" charset="0"/>
              </a:defRPr>
            </a:lvl8pPr>
            <a:lvl9pPr marL="1828800" algn="l" defTabSz="457200" rtl="0" fontAlgn="base">
              <a:spcBef>
                <a:spcPct val="0"/>
              </a:spcBef>
              <a:spcAft>
                <a:spcPct val="0"/>
              </a:spcAft>
              <a:defRPr sz="2800" b="1">
                <a:solidFill>
                  <a:srgbClr val="5C6F7A"/>
                </a:solidFill>
                <a:latin typeface="Calibri" pitchFamily="34" charset="0"/>
              </a:defRPr>
            </a:lvl9pPr>
          </a:lstStyle>
          <a:p>
            <a:pPr algn="ctr"/>
            <a:r>
              <a:rPr lang="en-US">
                <a:latin typeface="Arial Rounded MT Bold" panose="020F0704030504030204" pitchFamily="34" charset="0"/>
              </a:rPr>
              <a:t>Homework</a:t>
            </a:r>
          </a:p>
        </p:txBody>
      </p:sp>
    </p:spTree>
    <p:extLst>
      <p:ext uri="{BB962C8B-B14F-4D97-AF65-F5344CB8AC3E}">
        <p14:creationId xmlns:p14="http://schemas.microsoft.com/office/powerpoint/2010/main" val="375072498"/>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D2CFC8D-E8E0-4DDF-88E9-A73CEC67A076}"/>
              </a:ext>
            </a:extLst>
          </p:cNvPr>
          <p:cNvSpPr>
            <a:spLocks noGrp="1"/>
          </p:cNvSpPr>
          <p:nvPr>
            <p:ph type="title"/>
          </p:nvPr>
        </p:nvSpPr>
        <p:spPr/>
        <p:txBody>
          <a:bodyPr/>
          <a:lstStyle/>
          <a:p>
            <a:r>
              <a:rPr lang="en-US"/>
              <a:t>Homework</a:t>
            </a:r>
          </a:p>
        </p:txBody>
      </p:sp>
      <p:sp>
        <p:nvSpPr>
          <p:cNvPr id="3" name="Slide Number Placeholder 2">
            <a:extLst>
              <a:ext uri="{FF2B5EF4-FFF2-40B4-BE49-F238E27FC236}">
                <a16:creationId xmlns:a16="http://schemas.microsoft.com/office/drawing/2014/main" id="{347509EC-3121-4B0B-9391-09789AFF6427}"/>
              </a:ext>
            </a:extLst>
          </p:cNvPr>
          <p:cNvSpPr>
            <a:spLocks noGrp="1"/>
          </p:cNvSpPr>
          <p:nvPr>
            <p:ph type="sldNum" sz="quarter" idx="10"/>
          </p:nvPr>
        </p:nvSpPr>
        <p:spPr/>
        <p:txBody>
          <a:bodyPr/>
          <a:lstStyle/>
          <a:p>
            <a:pPr>
              <a:defRPr/>
            </a:pPr>
            <a:fld id="{17F1F82B-EACD-44DD-B37E-7A7D49CC393D}" type="slidenum">
              <a:rPr lang="en-US" smtClean="0"/>
              <a:pPr>
                <a:defRPr/>
              </a:pPr>
              <a:t>102</a:t>
            </a:fld>
            <a:endParaRPr lang="en-US"/>
          </a:p>
        </p:txBody>
      </p:sp>
      <p:graphicFrame>
        <p:nvGraphicFramePr>
          <p:cNvPr id="9" name="Table 5">
            <a:extLst>
              <a:ext uri="{FF2B5EF4-FFF2-40B4-BE49-F238E27FC236}">
                <a16:creationId xmlns:a16="http://schemas.microsoft.com/office/drawing/2014/main" id="{AA9CF7AA-8BB6-427C-AE57-3541DE62718B}"/>
              </a:ext>
            </a:extLst>
          </p:cNvPr>
          <p:cNvGraphicFramePr>
            <a:graphicFrameLocks/>
          </p:cNvGraphicFramePr>
          <p:nvPr>
            <p:extLst>
              <p:ext uri="{D42A27DB-BD31-4B8C-83A1-F6EECF244321}">
                <p14:modId xmlns:p14="http://schemas.microsoft.com/office/powerpoint/2010/main" val="1518658510"/>
              </p:ext>
            </p:extLst>
          </p:nvPr>
        </p:nvGraphicFramePr>
        <p:xfrm>
          <a:off x="1539302" y="1519588"/>
          <a:ext cx="6737800" cy="1833880"/>
        </p:xfrm>
        <a:graphic>
          <a:graphicData uri="http://schemas.openxmlformats.org/drawingml/2006/table">
            <a:tbl>
              <a:tblPr firstRow="1" bandRow="1">
                <a:tableStyleId>{5C22544A-7EE6-4342-B048-85BDC9FD1C3A}</a:tableStyleId>
              </a:tblPr>
              <a:tblGrid>
                <a:gridCol w="1599334">
                  <a:extLst>
                    <a:ext uri="{9D8B030D-6E8A-4147-A177-3AD203B41FA5}">
                      <a16:colId xmlns:a16="http://schemas.microsoft.com/office/drawing/2014/main" val="631806862"/>
                    </a:ext>
                  </a:extLst>
                </a:gridCol>
                <a:gridCol w="5138466">
                  <a:extLst>
                    <a:ext uri="{9D8B030D-6E8A-4147-A177-3AD203B41FA5}">
                      <a16:colId xmlns:a16="http://schemas.microsoft.com/office/drawing/2014/main" val="2207652724"/>
                    </a:ext>
                  </a:extLst>
                </a:gridCol>
              </a:tblGrid>
              <a:tr h="370840">
                <a:tc>
                  <a:txBody>
                    <a:bodyPr/>
                    <a:lstStyle/>
                    <a:p>
                      <a:r>
                        <a:rPr lang="en-US"/>
                        <a:t>Assignment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a:t>Details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37451458"/>
                  </a:ext>
                </a:extLst>
              </a:tr>
              <a:tr h="370840">
                <a:tc>
                  <a:txBody>
                    <a:bodyPr/>
                    <a:lstStyle/>
                    <a:p>
                      <a:r>
                        <a:rPr lang="en-US"/>
                        <a:t>Assignments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kern="1200" dirty="0">
                          <a:solidFill>
                            <a:schemeClr val="dk1"/>
                          </a:solidFill>
                          <a:effectLst/>
                          <a:latin typeface="+mn-lt"/>
                          <a:ea typeface="+mn-ea"/>
                          <a:cs typeface="+mn-cs"/>
                        </a:rPr>
                        <a:t>Learning Design &amp; Delivery</a:t>
                      </a:r>
                    </a:p>
                    <a:p>
                      <a:pPr marL="285750" lvl="0" indent="-285750">
                        <a:buFont typeface="Arial" panose="020B0604020202020204" pitchFamily="34" charset="0"/>
                        <a:buChar char="•"/>
                      </a:pPr>
                      <a:r>
                        <a:rPr lang="en-US" sz="1800" kern="1200" dirty="0">
                          <a:solidFill>
                            <a:schemeClr val="dk1"/>
                          </a:solidFill>
                          <a:effectLst/>
                          <a:latin typeface="+mn-lt"/>
                          <a:ea typeface="+mn-ea"/>
                          <a:cs typeface="+mn-cs"/>
                        </a:rPr>
                        <a:t>Complete </a:t>
                      </a:r>
                      <a:r>
                        <a:rPr lang="en-US" sz="1800" i="1" u="sng" kern="1200" dirty="0">
                          <a:solidFill>
                            <a:schemeClr val="dk1"/>
                          </a:solidFill>
                          <a:effectLst/>
                          <a:latin typeface="+mn-lt"/>
                          <a:ea typeface="+mn-ea"/>
                          <a:cs typeface="+mn-cs"/>
                          <a:hlinkClick r:id="rId2"/>
                        </a:rPr>
                        <a:t>Trainer Skills Inventory</a:t>
                      </a:r>
                      <a:r>
                        <a:rPr lang="en-US" sz="1800" kern="1200" dirty="0">
                          <a:solidFill>
                            <a:schemeClr val="dk1"/>
                          </a:solidFill>
                          <a:effectLst/>
                          <a:latin typeface="+mn-lt"/>
                          <a:ea typeface="+mn-ea"/>
                          <a:cs typeface="+mn-cs"/>
                        </a:rPr>
                        <a:t>.</a:t>
                      </a:r>
                    </a:p>
                    <a:p>
                      <a:pPr marL="285750" lvl="0" indent="-285750">
                        <a:buFont typeface="Arial" panose="020B0604020202020204" pitchFamily="34" charset="0"/>
                        <a:buChar char="•"/>
                      </a:pPr>
                      <a:r>
                        <a:rPr lang="en-US" sz="1800" kern="1200" dirty="0">
                          <a:solidFill>
                            <a:schemeClr val="dk1"/>
                          </a:solidFill>
                          <a:effectLst/>
                          <a:latin typeface="+mn-lt"/>
                          <a:ea typeface="+mn-ea"/>
                          <a:cs typeface="+mn-cs"/>
                        </a:rPr>
                        <a:t>Read </a:t>
                      </a:r>
                      <a:r>
                        <a:rPr lang="en-US" sz="1800" i="1" u="sng" kern="1200" dirty="0">
                          <a:solidFill>
                            <a:schemeClr val="dk1"/>
                          </a:solidFill>
                          <a:effectLst/>
                          <a:latin typeface="+mn-lt"/>
                          <a:ea typeface="+mn-ea"/>
                          <a:cs typeface="+mn-cs"/>
                          <a:hlinkClick r:id="rId3"/>
                        </a:rPr>
                        <a:t>Managing Challenging Participants</a:t>
                      </a:r>
                      <a:r>
                        <a:rPr lang="en-US" sz="1800" kern="1200" dirty="0">
                          <a:solidFill>
                            <a:schemeClr val="dk1"/>
                          </a:solidFill>
                          <a:effectLst/>
                          <a:latin typeface="+mn-lt"/>
                          <a:ea typeface="+mn-ea"/>
                          <a:cs typeface="+mn-cs"/>
                        </a:rPr>
                        <a:t> and answer prompts. </a:t>
                      </a:r>
                    </a:p>
                    <a:p>
                      <a:pPr marL="285750" lvl="0" indent="-285750">
                        <a:buFont typeface="Arial" panose="020B0604020202020204" pitchFamily="34" charset="0"/>
                        <a:buChar char="•"/>
                      </a:pPr>
                      <a:r>
                        <a:rPr lang="en-US" sz="1800" kern="1200" dirty="0">
                          <a:solidFill>
                            <a:schemeClr val="dk1"/>
                          </a:solidFill>
                          <a:effectLst/>
                          <a:latin typeface="+mn-lt"/>
                          <a:ea typeface="+mn-ea"/>
                          <a:cs typeface="+mn-cs"/>
                        </a:rPr>
                        <a:t>Review </a:t>
                      </a:r>
                      <a:r>
                        <a:rPr lang="en-US" sz="1800" i="1" u="sng" kern="1200" dirty="0">
                          <a:solidFill>
                            <a:schemeClr val="dk1"/>
                          </a:solidFill>
                          <a:effectLst/>
                          <a:latin typeface="+mn-lt"/>
                          <a:ea typeface="+mn-ea"/>
                          <a:cs typeface="+mn-cs"/>
                          <a:hlinkClick r:id="rId4"/>
                        </a:rPr>
                        <a:t>Adult Learning Infographic</a:t>
                      </a:r>
                      <a:r>
                        <a:rPr lang="en-US" sz="1800" kern="1200" dirty="0">
                          <a:solidFill>
                            <a:schemeClr val="dk1"/>
                          </a:solidFill>
                          <a:effectLst/>
                          <a:latin typeface="+mn-lt"/>
                          <a:ea typeface="+mn-ea"/>
                          <a:cs typeface="+mn-cs"/>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09219839"/>
                  </a:ext>
                </a:extLst>
              </a:tr>
            </a:tbl>
          </a:graphicData>
        </a:graphic>
      </p:graphicFrame>
      <p:pic>
        <p:nvPicPr>
          <p:cNvPr id="16" name="Picture 15" descr="A person standing posing for the camera&#10;&#10;Description automatically generated">
            <a:extLst>
              <a:ext uri="{FF2B5EF4-FFF2-40B4-BE49-F238E27FC236}">
                <a16:creationId xmlns:a16="http://schemas.microsoft.com/office/drawing/2014/main" id="{82B22ED2-4B0B-4AA8-8D5A-4D65131A7AE8}"/>
              </a:ext>
            </a:extLst>
          </p:cNvPr>
          <p:cNvPicPr>
            <a:picLocks noChangeAspect="1"/>
          </p:cNvPicPr>
          <p:nvPr/>
        </p:nvPicPr>
        <p:blipFill>
          <a:blip r:embed="rId5"/>
          <a:stretch>
            <a:fillRect/>
          </a:stretch>
        </p:blipFill>
        <p:spPr>
          <a:xfrm flipH="1">
            <a:off x="7803931" y="1868941"/>
            <a:ext cx="3271818" cy="4626173"/>
          </a:xfrm>
          <a:prstGeom prst="rect">
            <a:avLst/>
          </a:prstGeom>
        </p:spPr>
      </p:pic>
    </p:spTree>
    <p:extLst>
      <p:ext uri="{BB962C8B-B14F-4D97-AF65-F5344CB8AC3E}">
        <p14:creationId xmlns:p14="http://schemas.microsoft.com/office/powerpoint/2010/main" val="2610403379"/>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B42BA4E-C14C-4B4D-A41D-D23829397402}"/>
              </a:ext>
            </a:extLst>
          </p:cNvPr>
          <p:cNvSpPr>
            <a:spLocks noGrp="1"/>
          </p:cNvSpPr>
          <p:nvPr>
            <p:ph type="sldNum" sz="quarter" idx="4294967295"/>
          </p:nvPr>
        </p:nvSpPr>
        <p:spPr>
          <a:xfrm>
            <a:off x="11533188" y="6689725"/>
            <a:ext cx="655637" cy="179388"/>
          </a:xfrm>
        </p:spPr>
        <p:txBody>
          <a:bodyPr/>
          <a:lstStyle/>
          <a:p>
            <a:pPr>
              <a:defRPr/>
            </a:pPr>
            <a:fld id="{4C0A3798-3E55-40AD-888C-464D28038119}" type="slidenum">
              <a:rPr lang="en-US" smtClean="0"/>
              <a:pPr>
                <a:defRPr/>
              </a:pPr>
              <a:t>103</a:t>
            </a:fld>
            <a:endParaRPr lang="en-US"/>
          </a:p>
        </p:txBody>
      </p:sp>
      <p:sp>
        <p:nvSpPr>
          <p:cNvPr id="5" name="Flowchart: Connector 4">
            <a:extLst>
              <a:ext uri="{FF2B5EF4-FFF2-40B4-BE49-F238E27FC236}">
                <a16:creationId xmlns:a16="http://schemas.microsoft.com/office/drawing/2014/main" id="{71F3B6DE-AB6E-4FEC-B9FD-2CB3472C7D9D}"/>
              </a:ext>
            </a:extLst>
          </p:cNvPr>
          <p:cNvSpPr/>
          <p:nvPr/>
        </p:nvSpPr>
        <p:spPr>
          <a:xfrm>
            <a:off x="4094162" y="1428750"/>
            <a:ext cx="4000500" cy="4000500"/>
          </a:xfrm>
          <a:prstGeom prst="flowChartConnector">
            <a:avLst/>
          </a:prstGeom>
          <a:solidFill>
            <a:schemeClr val="bg1"/>
          </a:solidFill>
          <a:ln w="127000">
            <a:solidFill>
              <a:schemeClr val="accent3"/>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00DA49C7-3366-415D-A645-D02EBEC869E0}"/>
              </a:ext>
            </a:extLst>
          </p:cNvPr>
          <p:cNvSpPr txBox="1">
            <a:spLocks/>
          </p:cNvSpPr>
          <p:nvPr/>
        </p:nvSpPr>
        <p:spPr>
          <a:xfrm>
            <a:off x="4094162" y="2562459"/>
            <a:ext cx="4000500" cy="1733082"/>
          </a:xfrm>
          <a:prstGeom prst="rect">
            <a:avLst/>
          </a:prstGeom>
        </p:spPr>
        <p:txBody>
          <a:bodyPr/>
          <a:lstStyle>
            <a:lvl1pPr algn="l" defTabSz="457200" rtl="0" eaLnBrk="0" fontAlgn="base" hangingPunct="0">
              <a:spcBef>
                <a:spcPct val="0"/>
              </a:spcBef>
              <a:spcAft>
                <a:spcPct val="0"/>
              </a:spcAft>
              <a:defRPr sz="3600" b="1" kern="1200">
                <a:solidFill>
                  <a:schemeClr val="accent5"/>
                </a:solidFill>
                <a:latin typeface="Century Gothic" panose="020B0502020202020204" pitchFamily="34" charset="0"/>
                <a:ea typeface="+mj-ea"/>
                <a:cs typeface="+mj-cs"/>
              </a:defRPr>
            </a:lvl1pPr>
            <a:lvl2pPr algn="l" defTabSz="457200" rtl="0" eaLnBrk="0" fontAlgn="base" hangingPunct="0">
              <a:spcBef>
                <a:spcPct val="0"/>
              </a:spcBef>
              <a:spcAft>
                <a:spcPct val="0"/>
              </a:spcAft>
              <a:defRPr sz="2800" b="1">
                <a:solidFill>
                  <a:srgbClr val="717074"/>
                </a:solidFill>
                <a:latin typeface="Calibri" pitchFamily="34" charset="0"/>
              </a:defRPr>
            </a:lvl2pPr>
            <a:lvl3pPr algn="l" defTabSz="457200" rtl="0" eaLnBrk="0" fontAlgn="base" hangingPunct="0">
              <a:spcBef>
                <a:spcPct val="0"/>
              </a:spcBef>
              <a:spcAft>
                <a:spcPct val="0"/>
              </a:spcAft>
              <a:defRPr sz="2800" b="1">
                <a:solidFill>
                  <a:srgbClr val="717074"/>
                </a:solidFill>
                <a:latin typeface="Calibri" pitchFamily="34" charset="0"/>
              </a:defRPr>
            </a:lvl3pPr>
            <a:lvl4pPr algn="l" defTabSz="457200" rtl="0" eaLnBrk="0" fontAlgn="base" hangingPunct="0">
              <a:spcBef>
                <a:spcPct val="0"/>
              </a:spcBef>
              <a:spcAft>
                <a:spcPct val="0"/>
              </a:spcAft>
              <a:defRPr sz="2800" b="1">
                <a:solidFill>
                  <a:srgbClr val="717074"/>
                </a:solidFill>
                <a:latin typeface="Calibri" pitchFamily="34" charset="0"/>
              </a:defRPr>
            </a:lvl4pPr>
            <a:lvl5pPr algn="l" defTabSz="457200" rtl="0" eaLnBrk="0" fontAlgn="base" hangingPunct="0">
              <a:spcBef>
                <a:spcPct val="0"/>
              </a:spcBef>
              <a:spcAft>
                <a:spcPct val="0"/>
              </a:spcAft>
              <a:defRPr sz="2800" b="1">
                <a:solidFill>
                  <a:srgbClr val="717074"/>
                </a:solidFill>
                <a:latin typeface="Calibri" pitchFamily="34" charset="0"/>
              </a:defRPr>
            </a:lvl5pPr>
            <a:lvl6pPr marL="457200" algn="l" defTabSz="457200" rtl="0" fontAlgn="base">
              <a:spcBef>
                <a:spcPct val="0"/>
              </a:spcBef>
              <a:spcAft>
                <a:spcPct val="0"/>
              </a:spcAft>
              <a:defRPr sz="2800" b="1">
                <a:solidFill>
                  <a:srgbClr val="5C6F7A"/>
                </a:solidFill>
                <a:latin typeface="Calibri" pitchFamily="34" charset="0"/>
              </a:defRPr>
            </a:lvl6pPr>
            <a:lvl7pPr marL="914400" algn="l" defTabSz="457200" rtl="0" fontAlgn="base">
              <a:spcBef>
                <a:spcPct val="0"/>
              </a:spcBef>
              <a:spcAft>
                <a:spcPct val="0"/>
              </a:spcAft>
              <a:defRPr sz="2800" b="1">
                <a:solidFill>
                  <a:srgbClr val="5C6F7A"/>
                </a:solidFill>
                <a:latin typeface="Calibri" pitchFamily="34" charset="0"/>
              </a:defRPr>
            </a:lvl7pPr>
            <a:lvl8pPr marL="1371600" algn="l" defTabSz="457200" rtl="0" fontAlgn="base">
              <a:spcBef>
                <a:spcPct val="0"/>
              </a:spcBef>
              <a:spcAft>
                <a:spcPct val="0"/>
              </a:spcAft>
              <a:defRPr sz="2800" b="1">
                <a:solidFill>
                  <a:srgbClr val="5C6F7A"/>
                </a:solidFill>
                <a:latin typeface="Calibri" pitchFamily="34" charset="0"/>
              </a:defRPr>
            </a:lvl8pPr>
            <a:lvl9pPr marL="1828800" algn="l" defTabSz="457200" rtl="0" fontAlgn="base">
              <a:spcBef>
                <a:spcPct val="0"/>
              </a:spcBef>
              <a:spcAft>
                <a:spcPct val="0"/>
              </a:spcAft>
              <a:defRPr sz="2800" b="1">
                <a:solidFill>
                  <a:srgbClr val="5C6F7A"/>
                </a:solidFill>
                <a:latin typeface="Calibri" pitchFamily="34" charset="0"/>
              </a:defRPr>
            </a:lvl9pPr>
          </a:lstStyle>
          <a:p>
            <a:pPr algn="ctr"/>
            <a:r>
              <a:rPr lang="en-US">
                <a:latin typeface="Arial Rounded MT Bold" panose="020F0704030504030204" pitchFamily="34" charset="0"/>
              </a:rPr>
              <a:t>Day 2</a:t>
            </a:r>
          </a:p>
          <a:p>
            <a:pPr algn="ctr"/>
            <a:r>
              <a:rPr lang="en-US">
                <a:latin typeface="Arial Rounded MT Bold" panose="020F0704030504030204" pitchFamily="34" charset="0"/>
              </a:rPr>
              <a:t>Mentorship</a:t>
            </a:r>
          </a:p>
          <a:p>
            <a:pPr algn="ctr"/>
            <a:r>
              <a:rPr lang="en-US">
                <a:latin typeface="Arial Rounded MT Bold" panose="020F0704030504030204" pitchFamily="34" charset="0"/>
              </a:rPr>
              <a:t>Teams</a:t>
            </a:r>
          </a:p>
        </p:txBody>
      </p:sp>
    </p:spTree>
    <p:extLst>
      <p:ext uri="{BB962C8B-B14F-4D97-AF65-F5344CB8AC3E}">
        <p14:creationId xmlns:p14="http://schemas.microsoft.com/office/powerpoint/2010/main" val="1804341728"/>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3E423A-B917-49B5-B529-B93630AF7CDA}"/>
              </a:ext>
            </a:extLst>
          </p:cNvPr>
          <p:cNvSpPr>
            <a:spLocks noGrp="1"/>
          </p:cNvSpPr>
          <p:nvPr>
            <p:ph type="title"/>
          </p:nvPr>
        </p:nvSpPr>
        <p:spPr>
          <a:xfrm>
            <a:off x="1539301" y="362886"/>
            <a:ext cx="6639486" cy="1077322"/>
          </a:xfrm>
        </p:spPr>
        <p:txBody>
          <a:bodyPr/>
          <a:lstStyle/>
          <a:p>
            <a:r>
              <a:rPr lang="en-US" dirty="0"/>
              <a:t>Acknowledgments</a:t>
            </a:r>
          </a:p>
        </p:txBody>
      </p:sp>
      <p:sp>
        <p:nvSpPr>
          <p:cNvPr id="7" name="Content Placeholder 6">
            <a:extLst>
              <a:ext uri="{FF2B5EF4-FFF2-40B4-BE49-F238E27FC236}">
                <a16:creationId xmlns:a16="http://schemas.microsoft.com/office/drawing/2014/main" id="{C8A8504A-0C3D-4CE2-AB9C-CA25F3FFCCFE}"/>
              </a:ext>
            </a:extLst>
          </p:cNvPr>
          <p:cNvSpPr>
            <a:spLocks noGrp="1"/>
          </p:cNvSpPr>
          <p:nvPr>
            <p:ph idx="1"/>
          </p:nvPr>
        </p:nvSpPr>
        <p:spPr/>
        <p:txBody>
          <a:bodyPr/>
          <a:lstStyle/>
          <a:p>
            <a:pPr marL="0" indent="0">
              <a:buNone/>
            </a:pPr>
            <a:r>
              <a:rPr lang="en-US" sz="1800" i="1" dirty="0"/>
              <a:t>This resource is made possible by the generous support of the American people through the U.S. President's Emergency Plan for AIDS Relief (PEPFAR) and the U.S. Agency for International Development (USAID) and through the terms of cooperative agreements 7200AA19CA00002 and 7200AA19CA00003. The contents are the responsibility of the EpiC project and the RISE project and do not necessarily reflect the views of PEPFAR, USAID, or the U.S. Government.</a:t>
            </a:r>
          </a:p>
          <a:p>
            <a:pPr marL="0" indent="0">
              <a:buNone/>
            </a:pPr>
            <a:endParaRPr lang="en-US" sz="1800" dirty="0"/>
          </a:p>
          <a:p>
            <a:pPr marL="0" indent="0">
              <a:buNone/>
            </a:pPr>
            <a:r>
              <a:rPr lang="en-US" sz="1800" b="1" dirty="0"/>
              <a:t>Suggested Citation:</a:t>
            </a:r>
          </a:p>
          <a:p>
            <a:pPr marL="0" indent="0">
              <a:buNone/>
            </a:pPr>
            <a:endParaRPr lang="en-US" sz="1800" dirty="0"/>
          </a:p>
          <a:p>
            <a:pPr marL="0" indent="0">
              <a:buNone/>
            </a:pPr>
            <a:r>
              <a:rPr lang="en-US" sz="1800" dirty="0"/>
              <a:t>Weber A, Mamvuto T, Nhamo D, Regeru RN, Jeckonia P, Kiruki M, Mireku M, Bishopp C, Moreau L, Tutegyereize L, Makufa C, Plourde K, Shilomboleni M, Neliwa P, Murungu J. HIV prevention ambassador trainers’ workshop: How to engage adolescent girls and young women as advocates in their communities. Washington, DC: Collaboration for HIV Prevention Options to Control the Epidemic (CHOICE); 2021.</a:t>
            </a:r>
          </a:p>
        </p:txBody>
      </p:sp>
      <p:sp>
        <p:nvSpPr>
          <p:cNvPr id="4" name="Slide Number Placeholder 3">
            <a:extLst>
              <a:ext uri="{FF2B5EF4-FFF2-40B4-BE49-F238E27FC236}">
                <a16:creationId xmlns:a16="http://schemas.microsoft.com/office/drawing/2014/main" id="{DAA57120-BC35-4195-88AB-DA24254967A4}"/>
              </a:ext>
            </a:extLst>
          </p:cNvPr>
          <p:cNvSpPr>
            <a:spLocks noGrp="1"/>
          </p:cNvSpPr>
          <p:nvPr>
            <p:ph type="sldNum" sz="quarter" idx="10"/>
          </p:nvPr>
        </p:nvSpPr>
        <p:spPr>
          <a:xfrm>
            <a:off x="11075749" y="6689725"/>
            <a:ext cx="655996" cy="179388"/>
          </a:xfrm>
        </p:spPr>
        <p:txBody>
          <a:bodyPr/>
          <a:lstStyle/>
          <a:p>
            <a:fld id="{4C0A3798-3E55-40AD-888C-464D28038119}" type="slidenum">
              <a:rPr lang="en-US" smtClean="0"/>
              <a:pPr/>
              <a:t>104</a:t>
            </a:fld>
            <a:endParaRPr lang="en-US"/>
          </a:p>
        </p:txBody>
      </p:sp>
    </p:spTree>
    <p:extLst>
      <p:ext uri="{BB962C8B-B14F-4D97-AF65-F5344CB8AC3E}">
        <p14:creationId xmlns:p14="http://schemas.microsoft.com/office/powerpoint/2010/main" val="2234979227"/>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B42BA4E-C14C-4B4D-A41D-D23829397402}"/>
              </a:ext>
            </a:extLst>
          </p:cNvPr>
          <p:cNvSpPr>
            <a:spLocks noGrp="1"/>
          </p:cNvSpPr>
          <p:nvPr>
            <p:ph type="sldNum" sz="quarter" idx="4294967295"/>
          </p:nvPr>
        </p:nvSpPr>
        <p:spPr>
          <a:xfrm>
            <a:off x="11533188" y="6689725"/>
            <a:ext cx="655637" cy="179388"/>
          </a:xfrm>
        </p:spPr>
        <p:txBody>
          <a:bodyPr/>
          <a:lstStyle/>
          <a:p>
            <a:pPr>
              <a:defRPr/>
            </a:pPr>
            <a:fld id="{4C0A3798-3E55-40AD-888C-464D28038119}" type="slidenum">
              <a:rPr lang="en-US" smtClean="0"/>
              <a:pPr>
                <a:defRPr/>
              </a:pPr>
              <a:t>105</a:t>
            </a:fld>
            <a:endParaRPr lang="en-US"/>
          </a:p>
        </p:txBody>
      </p:sp>
      <p:sp>
        <p:nvSpPr>
          <p:cNvPr id="7" name="Rectangle 6">
            <a:extLst>
              <a:ext uri="{FF2B5EF4-FFF2-40B4-BE49-F238E27FC236}">
                <a16:creationId xmlns:a16="http://schemas.microsoft.com/office/drawing/2014/main" id="{5B3220F9-0930-43D2-8E8A-785B470B468E}"/>
              </a:ext>
            </a:extLst>
          </p:cNvPr>
          <p:cNvSpPr/>
          <p:nvPr/>
        </p:nvSpPr>
        <p:spPr>
          <a:xfrm>
            <a:off x="3730920" y="1304144"/>
            <a:ext cx="4726983" cy="1713893"/>
          </a:xfrm>
          <a:prstGeom prst="rect">
            <a:avLst/>
          </a:prstGeom>
          <a:solidFill>
            <a:schemeClr val="bg1"/>
          </a:solidFill>
          <a:ln w="127000">
            <a:solidFill>
              <a:schemeClr val="accent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00DA49C7-3366-415D-A645-D02EBEC869E0}"/>
              </a:ext>
            </a:extLst>
          </p:cNvPr>
          <p:cNvSpPr txBox="1">
            <a:spLocks/>
          </p:cNvSpPr>
          <p:nvPr/>
        </p:nvSpPr>
        <p:spPr>
          <a:xfrm>
            <a:off x="4094161" y="1843338"/>
            <a:ext cx="4000500" cy="635504"/>
          </a:xfrm>
          <a:prstGeom prst="rect">
            <a:avLst/>
          </a:prstGeom>
        </p:spPr>
        <p:txBody>
          <a:bodyPr/>
          <a:lstStyle>
            <a:lvl1pPr algn="l" defTabSz="457200" rtl="0" eaLnBrk="0" fontAlgn="base" hangingPunct="0">
              <a:spcBef>
                <a:spcPct val="0"/>
              </a:spcBef>
              <a:spcAft>
                <a:spcPct val="0"/>
              </a:spcAft>
              <a:defRPr sz="3600" b="1" kern="1200">
                <a:solidFill>
                  <a:schemeClr val="accent5"/>
                </a:solidFill>
                <a:latin typeface="Century Gothic" panose="020B0502020202020204" pitchFamily="34" charset="0"/>
                <a:ea typeface="+mj-ea"/>
                <a:cs typeface="+mj-cs"/>
              </a:defRPr>
            </a:lvl1pPr>
            <a:lvl2pPr algn="l" defTabSz="457200" rtl="0" eaLnBrk="0" fontAlgn="base" hangingPunct="0">
              <a:spcBef>
                <a:spcPct val="0"/>
              </a:spcBef>
              <a:spcAft>
                <a:spcPct val="0"/>
              </a:spcAft>
              <a:defRPr sz="2800" b="1">
                <a:solidFill>
                  <a:srgbClr val="717074"/>
                </a:solidFill>
                <a:latin typeface="Calibri" pitchFamily="34" charset="0"/>
              </a:defRPr>
            </a:lvl2pPr>
            <a:lvl3pPr algn="l" defTabSz="457200" rtl="0" eaLnBrk="0" fontAlgn="base" hangingPunct="0">
              <a:spcBef>
                <a:spcPct val="0"/>
              </a:spcBef>
              <a:spcAft>
                <a:spcPct val="0"/>
              </a:spcAft>
              <a:defRPr sz="2800" b="1">
                <a:solidFill>
                  <a:srgbClr val="717074"/>
                </a:solidFill>
                <a:latin typeface="Calibri" pitchFamily="34" charset="0"/>
              </a:defRPr>
            </a:lvl3pPr>
            <a:lvl4pPr algn="l" defTabSz="457200" rtl="0" eaLnBrk="0" fontAlgn="base" hangingPunct="0">
              <a:spcBef>
                <a:spcPct val="0"/>
              </a:spcBef>
              <a:spcAft>
                <a:spcPct val="0"/>
              </a:spcAft>
              <a:defRPr sz="2800" b="1">
                <a:solidFill>
                  <a:srgbClr val="717074"/>
                </a:solidFill>
                <a:latin typeface="Calibri" pitchFamily="34" charset="0"/>
              </a:defRPr>
            </a:lvl4pPr>
            <a:lvl5pPr algn="l" defTabSz="457200" rtl="0" eaLnBrk="0" fontAlgn="base" hangingPunct="0">
              <a:spcBef>
                <a:spcPct val="0"/>
              </a:spcBef>
              <a:spcAft>
                <a:spcPct val="0"/>
              </a:spcAft>
              <a:defRPr sz="2800" b="1">
                <a:solidFill>
                  <a:srgbClr val="717074"/>
                </a:solidFill>
                <a:latin typeface="Calibri" pitchFamily="34" charset="0"/>
              </a:defRPr>
            </a:lvl5pPr>
            <a:lvl6pPr marL="457200" algn="l" defTabSz="457200" rtl="0" fontAlgn="base">
              <a:spcBef>
                <a:spcPct val="0"/>
              </a:spcBef>
              <a:spcAft>
                <a:spcPct val="0"/>
              </a:spcAft>
              <a:defRPr sz="2800" b="1">
                <a:solidFill>
                  <a:srgbClr val="5C6F7A"/>
                </a:solidFill>
                <a:latin typeface="Calibri" pitchFamily="34" charset="0"/>
              </a:defRPr>
            </a:lvl6pPr>
            <a:lvl7pPr marL="914400" algn="l" defTabSz="457200" rtl="0" fontAlgn="base">
              <a:spcBef>
                <a:spcPct val="0"/>
              </a:spcBef>
              <a:spcAft>
                <a:spcPct val="0"/>
              </a:spcAft>
              <a:defRPr sz="2800" b="1">
                <a:solidFill>
                  <a:srgbClr val="5C6F7A"/>
                </a:solidFill>
                <a:latin typeface="Calibri" pitchFamily="34" charset="0"/>
              </a:defRPr>
            </a:lvl7pPr>
            <a:lvl8pPr marL="1371600" algn="l" defTabSz="457200" rtl="0" fontAlgn="base">
              <a:spcBef>
                <a:spcPct val="0"/>
              </a:spcBef>
              <a:spcAft>
                <a:spcPct val="0"/>
              </a:spcAft>
              <a:defRPr sz="2800" b="1">
                <a:solidFill>
                  <a:srgbClr val="5C6F7A"/>
                </a:solidFill>
                <a:latin typeface="Calibri" pitchFamily="34" charset="0"/>
              </a:defRPr>
            </a:lvl8pPr>
            <a:lvl9pPr marL="1828800" algn="l" defTabSz="457200" rtl="0" fontAlgn="base">
              <a:spcBef>
                <a:spcPct val="0"/>
              </a:spcBef>
              <a:spcAft>
                <a:spcPct val="0"/>
              </a:spcAft>
              <a:defRPr sz="2800" b="1">
                <a:solidFill>
                  <a:srgbClr val="5C6F7A"/>
                </a:solidFill>
                <a:latin typeface="Calibri" pitchFamily="34" charset="0"/>
              </a:defRPr>
            </a:lvl9pPr>
          </a:lstStyle>
          <a:p>
            <a:pPr algn="ctr"/>
            <a:r>
              <a:rPr lang="en-US">
                <a:latin typeface="Arial Rounded MT Bold" panose="020F0704030504030204" pitchFamily="34" charset="0"/>
              </a:rPr>
              <a:t>Thank You</a:t>
            </a:r>
          </a:p>
        </p:txBody>
      </p:sp>
      <p:pic>
        <p:nvPicPr>
          <p:cNvPr id="3" name="Picture 2" descr="A group of people posing for the camera&#10;&#10;Description automatically generated">
            <a:extLst>
              <a:ext uri="{FF2B5EF4-FFF2-40B4-BE49-F238E27FC236}">
                <a16:creationId xmlns:a16="http://schemas.microsoft.com/office/drawing/2014/main" id="{74E7AC2A-DFBD-4CE4-B21B-25DF0CB5F76E}"/>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9902" b="89872" l="6600" r="91400">
                        <a14:foregroundMark x1="6600" y1="33908" x2="6600" y2="33908"/>
                        <a14:foregroundMark x1="91400" y1="71868" x2="91400" y2="71868"/>
                      </a14:backgroundRemoval>
                    </a14:imgEffect>
                  </a14:imgLayer>
                </a14:imgProps>
              </a:ext>
            </a:extLst>
          </a:blip>
          <a:srcRect t="11781" b="10154"/>
          <a:stretch/>
        </p:blipFill>
        <p:spPr>
          <a:xfrm>
            <a:off x="2521893" y="2488367"/>
            <a:ext cx="7145036" cy="3717561"/>
          </a:xfrm>
          <a:prstGeom prst="rect">
            <a:avLst/>
          </a:prstGeom>
        </p:spPr>
      </p:pic>
    </p:spTree>
    <p:extLst>
      <p:ext uri="{BB962C8B-B14F-4D97-AF65-F5344CB8AC3E}">
        <p14:creationId xmlns:p14="http://schemas.microsoft.com/office/powerpoint/2010/main" val="1018946947"/>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nvSpPr>
        <p:spPr>
          <a:xfrm>
            <a:off x="1620944" y="2584450"/>
            <a:ext cx="10193329" cy="1468438"/>
          </a:xfrm>
          <a:prstGeom prst="rect">
            <a:avLst/>
          </a:prstGeom>
        </p:spPr>
        <p:txBody>
          <a:bodyPr anchor="b"/>
          <a:lstStyle>
            <a:lvl1pPr algn="l" defTabSz="457200" rtl="0" eaLnBrk="1" latinLnBrk="0" hangingPunct="1">
              <a:spcBef>
                <a:spcPct val="0"/>
              </a:spcBef>
              <a:buNone/>
              <a:defRPr sz="3200" b="1" kern="1200" cap="none">
                <a:solidFill>
                  <a:schemeClr val="accent2"/>
                </a:solidFill>
                <a:latin typeface="+mj-lt"/>
                <a:ea typeface="+mj-ea"/>
                <a:cs typeface="+mj-cs"/>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2900" b="1" i="0" u="none" strike="noStrike" kern="1200" cap="all" spc="0" normalizeH="0" baseline="0" noProof="0">
              <a:ln>
                <a:noFill/>
              </a:ln>
              <a:solidFill>
                <a:srgbClr val="FFFFFF"/>
              </a:solidFill>
              <a:effectLst/>
              <a:uLnTx/>
              <a:uFillTx/>
              <a:latin typeface="Calibri"/>
              <a:ea typeface="+mj-ea"/>
              <a:cs typeface="Calibri"/>
            </a:endParaRPr>
          </a:p>
        </p:txBody>
      </p:sp>
      <p:sp>
        <p:nvSpPr>
          <p:cNvPr id="8196" name="TextBox 9"/>
          <p:cNvSpPr txBox="1">
            <a:spLocks noChangeArrowheads="1"/>
          </p:cNvSpPr>
          <p:nvPr/>
        </p:nvSpPr>
        <p:spPr bwMode="auto">
          <a:xfrm>
            <a:off x="1166557" y="1417925"/>
            <a:ext cx="10647716" cy="123110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2800">
                <a:solidFill>
                  <a:schemeClr val="bg1"/>
                </a:solidFill>
                <a:latin typeface="Calibri" panose="020F0502020204030204" pitchFamily="34" charset="0"/>
              </a:defRPr>
            </a:lvl1pPr>
            <a:lvl2pPr marL="742950" indent="-285750">
              <a:spcBef>
                <a:spcPct val="20000"/>
              </a:spcBef>
              <a:buFont typeface="Arial" panose="020B0604020202020204" pitchFamily="34" charset="0"/>
              <a:buChar char="–"/>
              <a:defRPr sz="2600">
                <a:solidFill>
                  <a:schemeClr val="bg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bg1"/>
                </a:solidFill>
                <a:latin typeface="Calibri" panose="020F0502020204030204" pitchFamily="34" charset="0"/>
              </a:defRPr>
            </a:lvl3pPr>
            <a:lvl4pPr marL="1600200" indent="-228600">
              <a:spcBef>
                <a:spcPct val="20000"/>
              </a:spcBef>
              <a:buFont typeface="Arial" panose="020B0604020202020204" pitchFamily="34" charset="0"/>
              <a:buChar char="–"/>
              <a:defRPr sz="2200">
                <a:solidFill>
                  <a:schemeClr val="bg1"/>
                </a:solidFill>
                <a:latin typeface="Calibri" panose="020F0502020204030204" pitchFamily="34" charset="0"/>
              </a:defRPr>
            </a:lvl4pPr>
            <a:lvl5pPr marL="2057400" indent="-228600">
              <a:spcBef>
                <a:spcPct val="20000"/>
              </a:spcBef>
              <a:buFont typeface="Arial" panose="020B0604020202020204" pitchFamily="34" charset="0"/>
              <a:buChar char="•"/>
              <a:defRPr>
                <a:solidFill>
                  <a:schemeClr val="bg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a:solidFill>
                  <a:schemeClr val="bg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a:solidFill>
                  <a:schemeClr val="bg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a:solidFill>
                  <a:schemeClr val="bg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a:solidFill>
                  <a:schemeClr val="bg1"/>
                </a:solidFill>
                <a:latin typeface="Calibri" panose="020F0502020204030204" pitchFamily="34"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altLang="en-US" sz="3000" b="1" i="0" u="none" strike="noStrike" kern="1200" cap="none" spc="0" normalizeH="0" baseline="0" noProof="0">
                <a:ln>
                  <a:noFill/>
                </a:ln>
                <a:solidFill>
                  <a:srgbClr val="14375A"/>
                </a:solidFill>
                <a:effectLst/>
                <a:uLnTx/>
                <a:uFillTx/>
                <a:latin typeface="Century Gothic" panose="020B0502020202020204" pitchFamily="34" charset="0"/>
                <a:ea typeface="Calibri" panose="020F0502020204030204" pitchFamily="34" charset="0"/>
                <a:cs typeface="Calibri" panose="020F0502020204030204" pitchFamily="34" charset="0"/>
              </a:rPr>
              <a:t>HIV Prevention Ambassador Trainers’ Workshop:</a:t>
            </a:r>
          </a:p>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altLang="en-US" sz="2200" b="0" i="0" u="none" strike="noStrike" kern="1200" cap="none" spc="0" normalizeH="0" baseline="0" noProof="0">
                <a:ln>
                  <a:noFill/>
                </a:ln>
                <a:solidFill>
                  <a:srgbClr val="14375A"/>
                </a:solidFill>
                <a:effectLst/>
                <a:uLnTx/>
                <a:uFillTx/>
                <a:latin typeface="Century Gothic" panose="020B0502020202020204" pitchFamily="34" charset="0"/>
                <a:ea typeface="Calibri" panose="020F0502020204030204" pitchFamily="34" charset="0"/>
                <a:cs typeface="Calibri" panose="020F0502020204030204" pitchFamily="34" charset="0"/>
              </a:rPr>
              <a:t>HOW TO ENGAGE ADOLESCENT GIRLS AND YOUNG WOMEN </a:t>
            </a:r>
          </a:p>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altLang="en-US" sz="2200" b="0" i="0" u="none" strike="noStrike" kern="1200" cap="none" spc="0" normalizeH="0" baseline="0" noProof="0">
                <a:ln>
                  <a:noFill/>
                </a:ln>
                <a:solidFill>
                  <a:srgbClr val="14375A"/>
                </a:solidFill>
                <a:effectLst/>
                <a:uLnTx/>
                <a:uFillTx/>
                <a:latin typeface="Century Gothic" panose="020B0502020202020204" pitchFamily="34" charset="0"/>
                <a:ea typeface="Calibri" panose="020F0502020204030204" pitchFamily="34" charset="0"/>
                <a:cs typeface="Calibri" panose="020F0502020204030204" pitchFamily="34" charset="0"/>
              </a:rPr>
              <a:t>AS ADVOCATES IN THEIR COMMUNITIES</a:t>
            </a:r>
          </a:p>
        </p:txBody>
      </p:sp>
      <p:sp>
        <p:nvSpPr>
          <p:cNvPr id="11" name="TextBox 10"/>
          <p:cNvSpPr txBox="1"/>
          <p:nvPr/>
        </p:nvSpPr>
        <p:spPr>
          <a:xfrm>
            <a:off x="1166557" y="4032704"/>
            <a:ext cx="9691083" cy="414337"/>
          </a:xfrm>
          <a:prstGeom prst="rect">
            <a:avLst/>
          </a:prstGeom>
          <a:noFill/>
        </p:spPr>
        <p:txBody>
          <a:bodyPr wrap="square">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2100" b="1" i="0" u="none" strike="noStrike" kern="1200" cap="none" spc="150" normalizeH="0" baseline="0" noProof="0" dirty="0">
                <a:ln>
                  <a:noFill/>
                </a:ln>
                <a:solidFill>
                  <a:srgbClr val="13717C"/>
                </a:solidFill>
                <a:effectLst/>
                <a:highlight>
                  <a:srgbClr val="FFFF00"/>
                </a:highlight>
                <a:uLnTx/>
                <a:uFillTx/>
                <a:latin typeface="Century Gothic" panose="020B0502020202020204" pitchFamily="34" charset="0"/>
                <a:ea typeface="+mn-ea"/>
                <a:cs typeface="Calibri"/>
              </a:rPr>
              <a:t>DAY OF THE WEEK | DD Month YYYY</a:t>
            </a:r>
          </a:p>
        </p:txBody>
      </p:sp>
      <p:sp>
        <p:nvSpPr>
          <p:cNvPr id="2" name="Flowchart: Connector 1">
            <a:extLst>
              <a:ext uri="{FF2B5EF4-FFF2-40B4-BE49-F238E27FC236}">
                <a16:creationId xmlns:a16="http://schemas.microsoft.com/office/drawing/2014/main" id="{1CE841DA-7B16-429E-904F-CD9FBD9BEDC0}"/>
              </a:ext>
            </a:extLst>
          </p:cNvPr>
          <p:cNvSpPr/>
          <p:nvPr/>
        </p:nvSpPr>
        <p:spPr>
          <a:xfrm>
            <a:off x="10345834" y="407986"/>
            <a:ext cx="1468439" cy="1468439"/>
          </a:xfrm>
          <a:prstGeom prst="flowChartConnector">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12" name="Text Placeholder 2"/>
          <p:cNvSpPr txBox="1">
            <a:spLocks/>
          </p:cNvSpPr>
          <p:nvPr/>
        </p:nvSpPr>
        <p:spPr>
          <a:xfrm>
            <a:off x="10313891" y="689685"/>
            <a:ext cx="1532324" cy="905041"/>
          </a:xfrm>
          <a:prstGeom prst="rect">
            <a:avLst/>
          </a:prstGeom>
        </p:spPr>
        <p:txBody>
          <a:bodyPr>
            <a:noAutofit/>
          </a:bodyPr>
          <a:lstStyle/>
          <a:p>
            <a:pPr marL="342900" marR="0" lvl="0" indent="-342900" algn="ctr" defTabSz="4572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150" normalizeH="0" baseline="0" noProof="0" dirty="0">
                <a:ln>
                  <a:noFill/>
                </a:ln>
                <a:solidFill>
                  <a:srgbClr val="BD3093"/>
                </a:solidFill>
                <a:effectLst/>
                <a:uLnTx/>
                <a:uFillTx/>
                <a:latin typeface="Arial Black" panose="020B0A04020102020204" pitchFamily="34" charset="0"/>
                <a:ea typeface="+mn-ea"/>
                <a:cs typeface="Arial" panose="020B0604020202020204" pitchFamily="34" charset="0"/>
              </a:rPr>
              <a:t>DAY</a:t>
            </a:r>
          </a:p>
          <a:p>
            <a:pPr marL="342900" marR="0" lvl="0" indent="-342900" algn="ctr" defTabSz="4572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150" normalizeH="0" baseline="0" noProof="0" dirty="0">
                <a:ln>
                  <a:noFill/>
                </a:ln>
                <a:solidFill>
                  <a:srgbClr val="BD3093"/>
                </a:solidFill>
                <a:effectLst/>
                <a:uLnTx/>
                <a:uFillTx/>
                <a:latin typeface="Arial Black" panose="020B0A04020102020204" pitchFamily="34" charset="0"/>
                <a:ea typeface="+mn-ea"/>
                <a:cs typeface="Arial" panose="020B0604020202020204" pitchFamily="34" charset="0"/>
              </a:rPr>
              <a:t>03</a:t>
            </a:r>
          </a:p>
        </p:txBody>
      </p:sp>
      <p:sp>
        <p:nvSpPr>
          <p:cNvPr id="3" name="Arrow: Pentagon 2">
            <a:extLst>
              <a:ext uri="{FF2B5EF4-FFF2-40B4-BE49-F238E27FC236}">
                <a16:creationId xmlns:a16="http://schemas.microsoft.com/office/drawing/2014/main" id="{D5AB10FF-2E46-4A7F-B699-32D31932E9AC}"/>
              </a:ext>
            </a:extLst>
          </p:cNvPr>
          <p:cNvSpPr/>
          <p:nvPr/>
        </p:nvSpPr>
        <p:spPr>
          <a:xfrm>
            <a:off x="1166557" y="3006709"/>
            <a:ext cx="6140246" cy="644467"/>
          </a:xfrm>
          <a:prstGeom prst="homePlate">
            <a:avLst/>
          </a:prstGeom>
          <a:solidFill>
            <a:schemeClr val="bg2"/>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87C781"/>
              </a:solidFill>
              <a:effectLst/>
              <a:uLnTx/>
              <a:uFillTx/>
              <a:latin typeface="Calibri"/>
              <a:ea typeface="+mn-ea"/>
              <a:cs typeface="+mn-cs"/>
            </a:endParaRPr>
          </a:p>
        </p:txBody>
      </p:sp>
      <p:sp>
        <p:nvSpPr>
          <p:cNvPr id="10" name="Text Placeholder 2">
            <a:extLst>
              <a:ext uri="{FF2B5EF4-FFF2-40B4-BE49-F238E27FC236}">
                <a16:creationId xmlns:a16="http://schemas.microsoft.com/office/drawing/2014/main" id="{F538E4A7-A8D5-44ED-AAB7-E8B82931E146}"/>
              </a:ext>
            </a:extLst>
          </p:cNvPr>
          <p:cNvSpPr txBox="1">
            <a:spLocks/>
          </p:cNvSpPr>
          <p:nvPr/>
        </p:nvSpPr>
        <p:spPr>
          <a:xfrm>
            <a:off x="1182678" y="3151255"/>
            <a:ext cx="5756004" cy="277745"/>
          </a:xfrm>
          <a:prstGeom prst="rect">
            <a:avLst/>
          </a:prstGeom>
        </p:spPr>
        <p:txBody>
          <a:bodyPr>
            <a:noAutofit/>
          </a:bodyPr>
          <a:lstStyle/>
          <a:p>
            <a:pPr marL="342900" marR="0" lvl="0" indent="-34290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150" normalizeH="0" baseline="0" noProof="0" dirty="0">
                <a:ln>
                  <a:noFill/>
                </a:ln>
                <a:solidFill>
                  <a:srgbClr val="F37421"/>
                </a:solidFill>
                <a:effectLst/>
                <a:uLnTx/>
                <a:uFillTx/>
                <a:latin typeface="Arial Black" panose="020B0A04020102020204" pitchFamily="34" charset="0"/>
                <a:ea typeface="+mn-ea"/>
                <a:cs typeface="Arial" panose="020B0604020202020204" pitchFamily="34" charset="0"/>
              </a:rPr>
              <a:t>VIRTUAL TRAINING OF TRAINERS</a:t>
            </a:r>
          </a:p>
        </p:txBody>
      </p:sp>
      <p:pic>
        <p:nvPicPr>
          <p:cNvPr id="16" name="Picture 15" descr="A picture containing toy, doll&#10;&#10;Description automatically generated">
            <a:extLst>
              <a:ext uri="{FF2B5EF4-FFF2-40B4-BE49-F238E27FC236}">
                <a16:creationId xmlns:a16="http://schemas.microsoft.com/office/drawing/2014/main" id="{33EEA957-DA6D-413A-AC37-AA1A71DC9939}"/>
              </a:ext>
            </a:extLst>
          </p:cNvPr>
          <p:cNvPicPr>
            <a:picLocks noChangeAspect="1"/>
          </p:cNvPicPr>
          <p:nvPr/>
        </p:nvPicPr>
        <p:blipFill>
          <a:blip r:embed="rId3"/>
          <a:stretch>
            <a:fillRect/>
          </a:stretch>
        </p:blipFill>
        <p:spPr>
          <a:xfrm>
            <a:off x="7745069" y="2381294"/>
            <a:ext cx="1431979" cy="3302820"/>
          </a:xfrm>
          <a:prstGeom prst="rect">
            <a:avLst/>
          </a:prstGeom>
        </p:spPr>
      </p:pic>
      <p:pic>
        <p:nvPicPr>
          <p:cNvPr id="19" name="Picture 18" descr="A picture containing shirt, standing&#10;&#10;Description automatically generated">
            <a:extLst>
              <a:ext uri="{FF2B5EF4-FFF2-40B4-BE49-F238E27FC236}">
                <a16:creationId xmlns:a16="http://schemas.microsoft.com/office/drawing/2014/main" id="{2B176539-E745-4368-8E62-86E1EDB54ACF}"/>
              </a:ext>
            </a:extLst>
          </p:cNvPr>
          <p:cNvPicPr>
            <a:picLocks noChangeAspect="1"/>
          </p:cNvPicPr>
          <p:nvPr/>
        </p:nvPicPr>
        <p:blipFill>
          <a:blip r:embed="rId4"/>
          <a:stretch>
            <a:fillRect/>
          </a:stretch>
        </p:blipFill>
        <p:spPr>
          <a:xfrm>
            <a:off x="8321475" y="2443248"/>
            <a:ext cx="1727207" cy="3256907"/>
          </a:xfrm>
          <a:prstGeom prst="rect">
            <a:avLst/>
          </a:prstGeom>
        </p:spPr>
      </p:pic>
      <p:pic>
        <p:nvPicPr>
          <p:cNvPr id="13" name="Picture 12" descr="A person wearing a costume&#10;&#10;Description automatically generated">
            <a:extLst>
              <a:ext uri="{FF2B5EF4-FFF2-40B4-BE49-F238E27FC236}">
                <a16:creationId xmlns:a16="http://schemas.microsoft.com/office/drawing/2014/main" id="{8BAD25BA-B9BF-449E-B1A1-F76F4F0A1B78}"/>
              </a:ext>
            </a:extLst>
          </p:cNvPr>
          <p:cNvPicPr>
            <a:picLocks noChangeAspect="1"/>
          </p:cNvPicPr>
          <p:nvPr/>
        </p:nvPicPr>
        <p:blipFill>
          <a:blip r:embed="rId5"/>
          <a:stretch>
            <a:fillRect/>
          </a:stretch>
        </p:blipFill>
        <p:spPr>
          <a:xfrm>
            <a:off x="9121267" y="2375116"/>
            <a:ext cx="1884880" cy="3319272"/>
          </a:xfrm>
          <a:prstGeom prst="rect">
            <a:avLst/>
          </a:prstGeom>
        </p:spPr>
      </p:pic>
    </p:spTree>
    <p:extLst>
      <p:ext uri="{BB962C8B-B14F-4D97-AF65-F5344CB8AC3E}">
        <p14:creationId xmlns:p14="http://schemas.microsoft.com/office/powerpoint/2010/main" val="3084516808"/>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D5BD6F-4FD5-4DB2-9FBB-79A955CDDA53}"/>
              </a:ext>
            </a:extLst>
          </p:cNvPr>
          <p:cNvSpPr>
            <a:spLocks noGrp="1"/>
          </p:cNvSpPr>
          <p:nvPr>
            <p:ph type="title"/>
          </p:nvPr>
        </p:nvSpPr>
        <p:spPr/>
        <p:txBody>
          <a:bodyPr/>
          <a:lstStyle/>
          <a:p>
            <a:r>
              <a:rPr lang="en-US"/>
              <a:t>Today’s Facilitators</a:t>
            </a:r>
          </a:p>
        </p:txBody>
      </p:sp>
      <p:sp>
        <p:nvSpPr>
          <p:cNvPr id="4" name="Slide Number Placeholder 3">
            <a:extLst>
              <a:ext uri="{FF2B5EF4-FFF2-40B4-BE49-F238E27FC236}">
                <a16:creationId xmlns:a16="http://schemas.microsoft.com/office/drawing/2014/main" id="{0EC54BAD-2CD7-4787-9777-FE60735A7AEA}"/>
              </a:ext>
            </a:extLst>
          </p:cNvPr>
          <p:cNvSpPr>
            <a:spLocks noGrp="1"/>
          </p:cNvSpPr>
          <p:nvPr>
            <p:ph type="sldNum" sz="quarter" idx="10"/>
          </p:nvPr>
        </p:nvSpPr>
        <p:spPr/>
        <p:txBody>
          <a:bodyPr/>
          <a:lstStyle/>
          <a:p>
            <a:pPr>
              <a:defRPr/>
            </a:pPr>
            <a:fld id="{4C0A3798-3E55-40AD-888C-464D28038119}" type="slidenum">
              <a:rPr lang="en-US" smtClean="0"/>
              <a:pPr>
                <a:defRPr/>
              </a:pPr>
              <a:t>107</a:t>
            </a:fld>
            <a:endParaRPr lang="en-US"/>
          </a:p>
        </p:txBody>
      </p:sp>
      <p:sp>
        <p:nvSpPr>
          <p:cNvPr id="12" name="Content Placeholder 2">
            <a:extLst>
              <a:ext uri="{FF2B5EF4-FFF2-40B4-BE49-F238E27FC236}">
                <a16:creationId xmlns:a16="http://schemas.microsoft.com/office/drawing/2014/main" id="{74997C60-4350-41DD-AFEA-E9FC01A7FE1A}"/>
              </a:ext>
            </a:extLst>
          </p:cNvPr>
          <p:cNvSpPr txBox="1">
            <a:spLocks/>
          </p:cNvSpPr>
          <p:nvPr/>
        </p:nvSpPr>
        <p:spPr bwMode="auto">
          <a:xfrm>
            <a:off x="1306514" y="4202961"/>
            <a:ext cx="3202675" cy="12423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defTabSz="457200" rtl="0" eaLnBrk="0" fontAlgn="base" hangingPunct="0">
              <a:spcBef>
                <a:spcPct val="20000"/>
              </a:spcBef>
              <a:spcAft>
                <a:spcPct val="0"/>
              </a:spcAft>
              <a:buClr>
                <a:srgbClr val="309FCD"/>
              </a:buClr>
              <a:buFont typeface="Arial" panose="020B0604020202020204" pitchFamily="34" charset="0"/>
              <a:buChar char="•"/>
              <a:defRPr sz="2800" kern="1200">
                <a:solidFill>
                  <a:schemeClr val="tx2"/>
                </a:solidFill>
                <a:latin typeface="Century Gothic" panose="020B0502020202020204" pitchFamily="34" charset="0"/>
                <a:ea typeface="+mn-ea"/>
                <a:cs typeface="+mn-cs"/>
              </a:defRPr>
            </a:lvl1pPr>
            <a:lvl2pPr marL="742950" indent="-285750" algn="l" defTabSz="457200" rtl="0" eaLnBrk="0" fontAlgn="base" hangingPunct="0">
              <a:spcBef>
                <a:spcPct val="20000"/>
              </a:spcBef>
              <a:spcAft>
                <a:spcPct val="0"/>
              </a:spcAft>
              <a:buClr>
                <a:srgbClr val="309FCD"/>
              </a:buClr>
              <a:buFont typeface="Arial" panose="020B0604020202020204" pitchFamily="34" charset="0"/>
              <a:buChar char="–"/>
              <a:defRPr sz="2600" kern="1200">
                <a:solidFill>
                  <a:schemeClr val="tx2"/>
                </a:solidFill>
                <a:latin typeface="Century Gothic" panose="020B0502020202020204" pitchFamily="34" charset="0"/>
                <a:ea typeface="+mn-ea"/>
                <a:cs typeface="+mn-cs"/>
              </a:defRPr>
            </a:lvl2pPr>
            <a:lvl3pPr marL="1143000" indent="-228600" algn="l" defTabSz="457200" rtl="0" eaLnBrk="0" fontAlgn="base" hangingPunct="0">
              <a:spcBef>
                <a:spcPct val="20000"/>
              </a:spcBef>
              <a:spcAft>
                <a:spcPct val="0"/>
              </a:spcAft>
              <a:buClr>
                <a:srgbClr val="309FCD"/>
              </a:buClr>
              <a:buFont typeface="Arial" panose="020B0604020202020204" pitchFamily="34" charset="0"/>
              <a:buChar char="•"/>
              <a:defRPr sz="2400" kern="1200">
                <a:solidFill>
                  <a:schemeClr val="tx2"/>
                </a:solidFill>
                <a:latin typeface="Century Gothic" panose="020B0502020202020204" pitchFamily="34" charset="0"/>
                <a:ea typeface="+mn-ea"/>
                <a:cs typeface="+mn-cs"/>
              </a:defRPr>
            </a:lvl3pPr>
            <a:lvl4pPr marL="1600200" indent="-228600" algn="l" defTabSz="457200" rtl="0" eaLnBrk="0" fontAlgn="base" hangingPunct="0">
              <a:spcBef>
                <a:spcPct val="20000"/>
              </a:spcBef>
              <a:spcAft>
                <a:spcPct val="0"/>
              </a:spcAft>
              <a:buClr>
                <a:srgbClr val="309FCD"/>
              </a:buClr>
              <a:buFont typeface="Arial" panose="020B0604020202020204" pitchFamily="34" charset="0"/>
              <a:buChar char="–"/>
              <a:defRPr sz="2200" kern="1200">
                <a:solidFill>
                  <a:schemeClr val="tx2"/>
                </a:solidFill>
                <a:latin typeface="Century Gothic" panose="020B0502020202020204" pitchFamily="34" charset="0"/>
                <a:ea typeface="+mn-ea"/>
                <a:cs typeface="+mn-cs"/>
              </a:defRPr>
            </a:lvl4pPr>
            <a:lvl5pPr marL="2057400" indent="-228600" algn="l" defTabSz="457200" rtl="0" eaLnBrk="0" fontAlgn="base" hangingPunct="0">
              <a:spcBef>
                <a:spcPct val="20000"/>
              </a:spcBef>
              <a:spcAft>
                <a:spcPct val="0"/>
              </a:spcAft>
              <a:buClr>
                <a:srgbClr val="309FCD"/>
              </a:buClr>
              <a:buFont typeface="Arial" panose="020B0604020202020204" pitchFamily="34" charset="0"/>
              <a:buChar char="•"/>
              <a:defRPr kern="1200">
                <a:solidFill>
                  <a:schemeClr val="tx2"/>
                </a:solidFill>
                <a:latin typeface="Century Gothic" panose="020B0502020202020204" pitchFamily="34"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2000" b="1" dirty="0">
                <a:highlight>
                  <a:srgbClr val="FFFF00"/>
                </a:highlight>
              </a:rPr>
              <a:t>Name</a:t>
            </a:r>
          </a:p>
          <a:p>
            <a:pPr marL="0" indent="0" algn="ctr">
              <a:buFont typeface="Arial" panose="020B0604020202020204" pitchFamily="34" charset="0"/>
              <a:buNone/>
            </a:pPr>
            <a:r>
              <a:rPr lang="en-US" sz="2000" dirty="0">
                <a:highlight>
                  <a:srgbClr val="FFFF00"/>
                </a:highlight>
              </a:rPr>
              <a:t>Title</a:t>
            </a:r>
          </a:p>
          <a:p>
            <a:pPr marL="0" indent="0" algn="ctr">
              <a:buFont typeface="Arial" panose="020B0604020202020204" pitchFamily="34" charset="0"/>
              <a:buNone/>
            </a:pPr>
            <a:r>
              <a:rPr lang="en-US" sz="2000" dirty="0">
                <a:highlight>
                  <a:srgbClr val="FFFF00"/>
                </a:highlight>
              </a:rPr>
              <a:t>Organization, Country</a:t>
            </a:r>
          </a:p>
        </p:txBody>
      </p:sp>
      <p:pic>
        <p:nvPicPr>
          <p:cNvPr id="18" name="Picture 4" descr="User outline">
            <a:extLst>
              <a:ext uri="{FF2B5EF4-FFF2-40B4-BE49-F238E27FC236}">
                <a16:creationId xmlns:a16="http://schemas.microsoft.com/office/drawing/2014/main" id="{56752B4E-CB43-4170-9BB2-DE2441720BE1}"/>
              </a:ext>
            </a:extLst>
          </p:cNvPr>
          <p:cNvPicPr>
            <a:picLocks noChangeAspect="1" noChangeArrowheads="1"/>
          </p:cNvPicPr>
          <p:nvPr/>
        </p:nvPicPr>
        <p:blipFill>
          <a:blip r:embed="rId3">
            <a:extLst>
              <a:ext uri="{96DAC541-7B7A-43D3-8B79-37D633B846F1}">
                <asvg:svgBlip xmlns:asvg="http://schemas.microsoft.com/office/drawing/2016/SVG/main" r:embed="rId4"/>
              </a:ext>
            </a:extLst>
          </a:blip>
          <a:srcRect/>
          <a:stretch/>
        </p:blipFill>
        <p:spPr bwMode="auto">
          <a:xfrm>
            <a:off x="5067851" y="1920009"/>
            <a:ext cx="2057400" cy="2057400"/>
          </a:xfrm>
          <a:prstGeom prst="flowChartConnector">
            <a:avLst/>
          </a:prstGeom>
          <a:noFill/>
          <a:ln>
            <a:solidFill>
              <a:srgbClr val="000000"/>
            </a:solidFill>
          </a:ln>
          <a:extLst>
            <a:ext uri="{909E8E84-426E-40DD-AFC4-6F175D3DCCD1}">
              <a14:hiddenFill xmlns:a14="http://schemas.microsoft.com/office/drawing/2010/main">
                <a:solidFill>
                  <a:srgbClr val="FFFFFF"/>
                </a:solidFill>
              </a14:hiddenFill>
            </a:ext>
          </a:extLst>
        </p:spPr>
      </p:pic>
      <p:pic>
        <p:nvPicPr>
          <p:cNvPr id="20" name="Picture 2" descr="User outline">
            <a:extLst>
              <a:ext uri="{FF2B5EF4-FFF2-40B4-BE49-F238E27FC236}">
                <a16:creationId xmlns:a16="http://schemas.microsoft.com/office/drawing/2014/main" id="{DDEA44FC-93B2-4EDF-84D9-A5C6934E9041}"/>
              </a:ext>
            </a:extLst>
          </p:cNvPr>
          <p:cNvPicPr>
            <a:picLocks noChangeAspect="1" noChangeArrowheads="1"/>
          </p:cNvPicPr>
          <p:nvPr/>
        </p:nvPicPr>
        <p:blipFill>
          <a:blip r:embed="rId3">
            <a:extLst>
              <a:ext uri="{96DAC541-7B7A-43D3-8B79-37D633B846F1}">
                <asvg:svgBlip xmlns:asvg="http://schemas.microsoft.com/office/drawing/2016/SVG/main" r:embed="rId4"/>
              </a:ext>
            </a:extLst>
          </a:blip>
          <a:srcRect/>
          <a:stretch/>
        </p:blipFill>
        <p:spPr bwMode="auto">
          <a:xfrm>
            <a:off x="1879152" y="1935223"/>
            <a:ext cx="2057400" cy="2057400"/>
          </a:xfrm>
          <a:prstGeom prst="flowChartConnector">
            <a:avLst/>
          </a:prstGeom>
          <a:noFill/>
          <a:ln>
            <a:solidFill>
              <a:srgbClr val="000000"/>
            </a:solidFill>
          </a:ln>
          <a:extLst>
            <a:ext uri="{909E8E84-426E-40DD-AFC4-6F175D3DCCD1}">
              <a14:hiddenFill xmlns:a14="http://schemas.microsoft.com/office/drawing/2010/main">
                <a:solidFill>
                  <a:srgbClr val="FFFFFF"/>
                </a:solidFill>
              </a14:hiddenFill>
            </a:ext>
          </a:extLst>
        </p:spPr>
      </p:pic>
      <p:pic>
        <p:nvPicPr>
          <p:cNvPr id="11" name="Picture 4" descr="User outline">
            <a:extLst>
              <a:ext uri="{FF2B5EF4-FFF2-40B4-BE49-F238E27FC236}">
                <a16:creationId xmlns:a16="http://schemas.microsoft.com/office/drawing/2014/main" id="{42FA8DE6-8E2C-4E0E-BCF0-E1FFE9963E5A}"/>
              </a:ext>
            </a:extLst>
          </p:cNvPr>
          <p:cNvPicPr>
            <a:picLocks noChangeAspect="1" noChangeArrowheads="1"/>
          </p:cNvPicPr>
          <p:nvPr/>
        </p:nvPicPr>
        <p:blipFill>
          <a:blip r:embed="rId3">
            <a:extLst>
              <a:ext uri="{96DAC541-7B7A-43D3-8B79-37D633B846F1}">
                <asvg:svgBlip xmlns:asvg="http://schemas.microsoft.com/office/drawing/2016/SVG/main" r:embed="rId4"/>
              </a:ext>
            </a:extLst>
          </a:blip>
          <a:srcRect/>
          <a:stretch/>
        </p:blipFill>
        <p:spPr bwMode="auto">
          <a:xfrm>
            <a:off x="8256550" y="1887748"/>
            <a:ext cx="2057400" cy="2057400"/>
          </a:xfrm>
          <a:prstGeom prst="flowChartConnector">
            <a:avLst/>
          </a:prstGeom>
          <a:noFill/>
          <a:ln>
            <a:solidFill>
              <a:srgbClr val="000000"/>
            </a:solidFill>
          </a:ln>
          <a:extLst>
            <a:ext uri="{909E8E84-426E-40DD-AFC4-6F175D3DCCD1}">
              <a14:hiddenFill xmlns:a14="http://schemas.microsoft.com/office/drawing/2010/main">
                <a:solidFill>
                  <a:srgbClr val="FFFFFF"/>
                </a:solidFill>
              </a14:hiddenFill>
            </a:ext>
          </a:extLst>
        </p:spPr>
      </p:pic>
      <p:sp>
        <p:nvSpPr>
          <p:cNvPr id="13" name="Content Placeholder 2">
            <a:extLst>
              <a:ext uri="{FF2B5EF4-FFF2-40B4-BE49-F238E27FC236}">
                <a16:creationId xmlns:a16="http://schemas.microsoft.com/office/drawing/2014/main" id="{DFC5797C-EAF6-4C36-A233-4B1376C8425A}"/>
              </a:ext>
            </a:extLst>
          </p:cNvPr>
          <p:cNvSpPr txBox="1">
            <a:spLocks/>
          </p:cNvSpPr>
          <p:nvPr/>
        </p:nvSpPr>
        <p:spPr bwMode="auto">
          <a:xfrm>
            <a:off x="4473344" y="4235221"/>
            <a:ext cx="3202675" cy="12423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defTabSz="457200" rtl="0" eaLnBrk="0" fontAlgn="base" hangingPunct="0">
              <a:spcBef>
                <a:spcPct val="20000"/>
              </a:spcBef>
              <a:spcAft>
                <a:spcPct val="0"/>
              </a:spcAft>
              <a:buClr>
                <a:srgbClr val="309FCD"/>
              </a:buClr>
              <a:buFont typeface="Arial" panose="020B0604020202020204" pitchFamily="34" charset="0"/>
              <a:buChar char="•"/>
              <a:defRPr sz="2800" kern="1200">
                <a:solidFill>
                  <a:schemeClr val="tx2"/>
                </a:solidFill>
                <a:latin typeface="Century Gothic" panose="020B0502020202020204" pitchFamily="34" charset="0"/>
                <a:ea typeface="+mn-ea"/>
                <a:cs typeface="+mn-cs"/>
              </a:defRPr>
            </a:lvl1pPr>
            <a:lvl2pPr marL="742950" indent="-285750" algn="l" defTabSz="457200" rtl="0" eaLnBrk="0" fontAlgn="base" hangingPunct="0">
              <a:spcBef>
                <a:spcPct val="20000"/>
              </a:spcBef>
              <a:spcAft>
                <a:spcPct val="0"/>
              </a:spcAft>
              <a:buClr>
                <a:srgbClr val="309FCD"/>
              </a:buClr>
              <a:buFont typeface="Arial" panose="020B0604020202020204" pitchFamily="34" charset="0"/>
              <a:buChar char="–"/>
              <a:defRPr sz="2600" kern="1200">
                <a:solidFill>
                  <a:schemeClr val="tx2"/>
                </a:solidFill>
                <a:latin typeface="Century Gothic" panose="020B0502020202020204" pitchFamily="34" charset="0"/>
                <a:ea typeface="+mn-ea"/>
                <a:cs typeface="+mn-cs"/>
              </a:defRPr>
            </a:lvl2pPr>
            <a:lvl3pPr marL="1143000" indent="-228600" algn="l" defTabSz="457200" rtl="0" eaLnBrk="0" fontAlgn="base" hangingPunct="0">
              <a:spcBef>
                <a:spcPct val="20000"/>
              </a:spcBef>
              <a:spcAft>
                <a:spcPct val="0"/>
              </a:spcAft>
              <a:buClr>
                <a:srgbClr val="309FCD"/>
              </a:buClr>
              <a:buFont typeface="Arial" panose="020B0604020202020204" pitchFamily="34" charset="0"/>
              <a:buChar char="•"/>
              <a:defRPr sz="2400" kern="1200">
                <a:solidFill>
                  <a:schemeClr val="tx2"/>
                </a:solidFill>
                <a:latin typeface="Century Gothic" panose="020B0502020202020204" pitchFamily="34" charset="0"/>
                <a:ea typeface="+mn-ea"/>
                <a:cs typeface="+mn-cs"/>
              </a:defRPr>
            </a:lvl3pPr>
            <a:lvl4pPr marL="1600200" indent="-228600" algn="l" defTabSz="457200" rtl="0" eaLnBrk="0" fontAlgn="base" hangingPunct="0">
              <a:spcBef>
                <a:spcPct val="20000"/>
              </a:spcBef>
              <a:spcAft>
                <a:spcPct val="0"/>
              </a:spcAft>
              <a:buClr>
                <a:srgbClr val="309FCD"/>
              </a:buClr>
              <a:buFont typeface="Arial" panose="020B0604020202020204" pitchFamily="34" charset="0"/>
              <a:buChar char="–"/>
              <a:defRPr sz="2200" kern="1200">
                <a:solidFill>
                  <a:schemeClr val="tx2"/>
                </a:solidFill>
                <a:latin typeface="Century Gothic" panose="020B0502020202020204" pitchFamily="34" charset="0"/>
                <a:ea typeface="+mn-ea"/>
                <a:cs typeface="+mn-cs"/>
              </a:defRPr>
            </a:lvl4pPr>
            <a:lvl5pPr marL="2057400" indent="-228600" algn="l" defTabSz="457200" rtl="0" eaLnBrk="0" fontAlgn="base" hangingPunct="0">
              <a:spcBef>
                <a:spcPct val="20000"/>
              </a:spcBef>
              <a:spcAft>
                <a:spcPct val="0"/>
              </a:spcAft>
              <a:buClr>
                <a:srgbClr val="309FCD"/>
              </a:buClr>
              <a:buFont typeface="Arial" panose="020B0604020202020204" pitchFamily="34" charset="0"/>
              <a:buChar char="•"/>
              <a:defRPr kern="1200">
                <a:solidFill>
                  <a:schemeClr val="tx2"/>
                </a:solidFill>
                <a:latin typeface="Century Gothic" panose="020B0502020202020204" pitchFamily="34"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2000" b="1" dirty="0">
                <a:highlight>
                  <a:srgbClr val="FFFF00"/>
                </a:highlight>
              </a:rPr>
              <a:t>Name</a:t>
            </a:r>
          </a:p>
          <a:p>
            <a:pPr marL="0" indent="0" algn="ctr">
              <a:buFont typeface="Arial" panose="020B0604020202020204" pitchFamily="34" charset="0"/>
              <a:buNone/>
            </a:pPr>
            <a:r>
              <a:rPr lang="en-US" sz="2000" dirty="0">
                <a:highlight>
                  <a:srgbClr val="FFFF00"/>
                </a:highlight>
              </a:rPr>
              <a:t>Title</a:t>
            </a:r>
          </a:p>
          <a:p>
            <a:pPr marL="0" indent="0" algn="ctr">
              <a:buFont typeface="Arial" panose="020B0604020202020204" pitchFamily="34" charset="0"/>
              <a:buNone/>
            </a:pPr>
            <a:r>
              <a:rPr lang="en-US" sz="2000" dirty="0">
                <a:highlight>
                  <a:srgbClr val="FFFF00"/>
                </a:highlight>
              </a:rPr>
              <a:t>Organization, Country</a:t>
            </a:r>
          </a:p>
        </p:txBody>
      </p:sp>
      <p:sp>
        <p:nvSpPr>
          <p:cNvPr id="14" name="Content Placeholder 2">
            <a:extLst>
              <a:ext uri="{FF2B5EF4-FFF2-40B4-BE49-F238E27FC236}">
                <a16:creationId xmlns:a16="http://schemas.microsoft.com/office/drawing/2014/main" id="{01CD242D-CAEF-4A0E-A3B0-A96C6B0712EC}"/>
              </a:ext>
            </a:extLst>
          </p:cNvPr>
          <p:cNvSpPr txBox="1">
            <a:spLocks/>
          </p:cNvSpPr>
          <p:nvPr/>
        </p:nvSpPr>
        <p:spPr bwMode="auto">
          <a:xfrm>
            <a:off x="7683912" y="4202960"/>
            <a:ext cx="3202675" cy="12423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defTabSz="457200" rtl="0" eaLnBrk="0" fontAlgn="base" hangingPunct="0">
              <a:spcBef>
                <a:spcPct val="20000"/>
              </a:spcBef>
              <a:spcAft>
                <a:spcPct val="0"/>
              </a:spcAft>
              <a:buClr>
                <a:srgbClr val="309FCD"/>
              </a:buClr>
              <a:buFont typeface="Arial" panose="020B0604020202020204" pitchFamily="34" charset="0"/>
              <a:buChar char="•"/>
              <a:defRPr sz="2800" kern="1200">
                <a:solidFill>
                  <a:schemeClr val="tx2"/>
                </a:solidFill>
                <a:latin typeface="Century Gothic" panose="020B0502020202020204" pitchFamily="34" charset="0"/>
                <a:ea typeface="+mn-ea"/>
                <a:cs typeface="+mn-cs"/>
              </a:defRPr>
            </a:lvl1pPr>
            <a:lvl2pPr marL="742950" indent="-285750" algn="l" defTabSz="457200" rtl="0" eaLnBrk="0" fontAlgn="base" hangingPunct="0">
              <a:spcBef>
                <a:spcPct val="20000"/>
              </a:spcBef>
              <a:spcAft>
                <a:spcPct val="0"/>
              </a:spcAft>
              <a:buClr>
                <a:srgbClr val="309FCD"/>
              </a:buClr>
              <a:buFont typeface="Arial" panose="020B0604020202020204" pitchFamily="34" charset="0"/>
              <a:buChar char="–"/>
              <a:defRPr sz="2600" kern="1200">
                <a:solidFill>
                  <a:schemeClr val="tx2"/>
                </a:solidFill>
                <a:latin typeface="Century Gothic" panose="020B0502020202020204" pitchFamily="34" charset="0"/>
                <a:ea typeface="+mn-ea"/>
                <a:cs typeface="+mn-cs"/>
              </a:defRPr>
            </a:lvl2pPr>
            <a:lvl3pPr marL="1143000" indent="-228600" algn="l" defTabSz="457200" rtl="0" eaLnBrk="0" fontAlgn="base" hangingPunct="0">
              <a:spcBef>
                <a:spcPct val="20000"/>
              </a:spcBef>
              <a:spcAft>
                <a:spcPct val="0"/>
              </a:spcAft>
              <a:buClr>
                <a:srgbClr val="309FCD"/>
              </a:buClr>
              <a:buFont typeface="Arial" panose="020B0604020202020204" pitchFamily="34" charset="0"/>
              <a:buChar char="•"/>
              <a:defRPr sz="2400" kern="1200">
                <a:solidFill>
                  <a:schemeClr val="tx2"/>
                </a:solidFill>
                <a:latin typeface="Century Gothic" panose="020B0502020202020204" pitchFamily="34" charset="0"/>
                <a:ea typeface="+mn-ea"/>
                <a:cs typeface="+mn-cs"/>
              </a:defRPr>
            </a:lvl3pPr>
            <a:lvl4pPr marL="1600200" indent="-228600" algn="l" defTabSz="457200" rtl="0" eaLnBrk="0" fontAlgn="base" hangingPunct="0">
              <a:spcBef>
                <a:spcPct val="20000"/>
              </a:spcBef>
              <a:spcAft>
                <a:spcPct val="0"/>
              </a:spcAft>
              <a:buClr>
                <a:srgbClr val="309FCD"/>
              </a:buClr>
              <a:buFont typeface="Arial" panose="020B0604020202020204" pitchFamily="34" charset="0"/>
              <a:buChar char="–"/>
              <a:defRPr sz="2200" kern="1200">
                <a:solidFill>
                  <a:schemeClr val="tx2"/>
                </a:solidFill>
                <a:latin typeface="Century Gothic" panose="020B0502020202020204" pitchFamily="34" charset="0"/>
                <a:ea typeface="+mn-ea"/>
                <a:cs typeface="+mn-cs"/>
              </a:defRPr>
            </a:lvl4pPr>
            <a:lvl5pPr marL="2057400" indent="-228600" algn="l" defTabSz="457200" rtl="0" eaLnBrk="0" fontAlgn="base" hangingPunct="0">
              <a:spcBef>
                <a:spcPct val="20000"/>
              </a:spcBef>
              <a:spcAft>
                <a:spcPct val="0"/>
              </a:spcAft>
              <a:buClr>
                <a:srgbClr val="309FCD"/>
              </a:buClr>
              <a:buFont typeface="Arial" panose="020B0604020202020204" pitchFamily="34" charset="0"/>
              <a:buChar char="•"/>
              <a:defRPr kern="1200">
                <a:solidFill>
                  <a:schemeClr val="tx2"/>
                </a:solidFill>
                <a:latin typeface="Century Gothic" panose="020B0502020202020204" pitchFamily="34"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2000" b="1" dirty="0">
                <a:highlight>
                  <a:srgbClr val="FFFF00"/>
                </a:highlight>
              </a:rPr>
              <a:t>Name</a:t>
            </a:r>
          </a:p>
          <a:p>
            <a:pPr marL="0" indent="0" algn="ctr">
              <a:buFont typeface="Arial" panose="020B0604020202020204" pitchFamily="34" charset="0"/>
              <a:buNone/>
            </a:pPr>
            <a:r>
              <a:rPr lang="en-US" sz="2000" dirty="0">
                <a:highlight>
                  <a:srgbClr val="FFFF00"/>
                </a:highlight>
              </a:rPr>
              <a:t>Title</a:t>
            </a:r>
          </a:p>
          <a:p>
            <a:pPr marL="0" indent="0" algn="ctr">
              <a:buFont typeface="Arial" panose="020B0604020202020204" pitchFamily="34" charset="0"/>
              <a:buNone/>
            </a:pPr>
            <a:r>
              <a:rPr lang="en-US" sz="2000" dirty="0">
                <a:highlight>
                  <a:srgbClr val="FFFF00"/>
                </a:highlight>
              </a:rPr>
              <a:t>Organization, Country</a:t>
            </a:r>
          </a:p>
        </p:txBody>
      </p:sp>
    </p:spTree>
    <p:extLst>
      <p:ext uri="{BB962C8B-B14F-4D97-AF65-F5344CB8AC3E}">
        <p14:creationId xmlns:p14="http://schemas.microsoft.com/office/powerpoint/2010/main" val="3235935058"/>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80D2CD-DFD0-421F-BD20-3DC025711B4D}"/>
              </a:ext>
            </a:extLst>
          </p:cNvPr>
          <p:cNvSpPr>
            <a:spLocks noGrp="1"/>
          </p:cNvSpPr>
          <p:nvPr>
            <p:ph type="title"/>
          </p:nvPr>
        </p:nvSpPr>
        <p:spPr/>
        <p:txBody>
          <a:bodyPr/>
          <a:lstStyle/>
          <a:p>
            <a:r>
              <a:rPr lang="en-US" dirty="0"/>
              <a:t>Day 3 Objectives &amp; Agenda</a:t>
            </a:r>
          </a:p>
        </p:txBody>
      </p:sp>
      <p:graphicFrame>
        <p:nvGraphicFramePr>
          <p:cNvPr id="5" name="Table 5">
            <a:extLst>
              <a:ext uri="{FF2B5EF4-FFF2-40B4-BE49-F238E27FC236}">
                <a16:creationId xmlns:a16="http://schemas.microsoft.com/office/drawing/2014/main" id="{5004AC0B-9DDC-47C9-B687-8F77BBBF3D8C}"/>
              </a:ext>
            </a:extLst>
          </p:cNvPr>
          <p:cNvGraphicFramePr>
            <a:graphicFrameLocks noGrp="1"/>
          </p:cNvGraphicFramePr>
          <p:nvPr>
            <p:ph idx="1"/>
            <p:extLst>
              <p:ext uri="{D42A27DB-BD31-4B8C-83A1-F6EECF244321}">
                <p14:modId xmlns:p14="http://schemas.microsoft.com/office/powerpoint/2010/main" val="4128473489"/>
              </p:ext>
            </p:extLst>
          </p:nvPr>
        </p:nvGraphicFramePr>
        <p:xfrm>
          <a:off x="6037982" y="2026414"/>
          <a:ext cx="5037767" cy="3431718"/>
        </p:xfrm>
        <a:graphic>
          <a:graphicData uri="http://schemas.openxmlformats.org/drawingml/2006/table">
            <a:tbl>
              <a:tblPr firstRow="1" bandRow="1">
                <a:tableStyleId>{5C22544A-7EE6-4342-B048-85BDC9FD1C3A}</a:tableStyleId>
              </a:tblPr>
              <a:tblGrid>
                <a:gridCol w="1268534">
                  <a:extLst>
                    <a:ext uri="{9D8B030D-6E8A-4147-A177-3AD203B41FA5}">
                      <a16:colId xmlns:a16="http://schemas.microsoft.com/office/drawing/2014/main" val="758180280"/>
                    </a:ext>
                  </a:extLst>
                </a:gridCol>
                <a:gridCol w="1915681">
                  <a:extLst>
                    <a:ext uri="{9D8B030D-6E8A-4147-A177-3AD203B41FA5}">
                      <a16:colId xmlns:a16="http://schemas.microsoft.com/office/drawing/2014/main" val="631806862"/>
                    </a:ext>
                  </a:extLst>
                </a:gridCol>
                <a:gridCol w="1853552">
                  <a:extLst>
                    <a:ext uri="{9D8B030D-6E8A-4147-A177-3AD203B41FA5}">
                      <a16:colId xmlns:a16="http://schemas.microsoft.com/office/drawing/2014/main" val="2207652724"/>
                    </a:ext>
                  </a:extLst>
                </a:gridCol>
              </a:tblGrid>
              <a:tr h="534787">
                <a:tc>
                  <a:txBody>
                    <a:bodyPr/>
                    <a:lstStyle/>
                    <a:p>
                      <a:r>
                        <a:rPr lang="en-US" dirty="0"/>
                        <a:t>Time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a:t>Session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a:t>Facilitator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37451458"/>
                  </a:ext>
                </a:extLst>
              </a:tr>
              <a:tr h="547197">
                <a:tc>
                  <a:txBody>
                    <a:bodyPr/>
                    <a:lstStyle/>
                    <a:p>
                      <a:r>
                        <a:rPr lang="en-US" dirty="0">
                          <a:highlight>
                            <a:srgbClr val="FFFF00"/>
                          </a:highlight>
                        </a:rPr>
                        <a:t>10 minutes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a:t>Warm-Up</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a:highlight>
                            <a:srgbClr val="FFFF00"/>
                          </a:highlight>
                        </a:rPr>
                        <a:t>NAME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09219839"/>
                  </a:ext>
                </a:extLst>
              </a:tr>
              <a:tr h="526014">
                <a:tc>
                  <a:txBody>
                    <a:bodyPr/>
                    <a:lstStyle/>
                    <a:p>
                      <a:r>
                        <a:rPr lang="en-US" dirty="0">
                          <a:highlight>
                            <a:srgbClr val="FFFF00"/>
                          </a:highlight>
                        </a:rPr>
                        <a:t>80 minutes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a:t>Learning Design &amp; Delivery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a:highlight>
                            <a:srgbClr val="FFFF00"/>
                          </a:highlight>
                        </a:rPr>
                        <a:t>NAME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38548385"/>
                  </a:ext>
                </a:extLst>
              </a:tr>
              <a:tr h="534787">
                <a:tc>
                  <a:txBody>
                    <a:bodyPr/>
                    <a:lstStyle/>
                    <a:p>
                      <a:r>
                        <a:rPr lang="en-US" dirty="0">
                          <a:highlight>
                            <a:srgbClr val="FFFF00"/>
                          </a:highlight>
                        </a:rPr>
                        <a:t>10 minutes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a:t>BREAK</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highlight>
                          <a:srgbClr val="FFFF00"/>
                        </a:highligh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23718507"/>
                  </a:ext>
                </a:extLst>
              </a:tr>
              <a:tr h="534787">
                <a:tc>
                  <a:txBody>
                    <a:bodyPr/>
                    <a:lstStyle/>
                    <a:p>
                      <a:r>
                        <a:rPr lang="en-US" dirty="0">
                          <a:highlight>
                            <a:srgbClr val="FFFF00"/>
                          </a:highlight>
                        </a:rPr>
                        <a:t>5 minutes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a:t>Homework</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rtl="0" eaLnBrk="1" fontAlgn="auto" latinLnBrk="0" hangingPunct="1">
                        <a:lnSpc>
                          <a:spcPct val="100000"/>
                        </a:lnSpc>
                        <a:spcBef>
                          <a:spcPts val="0"/>
                        </a:spcBef>
                        <a:spcAft>
                          <a:spcPts val="0"/>
                        </a:spcAft>
                        <a:buClrTx/>
                        <a:buSzTx/>
                        <a:buFontTx/>
                        <a:buNone/>
                      </a:pPr>
                      <a:r>
                        <a:rPr lang="en-US" dirty="0">
                          <a:highlight>
                            <a:srgbClr val="FFFF00"/>
                          </a:highlight>
                        </a:rPr>
                        <a:t>NAME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70184766"/>
                  </a:ext>
                </a:extLst>
              </a:tr>
              <a:tr h="534787">
                <a:tc>
                  <a:txBody>
                    <a:bodyPr/>
                    <a:lstStyle/>
                    <a:p>
                      <a:r>
                        <a:rPr lang="en-US" dirty="0">
                          <a:highlight>
                            <a:srgbClr val="FFFF00"/>
                          </a:highlight>
                        </a:rPr>
                        <a:t>45 minutes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a:t>Activity: Mentorship Teams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a:t>ALL MENTORS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81308400"/>
                  </a:ext>
                </a:extLst>
              </a:tr>
            </a:tbl>
          </a:graphicData>
        </a:graphic>
      </p:graphicFrame>
      <p:sp>
        <p:nvSpPr>
          <p:cNvPr id="4" name="Slide Number Placeholder 3">
            <a:extLst>
              <a:ext uri="{FF2B5EF4-FFF2-40B4-BE49-F238E27FC236}">
                <a16:creationId xmlns:a16="http://schemas.microsoft.com/office/drawing/2014/main" id="{1F9E72A9-33F2-4388-BE6F-FFC2EE1E5F44}"/>
              </a:ext>
            </a:extLst>
          </p:cNvPr>
          <p:cNvSpPr>
            <a:spLocks noGrp="1"/>
          </p:cNvSpPr>
          <p:nvPr>
            <p:ph type="sldNum" sz="quarter" idx="12"/>
          </p:nvPr>
        </p:nvSpPr>
        <p:spPr/>
        <p:txBody>
          <a:bodyPr/>
          <a:lstStyle/>
          <a:p>
            <a:fld id="{4C0A3798-3E55-40AD-888C-464D28038119}" type="slidenum">
              <a:rPr lang="en-US" smtClean="0"/>
              <a:pPr/>
              <a:t>108</a:t>
            </a:fld>
            <a:endParaRPr lang="en-US"/>
          </a:p>
        </p:txBody>
      </p:sp>
      <p:sp>
        <p:nvSpPr>
          <p:cNvPr id="7" name="Rectangle 6">
            <a:extLst>
              <a:ext uri="{FF2B5EF4-FFF2-40B4-BE49-F238E27FC236}">
                <a16:creationId xmlns:a16="http://schemas.microsoft.com/office/drawing/2014/main" id="{A2981B1F-DAED-4AEE-A39B-331545ADD707}"/>
              </a:ext>
            </a:extLst>
          </p:cNvPr>
          <p:cNvSpPr/>
          <p:nvPr/>
        </p:nvSpPr>
        <p:spPr>
          <a:xfrm flipV="1">
            <a:off x="0" y="6691313"/>
            <a:ext cx="12250193" cy="195262"/>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solidFill>
            </a:endParaRPr>
          </a:p>
        </p:txBody>
      </p:sp>
      <p:sp>
        <p:nvSpPr>
          <p:cNvPr id="10" name="Content Placeholder 2">
            <a:extLst>
              <a:ext uri="{FF2B5EF4-FFF2-40B4-BE49-F238E27FC236}">
                <a16:creationId xmlns:a16="http://schemas.microsoft.com/office/drawing/2014/main" id="{7C6EB512-D8C9-48A4-A277-4BB701114A79}"/>
              </a:ext>
            </a:extLst>
          </p:cNvPr>
          <p:cNvSpPr txBox="1">
            <a:spLocks/>
          </p:cNvSpPr>
          <p:nvPr/>
        </p:nvSpPr>
        <p:spPr bwMode="auto">
          <a:xfrm>
            <a:off x="1539302" y="1519588"/>
            <a:ext cx="4197619" cy="444537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defTabSz="457200" rtl="0" eaLnBrk="0" fontAlgn="base" hangingPunct="0">
              <a:spcBef>
                <a:spcPct val="20000"/>
              </a:spcBef>
              <a:spcAft>
                <a:spcPct val="0"/>
              </a:spcAft>
              <a:buClr>
                <a:srgbClr val="309FCD"/>
              </a:buClr>
              <a:buFont typeface="Arial" panose="020B0604020202020204" pitchFamily="34" charset="0"/>
              <a:buChar char="•"/>
              <a:defRPr sz="2800" kern="1200">
                <a:solidFill>
                  <a:schemeClr val="tx2"/>
                </a:solidFill>
                <a:latin typeface="Century Gothic" panose="020B0502020202020204" pitchFamily="34" charset="0"/>
                <a:ea typeface="+mn-ea"/>
                <a:cs typeface="+mn-cs"/>
              </a:defRPr>
            </a:lvl1pPr>
            <a:lvl2pPr marL="742950" indent="-285750" algn="l" defTabSz="457200" rtl="0" eaLnBrk="0" fontAlgn="base" hangingPunct="0">
              <a:spcBef>
                <a:spcPct val="20000"/>
              </a:spcBef>
              <a:spcAft>
                <a:spcPct val="0"/>
              </a:spcAft>
              <a:buClr>
                <a:srgbClr val="309FCD"/>
              </a:buClr>
              <a:buFont typeface="Arial" panose="020B0604020202020204" pitchFamily="34" charset="0"/>
              <a:buChar char="–"/>
              <a:defRPr sz="2600" kern="1200">
                <a:solidFill>
                  <a:schemeClr val="tx2"/>
                </a:solidFill>
                <a:latin typeface="Century Gothic" panose="020B0502020202020204" pitchFamily="34" charset="0"/>
                <a:ea typeface="+mn-ea"/>
                <a:cs typeface="+mn-cs"/>
              </a:defRPr>
            </a:lvl2pPr>
            <a:lvl3pPr marL="1143000" indent="-228600" algn="l" defTabSz="457200" rtl="0" eaLnBrk="0" fontAlgn="base" hangingPunct="0">
              <a:spcBef>
                <a:spcPct val="20000"/>
              </a:spcBef>
              <a:spcAft>
                <a:spcPct val="0"/>
              </a:spcAft>
              <a:buClr>
                <a:srgbClr val="309FCD"/>
              </a:buClr>
              <a:buFont typeface="Arial" panose="020B0604020202020204" pitchFamily="34" charset="0"/>
              <a:buChar char="•"/>
              <a:defRPr sz="2400" kern="1200">
                <a:solidFill>
                  <a:schemeClr val="tx2"/>
                </a:solidFill>
                <a:latin typeface="Century Gothic" panose="020B0502020202020204" pitchFamily="34" charset="0"/>
                <a:ea typeface="+mn-ea"/>
                <a:cs typeface="+mn-cs"/>
              </a:defRPr>
            </a:lvl3pPr>
            <a:lvl4pPr marL="1600200" indent="-228600" algn="l" defTabSz="457200" rtl="0" eaLnBrk="0" fontAlgn="base" hangingPunct="0">
              <a:spcBef>
                <a:spcPct val="20000"/>
              </a:spcBef>
              <a:spcAft>
                <a:spcPct val="0"/>
              </a:spcAft>
              <a:buClr>
                <a:srgbClr val="309FCD"/>
              </a:buClr>
              <a:buFont typeface="Arial" panose="020B0604020202020204" pitchFamily="34" charset="0"/>
              <a:buChar char="–"/>
              <a:defRPr sz="2200" kern="1200">
                <a:solidFill>
                  <a:schemeClr val="tx2"/>
                </a:solidFill>
                <a:latin typeface="Century Gothic" panose="020B0502020202020204" pitchFamily="34" charset="0"/>
                <a:ea typeface="+mn-ea"/>
                <a:cs typeface="+mn-cs"/>
              </a:defRPr>
            </a:lvl4pPr>
            <a:lvl5pPr marL="2057400" indent="-228600" algn="l" defTabSz="457200" rtl="0" eaLnBrk="0" fontAlgn="base" hangingPunct="0">
              <a:spcBef>
                <a:spcPct val="20000"/>
              </a:spcBef>
              <a:spcAft>
                <a:spcPct val="0"/>
              </a:spcAft>
              <a:buClr>
                <a:srgbClr val="309FCD"/>
              </a:buClr>
              <a:buFont typeface="Arial" panose="020B0604020202020204" pitchFamily="34" charset="0"/>
              <a:buChar char="•"/>
              <a:defRPr kern="1200">
                <a:solidFill>
                  <a:schemeClr val="tx2"/>
                </a:solidFill>
                <a:latin typeface="Century Gothic" panose="020B0502020202020204" pitchFamily="34"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Today’s session will help you to:</a:t>
            </a:r>
          </a:p>
          <a:p>
            <a:pPr lvl="1"/>
            <a:r>
              <a:rPr lang="en-US" dirty="0"/>
              <a:t>Deliver a participatory training. </a:t>
            </a:r>
          </a:p>
          <a:p>
            <a:pPr lvl="1"/>
            <a:r>
              <a:rPr lang="en-US" dirty="0"/>
              <a:t>Identify strengths to leverage and areas for development in training design and delivery.</a:t>
            </a:r>
          </a:p>
          <a:p>
            <a:endParaRPr lang="en-US" dirty="0"/>
          </a:p>
        </p:txBody>
      </p:sp>
    </p:spTree>
    <p:extLst>
      <p:ext uri="{BB962C8B-B14F-4D97-AF65-F5344CB8AC3E}">
        <p14:creationId xmlns:p14="http://schemas.microsoft.com/office/powerpoint/2010/main" val="3534155591"/>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B42BA4E-C14C-4B4D-A41D-D23829397402}"/>
              </a:ext>
            </a:extLst>
          </p:cNvPr>
          <p:cNvSpPr>
            <a:spLocks noGrp="1"/>
          </p:cNvSpPr>
          <p:nvPr>
            <p:ph type="sldNum" sz="quarter" idx="4294967295"/>
          </p:nvPr>
        </p:nvSpPr>
        <p:spPr>
          <a:xfrm>
            <a:off x="11533188" y="6689725"/>
            <a:ext cx="655637" cy="179388"/>
          </a:xfrm>
        </p:spPr>
        <p:txBody>
          <a:bodyPr/>
          <a:lstStyle/>
          <a:p>
            <a:pPr>
              <a:defRPr/>
            </a:pPr>
            <a:fld id="{4C0A3798-3E55-40AD-888C-464D28038119}" type="slidenum">
              <a:rPr lang="en-US" smtClean="0"/>
              <a:pPr>
                <a:defRPr/>
              </a:pPr>
              <a:t>109</a:t>
            </a:fld>
            <a:endParaRPr lang="en-US" dirty="0"/>
          </a:p>
        </p:txBody>
      </p:sp>
      <p:sp>
        <p:nvSpPr>
          <p:cNvPr id="5" name="Flowchart: Connector 4">
            <a:extLst>
              <a:ext uri="{FF2B5EF4-FFF2-40B4-BE49-F238E27FC236}">
                <a16:creationId xmlns:a16="http://schemas.microsoft.com/office/drawing/2014/main" id="{71F3B6DE-AB6E-4FEC-B9FD-2CB3472C7D9D}"/>
              </a:ext>
            </a:extLst>
          </p:cNvPr>
          <p:cNvSpPr/>
          <p:nvPr/>
        </p:nvSpPr>
        <p:spPr>
          <a:xfrm>
            <a:off x="4094162" y="1428750"/>
            <a:ext cx="4000500" cy="4000500"/>
          </a:xfrm>
          <a:prstGeom prst="flowChartConnector">
            <a:avLst/>
          </a:prstGeom>
          <a:solidFill>
            <a:schemeClr val="bg1"/>
          </a:solidFill>
          <a:ln w="127000">
            <a:solidFill>
              <a:schemeClr val="accent3"/>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6" name="Title 1">
            <a:extLst>
              <a:ext uri="{FF2B5EF4-FFF2-40B4-BE49-F238E27FC236}">
                <a16:creationId xmlns:a16="http://schemas.microsoft.com/office/drawing/2014/main" id="{00DA49C7-3366-415D-A645-D02EBEC869E0}"/>
              </a:ext>
            </a:extLst>
          </p:cNvPr>
          <p:cNvSpPr txBox="1">
            <a:spLocks/>
          </p:cNvSpPr>
          <p:nvPr/>
        </p:nvSpPr>
        <p:spPr>
          <a:xfrm>
            <a:off x="4094162" y="2562245"/>
            <a:ext cx="4000500" cy="1733510"/>
          </a:xfrm>
          <a:prstGeom prst="rect">
            <a:avLst/>
          </a:prstGeom>
        </p:spPr>
        <p:txBody>
          <a:bodyPr/>
          <a:lstStyle>
            <a:lvl1pPr algn="l" defTabSz="457200" rtl="0" eaLnBrk="0" fontAlgn="base" hangingPunct="0">
              <a:spcBef>
                <a:spcPct val="0"/>
              </a:spcBef>
              <a:spcAft>
                <a:spcPct val="0"/>
              </a:spcAft>
              <a:defRPr sz="3600" b="1" kern="1200">
                <a:solidFill>
                  <a:schemeClr val="accent5"/>
                </a:solidFill>
                <a:latin typeface="Century Gothic" panose="020B0502020202020204" pitchFamily="34" charset="0"/>
                <a:ea typeface="+mj-ea"/>
                <a:cs typeface="+mj-cs"/>
              </a:defRPr>
            </a:lvl1pPr>
            <a:lvl2pPr algn="l" defTabSz="457200" rtl="0" eaLnBrk="0" fontAlgn="base" hangingPunct="0">
              <a:spcBef>
                <a:spcPct val="0"/>
              </a:spcBef>
              <a:spcAft>
                <a:spcPct val="0"/>
              </a:spcAft>
              <a:defRPr sz="2800" b="1">
                <a:solidFill>
                  <a:srgbClr val="717074"/>
                </a:solidFill>
                <a:latin typeface="Calibri" pitchFamily="34" charset="0"/>
              </a:defRPr>
            </a:lvl2pPr>
            <a:lvl3pPr algn="l" defTabSz="457200" rtl="0" eaLnBrk="0" fontAlgn="base" hangingPunct="0">
              <a:spcBef>
                <a:spcPct val="0"/>
              </a:spcBef>
              <a:spcAft>
                <a:spcPct val="0"/>
              </a:spcAft>
              <a:defRPr sz="2800" b="1">
                <a:solidFill>
                  <a:srgbClr val="717074"/>
                </a:solidFill>
                <a:latin typeface="Calibri" pitchFamily="34" charset="0"/>
              </a:defRPr>
            </a:lvl3pPr>
            <a:lvl4pPr algn="l" defTabSz="457200" rtl="0" eaLnBrk="0" fontAlgn="base" hangingPunct="0">
              <a:spcBef>
                <a:spcPct val="0"/>
              </a:spcBef>
              <a:spcAft>
                <a:spcPct val="0"/>
              </a:spcAft>
              <a:defRPr sz="2800" b="1">
                <a:solidFill>
                  <a:srgbClr val="717074"/>
                </a:solidFill>
                <a:latin typeface="Calibri" pitchFamily="34" charset="0"/>
              </a:defRPr>
            </a:lvl4pPr>
            <a:lvl5pPr algn="l" defTabSz="457200" rtl="0" eaLnBrk="0" fontAlgn="base" hangingPunct="0">
              <a:spcBef>
                <a:spcPct val="0"/>
              </a:spcBef>
              <a:spcAft>
                <a:spcPct val="0"/>
              </a:spcAft>
              <a:defRPr sz="2800" b="1">
                <a:solidFill>
                  <a:srgbClr val="717074"/>
                </a:solidFill>
                <a:latin typeface="Calibri" pitchFamily="34" charset="0"/>
              </a:defRPr>
            </a:lvl5pPr>
            <a:lvl6pPr marL="457200" algn="l" defTabSz="457200" rtl="0" fontAlgn="base">
              <a:spcBef>
                <a:spcPct val="0"/>
              </a:spcBef>
              <a:spcAft>
                <a:spcPct val="0"/>
              </a:spcAft>
              <a:defRPr sz="2800" b="1">
                <a:solidFill>
                  <a:srgbClr val="5C6F7A"/>
                </a:solidFill>
                <a:latin typeface="Calibri" pitchFamily="34" charset="0"/>
              </a:defRPr>
            </a:lvl6pPr>
            <a:lvl7pPr marL="914400" algn="l" defTabSz="457200" rtl="0" fontAlgn="base">
              <a:spcBef>
                <a:spcPct val="0"/>
              </a:spcBef>
              <a:spcAft>
                <a:spcPct val="0"/>
              </a:spcAft>
              <a:defRPr sz="2800" b="1">
                <a:solidFill>
                  <a:srgbClr val="5C6F7A"/>
                </a:solidFill>
                <a:latin typeface="Calibri" pitchFamily="34" charset="0"/>
              </a:defRPr>
            </a:lvl7pPr>
            <a:lvl8pPr marL="1371600" algn="l" defTabSz="457200" rtl="0" fontAlgn="base">
              <a:spcBef>
                <a:spcPct val="0"/>
              </a:spcBef>
              <a:spcAft>
                <a:spcPct val="0"/>
              </a:spcAft>
              <a:defRPr sz="2800" b="1">
                <a:solidFill>
                  <a:srgbClr val="5C6F7A"/>
                </a:solidFill>
                <a:latin typeface="Calibri" pitchFamily="34" charset="0"/>
              </a:defRPr>
            </a:lvl8pPr>
            <a:lvl9pPr marL="1828800" algn="l" defTabSz="457200" rtl="0" fontAlgn="base">
              <a:spcBef>
                <a:spcPct val="0"/>
              </a:spcBef>
              <a:spcAft>
                <a:spcPct val="0"/>
              </a:spcAft>
              <a:defRPr sz="2800" b="1">
                <a:solidFill>
                  <a:srgbClr val="5C6F7A"/>
                </a:solidFill>
                <a:latin typeface="Calibri" pitchFamily="34" charset="0"/>
              </a:defRPr>
            </a:lvl9pPr>
          </a:lstStyle>
          <a:p>
            <a:pPr algn="ctr"/>
            <a:r>
              <a:rPr lang="en-US" dirty="0">
                <a:latin typeface="Arial Rounded MT Bold" panose="020F0704030504030204" pitchFamily="34" charset="0"/>
              </a:rPr>
              <a:t>Learning</a:t>
            </a:r>
          </a:p>
          <a:p>
            <a:pPr algn="ctr"/>
            <a:r>
              <a:rPr lang="en-US" dirty="0">
                <a:latin typeface="Arial Rounded MT Bold" panose="020F0704030504030204" pitchFamily="34" charset="0"/>
              </a:rPr>
              <a:t>Design &amp;</a:t>
            </a:r>
          </a:p>
          <a:p>
            <a:pPr algn="ctr"/>
            <a:r>
              <a:rPr lang="en-US" dirty="0">
                <a:latin typeface="Arial Rounded MT Bold" panose="020F0704030504030204" pitchFamily="34" charset="0"/>
              </a:rPr>
              <a:t>Delivery</a:t>
            </a:r>
          </a:p>
        </p:txBody>
      </p:sp>
    </p:spTree>
    <p:extLst>
      <p:ext uri="{BB962C8B-B14F-4D97-AF65-F5344CB8AC3E}">
        <p14:creationId xmlns:p14="http://schemas.microsoft.com/office/powerpoint/2010/main" val="21676473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B42BA4E-C14C-4B4D-A41D-D23829397402}"/>
              </a:ext>
            </a:extLst>
          </p:cNvPr>
          <p:cNvSpPr>
            <a:spLocks noGrp="1"/>
          </p:cNvSpPr>
          <p:nvPr>
            <p:ph type="sldNum" sz="quarter" idx="4294967295"/>
          </p:nvPr>
        </p:nvSpPr>
        <p:spPr>
          <a:xfrm>
            <a:off x="11533188" y="6689725"/>
            <a:ext cx="655637" cy="179388"/>
          </a:xfrm>
        </p:spPr>
        <p:txBody>
          <a:bodyPr/>
          <a:lstStyle/>
          <a:p>
            <a:pPr>
              <a:defRPr/>
            </a:pPr>
            <a:fld id="{4C0A3798-3E55-40AD-888C-464D28038119}" type="slidenum">
              <a:rPr lang="en-US" smtClean="0"/>
              <a:pPr>
                <a:defRPr/>
              </a:pPr>
              <a:t>11</a:t>
            </a:fld>
            <a:endParaRPr lang="en-US"/>
          </a:p>
        </p:txBody>
      </p:sp>
      <p:sp>
        <p:nvSpPr>
          <p:cNvPr id="5" name="Flowchart: Connector 4">
            <a:extLst>
              <a:ext uri="{FF2B5EF4-FFF2-40B4-BE49-F238E27FC236}">
                <a16:creationId xmlns:a16="http://schemas.microsoft.com/office/drawing/2014/main" id="{71F3B6DE-AB6E-4FEC-B9FD-2CB3472C7D9D}"/>
              </a:ext>
            </a:extLst>
          </p:cNvPr>
          <p:cNvSpPr/>
          <p:nvPr/>
        </p:nvSpPr>
        <p:spPr>
          <a:xfrm>
            <a:off x="4094162" y="1428750"/>
            <a:ext cx="4000500" cy="4000500"/>
          </a:xfrm>
          <a:prstGeom prst="flowChartConnector">
            <a:avLst/>
          </a:prstGeom>
          <a:solidFill>
            <a:schemeClr val="bg1"/>
          </a:solidFill>
          <a:ln w="127000">
            <a:solidFill>
              <a:schemeClr val="accent3"/>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00DA49C7-3366-415D-A645-D02EBEC869E0}"/>
              </a:ext>
            </a:extLst>
          </p:cNvPr>
          <p:cNvSpPr txBox="1">
            <a:spLocks/>
          </p:cNvSpPr>
          <p:nvPr/>
        </p:nvSpPr>
        <p:spPr>
          <a:xfrm>
            <a:off x="4094162" y="2838918"/>
            <a:ext cx="4000500" cy="1180164"/>
          </a:xfrm>
          <a:prstGeom prst="rect">
            <a:avLst/>
          </a:prstGeom>
        </p:spPr>
        <p:txBody>
          <a:bodyPr/>
          <a:lstStyle>
            <a:lvl1pPr algn="l" defTabSz="457200" rtl="0" eaLnBrk="0" fontAlgn="base" hangingPunct="0">
              <a:spcBef>
                <a:spcPct val="0"/>
              </a:spcBef>
              <a:spcAft>
                <a:spcPct val="0"/>
              </a:spcAft>
              <a:defRPr sz="3600" b="1" kern="1200">
                <a:solidFill>
                  <a:schemeClr val="accent5"/>
                </a:solidFill>
                <a:latin typeface="Century Gothic" panose="020B0502020202020204" pitchFamily="34" charset="0"/>
                <a:ea typeface="+mj-ea"/>
                <a:cs typeface="+mj-cs"/>
              </a:defRPr>
            </a:lvl1pPr>
            <a:lvl2pPr algn="l" defTabSz="457200" rtl="0" eaLnBrk="0" fontAlgn="base" hangingPunct="0">
              <a:spcBef>
                <a:spcPct val="0"/>
              </a:spcBef>
              <a:spcAft>
                <a:spcPct val="0"/>
              </a:spcAft>
              <a:defRPr sz="2800" b="1">
                <a:solidFill>
                  <a:srgbClr val="717074"/>
                </a:solidFill>
                <a:latin typeface="Calibri" pitchFamily="34" charset="0"/>
              </a:defRPr>
            </a:lvl2pPr>
            <a:lvl3pPr algn="l" defTabSz="457200" rtl="0" eaLnBrk="0" fontAlgn="base" hangingPunct="0">
              <a:spcBef>
                <a:spcPct val="0"/>
              </a:spcBef>
              <a:spcAft>
                <a:spcPct val="0"/>
              </a:spcAft>
              <a:defRPr sz="2800" b="1">
                <a:solidFill>
                  <a:srgbClr val="717074"/>
                </a:solidFill>
                <a:latin typeface="Calibri" pitchFamily="34" charset="0"/>
              </a:defRPr>
            </a:lvl3pPr>
            <a:lvl4pPr algn="l" defTabSz="457200" rtl="0" eaLnBrk="0" fontAlgn="base" hangingPunct="0">
              <a:spcBef>
                <a:spcPct val="0"/>
              </a:spcBef>
              <a:spcAft>
                <a:spcPct val="0"/>
              </a:spcAft>
              <a:defRPr sz="2800" b="1">
                <a:solidFill>
                  <a:srgbClr val="717074"/>
                </a:solidFill>
                <a:latin typeface="Calibri" pitchFamily="34" charset="0"/>
              </a:defRPr>
            </a:lvl4pPr>
            <a:lvl5pPr algn="l" defTabSz="457200" rtl="0" eaLnBrk="0" fontAlgn="base" hangingPunct="0">
              <a:spcBef>
                <a:spcPct val="0"/>
              </a:spcBef>
              <a:spcAft>
                <a:spcPct val="0"/>
              </a:spcAft>
              <a:defRPr sz="2800" b="1">
                <a:solidFill>
                  <a:srgbClr val="717074"/>
                </a:solidFill>
                <a:latin typeface="Calibri" pitchFamily="34" charset="0"/>
              </a:defRPr>
            </a:lvl5pPr>
            <a:lvl6pPr marL="457200" algn="l" defTabSz="457200" rtl="0" fontAlgn="base">
              <a:spcBef>
                <a:spcPct val="0"/>
              </a:spcBef>
              <a:spcAft>
                <a:spcPct val="0"/>
              </a:spcAft>
              <a:defRPr sz="2800" b="1">
                <a:solidFill>
                  <a:srgbClr val="5C6F7A"/>
                </a:solidFill>
                <a:latin typeface="Calibri" pitchFamily="34" charset="0"/>
              </a:defRPr>
            </a:lvl6pPr>
            <a:lvl7pPr marL="914400" algn="l" defTabSz="457200" rtl="0" fontAlgn="base">
              <a:spcBef>
                <a:spcPct val="0"/>
              </a:spcBef>
              <a:spcAft>
                <a:spcPct val="0"/>
              </a:spcAft>
              <a:defRPr sz="2800" b="1">
                <a:solidFill>
                  <a:srgbClr val="5C6F7A"/>
                </a:solidFill>
                <a:latin typeface="Calibri" pitchFamily="34" charset="0"/>
              </a:defRPr>
            </a:lvl7pPr>
            <a:lvl8pPr marL="1371600" algn="l" defTabSz="457200" rtl="0" fontAlgn="base">
              <a:spcBef>
                <a:spcPct val="0"/>
              </a:spcBef>
              <a:spcAft>
                <a:spcPct val="0"/>
              </a:spcAft>
              <a:defRPr sz="2800" b="1">
                <a:solidFill>
                  <a:srgbClr val="5C6F7A"/>
                </a:solidFill>
                <a:latin typeface="Calibri" pitchFamily="34" charset="0"/>
              </a:defRPr>
            </a:lvl8pPr>
            <a:lvl9pPr marL="1828800" algn="l" defTabSz="457200" rtl="0" fontAlgn="base">
              <a:spcBef>
                <a:spcPct val="0"/>
              </a:spcBef>
              <a:spcAft>
                <a:spcPct val="0"/>
              </a:spcAft>
              <a:defRPr sz="2800" b="1">
                <a:solidFill>
                  <a:srgbClr val="5C6F7A"/>
                </a:solidFill>
                <a:latin typeface="Calibri" pitchFamily="34" charset="0"/>
              </a:defRPr>
            </a:lvl9pPr>
          </a:lstStyle>
          <a:p>
            <a:pPr algn="ctr"/>
            <a:r>
              <a:rPr lang="en-US">
                <a:latin typeface="Arial Rounded MT Bold" panose="020F0704030504030204" pitchFamily="34" charset="0"/>
              </a:rPr>
              <a:t>Facilitator</a:t>
            </a:r>
          </a:p>
          <a:p>
            <a:pPr algn="ctr"/>
            <a:r>
              <a:rPr lang="en-US">
                <a:latin typeface="Arial Rounded MT Bold" panose="020F0704030504030204" pitchFamily="34" charset="0"/>
              </a:rPr>
              <a:t>Preparation</a:t>
            </a:r>
          </a:p>
        </p:txBody>
      </p:sp>
    </p:spTree>
    <p:extLst>
      <p:ext uri="{BB962C8B-B14F-4D97-AF65-F5344CB8AC3E}">
        <p14:creationId xmlns:p14="http://schemas.microsoft.com/office/powerpoint/2010/main" val="1689062675"/>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A23156-0539-477A-B5D0-65784491568D}"/>
              </a:ext>
            </a:extLst>
          </p:cNvPr>
          <p:cNvSpPr>
            <a:spLocks noGrp="1"/>
          </p:cNvSpPr>
          <p:nvPr>
            <p:ph type="title"/>
          </p:nvPr>
        </p:nvSpPr>
        <p:spPr>
          <a:xfrm>
            <a:off x="1539301" y="362886"/>
            <a:ext cx="8619460" cy="1077322"/>
          </a:xfrm>
        </p:spPr>
        <p:txBody>
          <a:bodyPr/>
          <a:lstStyle/>
          <a:p>
            <a:r>
              <a:rPr lang="en-US"/>
              <a:t>So, you want to learn how to sail…</a:t>
            </a:r>
          </a:p>
        </p:txBody>
      </p:sp>
      <p:sp>
        <p:nvSpPr>
          <p:cNvPr id="29" name="Content Placeholder 28">
            <a:extLst>
              <a:ext uri="{FF2B5EF4-FFF2-40B4-BE49-F238E27FC236}">
                <a16:creationId xmlns:a16="http://schemas.microsoft.com/office/drawing/2014/main" id="{77F50B40-524A-4623-9387-EB6CC106A2E5}"/>
              </a:ext>
            </a:extLst>
          </p:cNvPr>
          <p:cNvSpPr>
            <a:spLocks noGrp="1"/>
          </p:cNvSpPr>
          <p:nvPr>
            <p:ph idx="1"/>
          </p:nvPr>
        </p:nvSpPr>
        <p:spPr>
          <a:xfrm>
            <a:off x="5508702" y="1887129"/>
            <a:ext cx="5613769" cy="3723563"/>
          </a:xfrm>
        </p:spPr>
        <p:txBody>
          <a:bodyPr/>
          <a:lstStyle/>
          <a:p>
            <a:pPr marL="0" indent="0">
              <a:buNone/>
            </a:pPr>
            <a:r>
              <a:rPr lang="en-US" b="1"/>
              <a:t>Which would you do first?</a:t>
            </a:r>
          </a:p>
          <a:p>
            <a:pPr marL="0" indent="0">
              <a:buNone/>
            </a:pPr>
            <a:endParaRPr lang="en-US"/>
          </a:p>
          <a:p>
            <a:pPr marL="514350" indent="-514350">
              <a:buAutoNum type="arabicPeriod"/>
            </a:pPr>
            <a:r>
              <a:rPr lang="en-US"/>
              <a:t>Watch people sail.</a:t>
            </a:r>
          </a:p>
          <a:p>
            <a:pPr marL="514350" indent="-514350">
              <a:buFont typeface="+mj-lt"/>
              <a:buAutoNum type="arabicPeriod" startAt="2"/>
            </a:pPr>
            <a:r>
              <a:rPr lang="en-US"/>
              <a:t>Watch instructional videos with practice questions.</a:t>
            </a:r>
          </a:p>
          <a:p>
            <a:pPr marL="514350" indent="-514350">
              <a:buFont typeface="+mj-lt"/>
              <a:buAutoNum type="arabicPeriod" startAt="3"/>
            </a:pPr>
            <a:r>
              <a:rPr lang="en-US"/>
              <a:t>Practice with an instructor.</a:t>
            </a:r>
          </a:p>
          <a:p>
            <a:pPr marL="514350" indent="-514350">
              <a:buFont typeface="+mj-lt"/>
              <a:buAutoNum type="arabicPeriod" startAt="4"/>
            </a:pPr>
            <a:r>
              <a:rPr lang="en-US"/>
              <a:t>Start sailing a boat!</a:t>
            </a:r>
          </a:p>
        </p:txBody>
      </p:sp>
      <p:sp>
        <p:nvSpPr>
          <p:cNvPr id="27" name="Rectangle 26">
            <a:extLst>
              <a:ext uri="{FF2B5EF4-FFF2-40B4-BE49-F238E27FC236}">
                <a16:creationId xmlns:a16="http://schemas.microsoft.com/office/drawing/2014/main" id="{C4578AD5-8338-4C61-93E9-8852D1B9EBD5}"/>
              </a:ext>
            </a:extLst>
          </p:cNvPr>
          <p:cNvSpPr/>
          <p:nvPr/>
        </p:nvSpPr>
        <p:spPr>
          <a:xfrm flipV="1">
            <a:off x="0" y="6691313"/>
            <a:ext cx="12250193" cy="195262"/>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solidFill>
            </a:endParaRPr>
          </a:p>
        </p:txBody>
      </p:sp>
      <p:pic>
        <p:nvPicPr>
          <p:cNvPr id="31" name="Picture 30">
            <a:extLst>
              <a:ext uri="{FF2B5EF4-FFF2-40B4-BE49-F238E27FC236}">
                <a16:creationId xmlns:a16="http://schemas.microsoft.com/office/drawing/2014/main" id="{7D35EBD3-47D2-4816-9634-C0B6DFDE5D4A}"/>
              </a:ext>
            </a:extLst>
          </p:cNvPr>
          <p:cNvPicPr>
            <a:picLocks noChangeAspect="1"/>
          </p:cNvPicPr>
          <p:nvPr/>
        </p:nvPicPr>
        <p:blipFill>
          <a:blip r:embed="rId3"/>
          <a:stretch>
            <a:fillRect/>
          </a:stretch>
        </p:blipFill>
        <p:spPr>
          <a:xfrm flipH="1">
            <a:off x="1539301" y="1683834"/>
            <a:ext cx="3458458" cy="3926858"/>
          </a:xfrm>
          <a:prstGeom prst="rect">
            <a:avLst/>
          </a:prstGeom>
        </p:spPr>
      </p:pic>
    </p:spTree>
    <p:extLst>
      <p:ext uri="{BB962C8B-B14F-4D97-AF65-F5344CB8AC3E}">
        <p14:creationId xmlns:p14="http://schemas.microsoft.com/office/powerpoint/2010/main" val="1856201442"/>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013A51F-4D0F-4A75-84DF-DA00FEE0995C}"/>
              </a:ext>
            </a:extLst>
          </p:cNvPr>
          <p:cNvSpPr/>
          <p:nvPr/>
        </p:nvSpPr>
        <p:spPr>
          <a:xfrm>
            <a:off x="0" y="0"/>
            <a:ext cx="12188825" cy="1440208"/>
          </a:xfrm>
          <a:prstGeom prst="rect">
            <a:avLst/>
          </a:prstGeom>
          <a:solidFill>
            <a:srgbClr val="CC006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6FA266F-CD16-44F0-8A68-D03B1DEE3BBC}"/>
              </a:ext>
            </a:extLst>
          </p:cNvPr>
          <p:cNvSpPr>
            <a:spLocks noGrp="1"/>
          </p:cNvSpPr>
          <p:nvPr>
            <p:ph type="title"/>
          </p:nvPr>
        </p:nvSpPr>
        <p:spPr>
          <a:xfrm>
            <a:off x="0" y="330802"/>
            <a:ext cx="12188825" cy="760061"/>
          </a:xfrm>
          <a:solidFill>
            <a:schemeClr val="accent1">
              <a:lumMod val="20000"/>
              <a:lumOff val="80000"/>
            </a:schemeClr>
          </a:solidFill>
        </p:spPr>
        <p:txBody>
          <a:bodyPr/>
          <a:lstStyle/>
          <a:p>
            <a:pPr algn="ctr"/>
            <a:r>
              <a:rPr lang="en-US">
                <a:solidFill>
                  <a:srgbClr val="168894"/>
                </a:solidFill>
              </a:rPr>
              <a:t>VOTE WITH YOUR FEET</a:t>
            </a:r>
          </a:p>
        </p:txBody>
      </p:sp>
      <p:sp>
        <p:nvSpPr>
          <p:cNvPr id="4" name="Slide Number Placeholder 3">
            <a:extLst>
              <a:ext uri="{FF2B5EF4-FFF2-40B4-BE49-F238E27FC236}">
                <a16:creationId xmlns:a16="http://schemas.microsoft.com/office/drawing/2014/main" id="{4E5927A8-AA8D-47FB-9403-A1AEDE3E0780}"/>
              </a:ext>
            </a:extLst>
          </p:cNvPr>
          <p:cNvSpPr>
            <a:spLocks noGrp="1"/>
          </p:cNvSpPr>
          <p:nvPr>
            <p:ph type="sldNum" sz="quarter" idx="12"/>
          </p:nvPr>
        </p:nvSpPr>
        <p:spPr/>
        <p:txBody>
          <a:bodyPr/>
          <a:lstStyle/>
          <a:p>
            <a:fld id="{090E803F-8A7C-4268-B9C8-6DA3A5BEE2D8}" type="slidenum">
              <a:rPr lang="en-US" smtClean="0"/>
              <a:t>111</a:t>
            </a:fld>
            <a:endParaRPr lang="en-US"/>
          </a:p>
        </p:txBody>
      </p:sp>
      <p:cxnSp>
        <p:nvCxnSpPr>
          <p:cNvPr id="9" name="Straight Arrow Connector 8">
            <a:extLst>
              <a:ext uri="{FF2B5EF4-FFF2-40B4-BE49-F238E27FC236}">
                <a16:creationId xmlns:a16="http://schemas.microsoft.com/office/drawing/2014/main" id="{6CFDF431-E881-483A-908D-ABC8508EBDD9}"/>
              </a:ext>
            </a:extLst>
          </p:cNvPr>
          <p:cNvCxnSpPr/>
          <p:nvPr/>
        </p:nvCxnSpPr>
        <p:spPr>
          <a:xfrm>
            <a:off x="1450222" y="4796589"/>
            <a:ext cx="9288379" cy="0"/>
          </a:xfrm>
          <a:prstGeom prst="straightConnector1">
            <a:avLst/>
          </a:prstGeom>
          <a:ln w="101600">
            <a:headEnd type="triangle"/>
            <a:tailEnd type="triangle"/>
          </a:ln>
          <a:effectLst/>
        </p:spPr>
        <p:style>
          <a:lnRef idx="3">
            <a:schemeClr val="accent1"/>
          </a:lnRef>
          <a:fillRef idx="0">
            <a:schemeClr val="accent1"/>
          </a:fillRef>
          <a:effectRef idx="2">
            <a:schemeClr val="accent1"/>
          </a:effectRef>
          <a:fontRef idx="minor">
            <a:schemeClr val="tx1"/>
          </a:fontRef>
        </p:style>
      </p:cxnSp>
      <p:sp>
        <p:nvSpPr>
          <p:cNvPr id="10" name="TextBox 9">
            <a:extLst>
              <a:ext uri="{FF2B5EF4-FFF2-40B4-BE49-F238E27FC236}">
                <a16:creationId xmlns:a16="http://schemas.microsoft.com/office/drawing/2014/main" id="{B7A6F3B2-E446-49ED-B935-A35D9330A427}"/>
              </a:ext>
            </a:extLst>
          </p:cNvPr>
          <p:cNvSpPr txBox="1"/>
          <p:nvPr/>
        </p:nvSpPr>
        <p:spPr>
          <a:xfrm>
            <a:off x="385011" y="5342021"/>
            <a:ext cx="4203032" cy="830997"/>
          </a:xfrm>
          <a:prstGeom prst="rect">
            <a:avLst/>
          </a:prstGeom>
          <a:noFill/>
        </p:spPr>
        <p:txBody>
          <a:bodyPr wrap="square" rtlCol="0">
            <a:spAutoFit/>
          </a:bodyPr>
          <a:lstStyle/>
          <a:p>
            <a:r>
              <a:rPr lang="en-US" sz="2400" dirty="0">
                <a:latin typeface="Century Gothic" panose="020B0502020202020204" pitchFamily="34" charset="0"/>
              </a:rPr>
              <a:t>I take time to reflect before speaking. </a:t>
            </a:r>
          </a:p>
        </p:txBody>
      </p:sp>
      <p:sp>
        <p:nvSpPr>
          <p:cNvPr id="11" name="TextBox 10">
            <a:extLst>
              <a:ext uri="{FF2B5EF4-FFF2-40B4-BE49-F238E27FC236}">
                <a16:creationId xmlns:a16="http://schemas.microsoft.com/office/drawing/2014/main" id="{97911058-6409-4621-91AC-8C4061DDF40B}"/>
              </a:ext>
            </a:extLst>
          </p:cNvPr>
          <p:cNvSpPr txBox="1"/>
          <p:nvPr/>
        </p:nvSpPr>
        <p:spPr>
          <a:xfrm>
            <a:off x="6841837" y="5342020"/>
            <a:ext cx="4961977" cy="830997"/>
          </a:xfrm>
          <a:prstGeom prst="rect">
            <a:avLst/>
          </a:prstGeom>
          <a:noFill/>
        </p:spPr>
        <p:txBody>
          <a:bodyPr wrap="square" rtlCol="0">
            <a:spAutoFit/>
          </a:bodyPr>
          <a:lstStyle/>
          <a:p>
            <a:pPr algn="r"/>
            <a:r>
              <a:rPr lang="en-US" sz="2400">
                <a:latin typeface="Century Gothic" panose="020B0502020202020204" pitchFamily="34" charset="0"/>
              </a:rPr>
              <a:t>My thoughts and ideas get clearer as I speak about them.</a:t>
            </a:r>
          </a:p>
        </p:txBody>
      </p:sp>
    </p:spTree>
    <p:extLst>
      <p:ext uri="{BB962C8B-B14F-4D97-AF65-F5344CB8AC3E}">
        <p14:creationId xmlns:p14="http://schemas.microsoft.com/office/powerpoint/2010/main" val="844021303"/>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013A51F-4D0F-4A75-84DF-DA00FEE0995C}"/>
              </a:ext>
            </a:extLst>
          </p:cNvPr>
          <p:cNvSpPr/>
          <p:nvPr/>
        </p:nvSpPr>
        <p:spPr>
          <a:xfrm>
            <a:off x="0" y="0"/>
            <a:ext cx="12188825" cy="1440208"/>
          </a:xfrm>
          <a:prstGeom prst="rect">
            <a:avLst/>
          </a:prstGeom>
          <a:solidFill>
            <a:srgbClr val="CC006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6FA266F-CD16-44F0-8A68-D03B1DEE3BBC}"/>
              </a:ext>
            </a:extLst>
          </p:cNvPr>
          <p:cNvSpPr>
            <a:spLocks noGrp="1"/>
          </p:cNvSpPr>
          <p:nvPr>
            <p:ph type="title"/>
          </p:nvPr>
        </p:nvSpPr>
        <p:spPr>
          <a:xfrm>
            <a:off x="0" y="330802"/>
            <a:ext cx="12188825" cy="760061"/>
          </a:xfrm>
          <a:solidFill>
            <a:schemeClr val="accent1">
              <a:lumMod val="20000"/>
              <a:lumOff val="80000"/>
            </a:schemeClr>
          </a:solidFill>
        </p:spPr>
        <p:txBody>
          <a:bodyPr/>
          <a:lstStyle/>
          <a:p>
            <a:pPr algn="ctr"/>
            <a:r>
              <a:rPr lang="en-US">
                <a:solidFill>
                  <a:srgbClr val="168894"/>
                </a:solidFill>
              </a:rPr>
              <a:t>VOTE WITH YOUR FEET</a:t>
            </a:r>
          </a:p>
        </p:txBody>
      </p:sp>
      <p:sp>
        <p:nvSpPr>
          <p:cNvPr id="4" name="Slide Number Placeholder 3">
            <a:extLst>
              <a:ext uri="{FF2B5EF4-FFF2-40B4-BE49-F238E27FC236}">
                <a16:creationId xmlns:a16="http://schemas.microsoft.com/office/drawing/2014/main" id="{4E5927A8-AA8D-47FB-9403-A1AEDE3E0780}"/>
              </a:ext>
            </a:extLst>
          </p:cNvPr>
          <p:cNvSpPr>
            <a:spLocks noGrp="1"/>
          </p:cNvSpPr>
          <p:nvPr>
            <p:ph type="sldNum" sz="quarter" idx="12"/>
          </p:nvPr>
        </p:nvSpPr>
        <p:spPr/>
        <p:txBody>
          <a:bodyPr/>
          <a:lstStyle/>
          <a:p>
            <a:fld id="{090E803F-8A7C-4268-B9C8-6DA3A5BEE2D8}" type="slidenum">
              <a:rPr lang="en-US" smtClean="0"/>
              <a:t>112</a:t>
            </a:fld>
            <a:endParaRPr lang="en-US"/>
          </a:p>
        </p:txBody>
      </p:sp>
      <p:cxnSp>
        <p:nvCxnSpPr>
          <p:cNvPr id="9" name="Straight Arrow Connector 8">
            <a:extLst>
              <a:ext uri="{FF2B5EF4-FFF2-40B4-BE49-F238E27FC236}">
                <a16:creationId xmlns:a16="http://schemas.microsoft.com/office/drawing/2014/main" id="{6CFDF431-E881-483A-908D-ABC8508EBDD9}"/>
              </a:ext>
            </a:extLst>
          </p:cNvPr>
          <p:cNvCxnSpPr/>
          <p:nvPr/>
        </p:nvCxnSpPr>
        <p:spPr>
          <a:xfrm>
            <a:off x="1450222" y="4796589"/>
            <a:ext cx="9288379" cy="0"/>
          </a:xfrm>
          <a:prstGeom prst="straightConnector1">
            <a:avLst/>
          </a:prstGeom>
          <a:ln w="101600">
            <a:headEnd type="triangle"/>
            <a:tailEnd type="triangle"/>
          </a:ln>
          <a:effectLst/>
        </p:spPr>
        <p:style>
          <a:lnRef idx="3">
            <a:schemeClr val="accent1"/>
          </a:lnRef>
          <a:fillRef idx="0">
            <a:schemeClr val="accent1"/>
          </a:fillRef>
          <a:effectRef idx="2">
            <a:schemeClr val="accent1"/>
          </a:effectRef>
          <a:fontRef idx="minor">
            <a:schemeClr val="tx1"/>
          </a:fontRef>
        </p:style>
      </p:cxnSp>
      <p:sp>
        <p:nvSpPr>
          <p:cNvPr id="10" name="TextBox 9">
            <a:extLst>
              <a:ext uri="{FF2B5EF4-FFF2-40B4-BE49-F238E27FC236}">
                <a16:creationId xmlns:a16="http://schemas.microsoft.com/office/drawing/2014/main" id="{B7A6F3B2-E446-49ED-B935-A35D9330A427}"/>
              </a:ext>
            </a:extLst>
          </p:cNvPr>
          <p:cNvSpPr txBox="1"/>
          <p:nvPr/>
        </p:nvSpPr>
        <p:spPr>
          <a:xfrm>
            <a:off x="385010" y="5342021"/>
            <a:ext cx="4539915" cy="830997"/>
          </a:xfrm>
          <a:prstGeom prst="rect">
            <a:avLst/>
          </a:prstGeom>
          <a:noFill/>
        </p:spPr>
        <p:txBody>
          <a:bodyPr wrap="square" rtlCol="0">
            <a:spAutoFit/>
          </a:bodyPr>
          <a:lstStyle/>
          <a:p>
            <a:r>
              <a:rPr lang="en-US" sz="2400">
                <a:latin typeface="Century Gothic" panose="020B0502020202020204" pitchFamily="34" charset="0"/>
              </a:rPr>
              <a:t>I prefer for someone else to answer questions about sex.</a:t>
            </a:r>
          </a:p>
        </p:txBody>
      </p:sp>
      <p:sp>
        <p:nvSpPr>
          <p:cNvPr id="11" name="TextBox 10">
            <a:extLst>
              <a:ext uri="{FF2B5EF4-FFF2-40B4-BE49-F238E27FC236}">
                <a16:creationId xmlns:a16="http://schemas.microsoft.com/office/drawing/2014/main" id="{97911058-6409-4621-91AC-8C4061DDF40B}"/>
              </a:ext>
            </a:extLst>
          </p:cNvPr>
          <p:cNvSpPr txBox="1"/>
          <p:nvPr/>
        </p:nvSpPr>
        <p:spPr>
          <a:xfrm>
            <a:off x="6841838" y="5342021"/>
            <a:ext cx="4961977" cy="461665"/>
          </a:xfrm>
          <a:prstGeom prst="rect">
            <a:avLst/>
          </a:prstGeom>
          <a:noFill/>
        </p:spPr>
        <p:txBody>
          <a:bodyPr wrap="square" rtlCol="0">
            <a:spAutoFit/>
          </a:bodyPr>
          <a:lstStyle/>
          <a:p>
            <a:pPr algn="r"/>
            <a:r>
              <a:rPr lang="en-US" sz="2400">
                <a:latin typeface="Century Gothic" panose="020B0502020202020204" pitchFamily="34" charset="0"/>
              </a:rPr>
              <a:t>Ask me anything about sex!</a:t>
            </a:r>
          </a:p>
        </p:txBody>
      </p:sp>
    </p:spTree>
    <p:extLst>
      <p:ext uri="{BB962C8B-B14F-4D97-AF65-F5344CB8AC3E}">
        <p14:creationId xmlns:p14="http://schemas.microsoft.com/office/powerpoint/2010/main" val="3736921753"/>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013A51F-4D0F-4A75-84DF-DA00FEE0995C}"/>
              </a:ext>
            </a:extLst>
          </p:cNvPr>
          <p:cNvSpPr/>
          <p:nvPr/>
        </p:nvSpPr>
        <p:spPr>
          <a:xfrm>
            <a:off x="0" y="0"/>
            <a:ext cx="12188825" cy="1440208"/>
          </a:xfrm>
          <a:prstGeom prst="rect">
            <a:avLst/>
          </a:prstGeom>
          <a:solidFill>
            <a:srgbClr val="CC006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6FA266F-CD16-44F0-8A68-D03B1DEE3BBC}"/>
              </a:ext>
            </a:extLst>
          </p:cNvPr>
          <p:cNvSpPr>
            <a:spLocks noGrp="1"/>
          </p:cNvSpPr>
          <p:nvPr>
            <p:ph type="title"/>
          </p:nvPr>
        </p:nvSpPr>
        <p:spPr>
          <a:xfrm>
            <a:off x="0" y="330802"/>
            <a:ext cx="12188825" cy="760061"/>
          </a:xfrm>
          <a:solidFill>
            <a:schemeClr val="accent1">
              <a:lumMod val="20000"/>
              <a:lumOff val="80000"/>
            </a:schemeClr>
          </a:solidFill>
        </p:spPr>
        <p:txBody>
          <a:bodyPr/>
          <a:lstStyle/>
          <a:p>
            <a:pPr algn="ctr"/>
            <a:r>
              <a:rPr lang="en-US">
                <a:solidFill>
                  <a:srgbClr val="168894"/>
                </a:solidFill>
              </a:rPr>
              <a:t>VOTE WITH YOUR FEET</a:t>
            </a:r>
          </a:p>
        </p:txBody>
      </p:sp>
      <p:sp>
        <p:nvSpPr>
          <p:cNvPr id="4" name="Slide Number Placeholder 3">
            <a:extLst>
              <a:ext uri="{FF2B5EF4-FFF2-40B4-BE49-F238E27FC236}">
                <a16:creationId xmlns:a16="http://schemas.microsoft.com/office/drawing/2014/main" id="{4E5927A8-AA8D-47FB-9403-A1AEDE3E0780}"/>
              </a:ext>
            </a:extLst>
          </p:cNvPr>
          <p:cNvSpPr>
            <a:spLocks noGrp="1"/>
          </p:cNvSpPr>
          <p:nvPr>
            <p:ph type="sldNum" sz="quarter" idx="12"/>
          </p:nvPr>
        </p:nvSpPr>
        <p:spPr/>
        <p:txBody>
          <a:bodyPr/>
          <a:lstStyle/>
          <a:p>
            <a:fld id="{090E803F-8A7C-4268-B9C8-6DA3A5BEE2D8}" type="slidenum">
              <a:rPr lang="en-US" smtClean="0"/>
              <a:t>113</a:t>
            </a:fld>
            <a:endParaRPr lang="en-US"/>
          </a:p>
        </p:txBody>
      </p:sp>
      <p:cxnSp>
        <p:nvCxnSpPr>
          <p:cNvPr id="9" name="Straight Arrow Connector 8">
            <a:extLst>
              <a:ext uri="{FF2B5EF4-FFF2-40B4-BE49-F238E27FC236}">
                <a16:creationId xmlns:a16="http://schemas.microsoft.com/office/drawing/2014/main" id="{6CFDF431-E881-483A-908D-ABC8508EBDD9}"/>
              </a:ext>
            </a:extLst>
          </p:cNvPr>
          <p:cNvCxnSpPr/>
          <p:nvPr/>
        </p:nvCxnSpPr>
        <p:spPr>
          <a:xfrm>
            <a:off x="1450222" y="4796589"/>
            <a:ext cx="9288379" cy="0"/>
          </a:xfrm>
          <a:prstGeom prst="straightConnector1">
            <a:avLst/>
          </a:prstGeom>
          <a:ln w="101600">
            <a:headEnd type="triangle"/>
            <a:tailEnd type="triangle"/>
          </a:ln>
          <a:effectLst/>
        </p:spPr>
        <p:style>
          <a:lnRef idx="3">
            <a:schemeClr val="accent1"/>
          </a:lnRef>
          <a:fillRef idx="0">
            <a:schemeClr val="accent1"/>
          </a:fillRef>
          <a:effectRef idx="2">
            <a:schemeClr val="accent1"/>
          </a:effectRef>
          <a:fontRef idx="minor">
            <a:schemeClr val="tx1"/>
          </a:fontRef>
        </p:style>
      </p:cxnSp>
      <p:sp>
        <p:nvSpPr>
          <p:cNvPr id="10" name="TextBox 9">
            <a:extLst>
              <a:ext uri="{FF2B5EF4-FFF2-40B4-BE49-F238E27FC236}">
                <a16:creationId xmlns:a16="http://schemas.microsoft.com/office/drawing/2014/main" id="{B7A6F3B2-E446-49ED-B935-A35D9330A427}"/>
              </a:ext>
            </a:extLst>
          </p:cNvPr>
          <p:cNvSpPr txBox="1"/>
          <p:nvPr/>
        </p:nvSpPr>
        <p:spPr>
          <a:xfrm>
            <a:off x="385010" y="5342021"/>
            <a:ext cx="4828674" cy="830997"/>
          </a:xfrm>
          <a:prstGeom prst="rect">
            <a:avLst/>
          </a:prstGeom>
          <a:noFill/>
        </p:spPr>
        <p:txBody>
          <a:bodyPr wrap="square" rtlCol="0">
            <a:spAutoFit/>
          </a:bodyPr>
          <a:lstStyle/>
          <a:p>
            <a:r>
              <a:rPr lang="en-US" sz="2400">
                <a:latin typeface="Century Gothic" panose="020B0502020202020204" pitchFamily="34" charset="0"/>
              </a:rPr>
              <a:t>When plans unexpectedly change, I adapt swiftly.</a:t>
            </a:r>
          </a:p>
        </p:txBody>
      </p:sp>
      <p:sp>
        <p:nvSpPr>
          <p:cNvPr id="11" name="TextBox 10">
            <a:extLst>
              <a:ext uri="{FF2B5EF4-FFF2-40B4-BE49-F238E27FC236}">
                <a16:creationId xmlns:a16="http://schemas.microsoft.com/office/drawing/2014/main" id="{97911058-6409-4621-91AC-8C4061DDF40B}"/>
              </a:ext>
            </a:extLst>
          </p:cNvPr>
          <p:cNvSpPr txBox="1"/>
          <p:nvPr/>
        </p:nvSpPr>
        <p:spPr>
          <a:xfrm>
            <a:off x="6841838" y="5342021"/>
            <a:ext cx="4961977" cy="830997"/>
          </a:xfrm>
          <a:prstGeom prst="rect">
            <a:avLst/>
          </a:prstGeom>
          <a:noFill/>
        </p:spPr>
        <p:txBody>
          <a:bodyPr wrap="square" rtlCol="0">
            <a:spAutoFit/>
          </a:bodyPr>
          <a:lstStyle/>
          <a:p>
            <a:pPr algn="r"/>
            <a:r>
              <a:rPr lang="en-US" sz="2400">
                <a:latin typeface="Century Gothic" panose="020B0502020202020204" pitchFamily="34" charset="0"/>
              </a:rPr>
              <a:t>When plans unexpectedly change, I need time to process.</a:t>
            </a:r>
          </a:p>
        </p:txBody>
      </p:sp>
    </p:spTree>
    <p:extLst>
      <p:ext uri="{BB962C8B-B14F-4D97-AF65-F5344CB8AC3E}">
        <p14:creationId xmlns:p14="http://schemas.microsoft.com/office/powerpoint/2010/main" val="322395625"/>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013A51F-4D0F-4A75-84DF-DA00FEE0995C}"/>
              </a:ext>
            </a:extLst>
          </p:cNvPr>
          <p:cNvSpPr/>
          <p:nvPr/>
        </p:nvSpPr>
        <p:spPr>
          <a:xfrm>
            <a:off x="0" y="0"/>
            <a:ext cx="12188825" cy="1440208"/>
          </a:xfrm>
          <a:prstGeom prst="rect">
            <a:avLst/>
          </a:prstGeom>
          <a:solidFill>
            <a:srgbClr val="CC006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6FA266F-CD16-44F0-8A68-D03B1DEE3BBC}"/>
              </a:ext>
            </a:extLst>
          </p:cNvPr>
          <p:cNvSpPr>
            <a:spLocks noGrp="1"/>
          </p:cNvSpPr>
          <p:nvPr>
            <p:ph type="title"/>
          </p:nvPr>
        </p:nvSpPr>
        <p:spPr>
          <a:xfrm>
            <a:off x="0" y="330802"/>
            <a:ext cx="12188825" cy="760061"/>
          </a:xfrm>
          <a:solidFill>
            <a:schemeClr val="accent1">
              <a:lumMod val="20000"/>
              <a:lumOff val="80000"/>
            </a:schemeClr>
          </a:solidFill>
        </p:spPr>
        <p:txBody>
          <a:bodyPr/>
          <a:lstStyle/>
          <a:p>
            <a:pPr algn="ctr"/>
            <a:r>
              <a:rPr lang="en-US">
                <a:solidFill>
                  <a:srgbClr val="168894"/>
                </a:solidFill>
              </a:rPr>
              <a:t>VOTE WITH YOUR FEET</a:t>
            </a:r>
          </a:p>
        </p:txBody>
      </p:sp>
      <p:sp>
        <p:nvSpPr>
          <p:cNvPr id="4" name="Slide Number Placeholder 3">
            <a:extLst>
              <a:ext uri="{FF2B5EF4-FFF2-40B4-BE49-F238E27FC236}">
                <a16:creationId xmlns:a16="http://schemas.microsoft.com/office/drawing/2014/main" id="{4E5927A8-AA8D-47FB-9403-A1AEDE3E0780}"/>
              </a:ext>
            </a:extLst>
          </p:cNvPr>
          <p:cNvSpPr>
            <a:spLocks noGrp="1"/>
          </p:cNvSpPr>
          <p:nvPr>
            <p:ph type="sldNum" sz="quarter" idx="12"/>
          </p:nvPr>
        </p:nvSpPr>
        <p:spPr/>
        <p:txBody>
          <a:bodyPr/>
          <a:lstStyle/>
          <a:p>
            <a:fld id="{090E803F-8A7C-4268-B9C8-6DA3A5BEE2D8}" type="slidenum">
              <a:rPr lang="en-US" smtClean="0"/>
              <a:t>114</a:t>
            </a:fld>
            <a:endParaRPr lang="en-US"/>
          </a:p>
        </p:txBody>
      </p:sp>
      <p:cxnSp>
        <p:nvCxnSpPr>
          <p:cNvPr id="9" name="Straight Arrow Connector 8">
            <a:extLst>
              <a:ext uri="{FF2B5EF4-FFF2-40B4-BE49-F238E27FC236}">
                <a16:creationId xmlns:a16="http://schemas.microsoft.com/office/drawing/2014/main" id="{6CFDF431-E881-483A-908D-ABC8508EBDD9}"/>
              </a:ext>
            </a:extLst>
          </p:cNvPr>
          <p:cNvCxnSpPr/>
          <p:nvPr/>
        </p:nvCxnSpPr>
        <p:spPr>
          <a:xfrm>
            <a:off x="1450222" y="4796589"/>
            <a:ext cx="9288379" cy="0"/>
          </a:xfrm>
          <a:prstGeom prst="straightConnector1">
            <a:avLst/>
          </a:prstGeom>
          <a:ln w="101600">
            <a:headEnd type="triangle"/>
            <a:tailEnd type="triangle"/>
          </a:ln>
          <a:effectLst/>
        </p:spPr>
        <p:style>
          <a:lnRef idx="3">
            <a:schemeClr val="accent1"/>
          </a:lnRef>
          <a:fillRef idx="0">
            <a:schemeClr val="accent1"/>
          </a:fillRef>
          <a:effectRef idx="2">
            <a:schemeClr val="accent1"/>
          </a:effectRef>
          <a:fontRef idx="minor">
            <a:schemeClr val="tx1"/>
          </a:fontRef>
        </p:style>
      </p:cxnSp>
      <p:sp>
        <p:nvSpPr>
          <p:cNvPr id="10" name="TextBox 9">
            <a:extLst>
              <a:ext uri="{FF2B5EF4-FFF2-40B4-BE49-F238E27FC236}">
                <a16:creationId xmlns:a16="http://schemas.microsoft.com/office/drawing/2014/main" id="{B7A6F3B2-E446-49ED-B935-A35D9330A427}"/>
              </a:ext>
            </a:extLst>
          </p:cNvPr>
          <p:cNvSpPr txBox="1"/>
          <p:nvPr/>
        </p:nvSpPr>
        <p:spPr>
          <a:xfrm>
            <a:off x="385010" y="5342021"/>
            <a:ext cx="4811458" cy="830997"/>
          </a:xfrm>
          <a:prstGeom prst="rect">
            <a:avLst/>
          </a:prstGeom>
          <a:noFill/>
        </p:spPr>
        <p:txBody>
          <a:bodyPr wrap="square" rtlCol="0">
            <a:spAutoFit/>
          </a:bodyPr>
          <a:lstStyle/>
          <a:p>
            <a:r>
              <a:rPr lang="en-US" sz="2400" dirty="0">
                <a:latin typeface="Century Gothic" panose="020B0502020202020204" pitchFamily="34" charset="0"/>
              </a:rPr>
              <a:t>When receiving feedback, I tend to take things personally. </a:t>
            </a:r>
          </a:p>
        </p:txBody>
      </p:sp>
      <p:sp>
        <p:nvSpPr>
          <p:cNvPr id="11" name="TextBox 10">
            <a:extLst>
              <a:ext uri="{FF2B5EF4-FFF2-40B4-BE49-F238E27FC236}">
                <a16:creationId xmlns:a16="http://schemas.microsoft.com/office/drawing/2014/main" id="{97911058-6409-4621-91AC-8C4061DDF40B}"/>
              </a:ext>
            </a:extLst>
          </p:cNvPr>
          <p:cNvSpPr txBox="1"/>
          <p:nvPr/>
        </p:nvSpPr>
        <p:spPr>
          <a:xfrm>
            <a:off x="6841838" y="5342021"/>
            <a:ext cx="4961977" cy="830997"/>
          </a:xfrm>
          <a:prstGeom prst="rect">
            <a:avLst/>
          </a:prstGeom>
          <a:noFill/>
        </p:spPr>
        <p:txBody>
          <a:bodyPr wrap="square" rtlCol="0">
            <a:spAutoFit/>
          </a:bodyPr>
          <a:lstStyle/>
          <a:p>
            <a:pPr algn="r"/>
            <a:r>
              <a:rPr lang="en-US" sz="2400" dirty="0">
                <a:latin typeface="Century Gothic" panose="020B0502020202020204" pitchFamily="34" charset="0"/>
              </a:rPr>
              <a:t>I can separate my feelings from constructive feedback.</a:t>
            </a:r>
          </a:p>
        </p:txBody>
      </p:sp>
    </p:spTree>
    <p:extLst>
      <p:ext uri="{BB962C8B-B14F-4D97-AF65-F5344CB8AC3E}">
        <p14:creationId xmlns:p14="http://schemas.microsoft.com/office/powerpoint/2010/main" val="3065330551"/>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965614-BCFC-4BAF-9DE1-9EC897BE6C13}"/>
              </a:ext>
            </a:extLst>
          </p:cNvPr>
          <p:cNvSpPr>
            <a:spLocks noGrp="1"/>
          </p:cNvSpPr>
          <p:nvPr>
            <p:ph type="title"/>
          </p:nvPr>
        </p:nvSpPr>
        <p:spPr>
          <a:xfrm>
            <a:off x="1539301" y="362886"/>
            <a:ext cx="7216772" cy="1077322"/>
          </a:xfrm>
        </p:spPr>
        <p:txBody>
          <a:bodyPr/>
          <a:lstStyle/>
          <a:p>
            <a:r>
              <a:rPr lang="en-US"/>
              <a:t>What type of learner are you?</a:t>
            </a:r>
          </a:p>
        </p:txBody>
      </p:sp>
      <p:sp>
        <p:nvSpPr>
          <p:cNvPr id="4" name="Slide Number Placeholder 3">
            <a:extLst>
              <a:ext uri="{FF2B5EF4-FFF2-40B4-BE49-F238E27FC236}">
                <a16:creationId xmlns:a16="http://schemas.microsoft.com/office/drawing/2014/main" id="{94DBD29B-12C3-4BC9-94CA-49FD34F8B29A}"/>
              </a:ext>
            </a:extLst>
          </p:cNvPr>
          <p:cNvSpPr>
            <a:spLocks noGrp="1"/>
          </p:cNvSpPr>
          <p:nvPr>
            <p:ph type="sldNum" sz="quarter" idx="10"/>
          </p:nvPr>
        </p:nvSpPr>
        <p:spPr/>
        <p:txBody>
          <a:bodyPr/>
          <a:lstStyle/>
          <a:p>
            <a:pPr>
              <a:defRPr/>
            </a:pPr>
            <a:fld id="{4C0A3798-3E55-40AD-888C-464D28038119}" type="slidenum">
              <a:rPr lang="en-US" smtClean="0"/>
              <a:pPr>
                <a:defRPr/>
              </a:pPr>
              <a:t>115</a:t>
            </a:fld>
            <a:endParaRPr lang="en-US"/>
          </a:p>
        </p:txBody>
      </p:sp>
      <p:sp>
        <p:nvSpPr>
          <p:cNvPr id="6" name="Oval 5">
            <a:extLst>
              <a:ext uri="{FF2B5EF4-FFF2-40B4-BE49-F238E27FC236}">
                <a16:creationId xmlns:a16="http://schemas.microsoft.com/office/drawing/2014/main" id="{794E9D55-C9FA-4020-9CF8-A9E20D2269F4}"/>
              </a:ext>
            </a:extLst>
          </p:cNvPr>
          <p:cNvSpPr/>
          <p:nvPr/>
        </p:nvSpPr>
        <p:spPr>
          <a:xfrm>
            <a:off x="785078" y="2237509"/>
            <a:ext cx="2382981" cy="2382981"/>
          </a:xfrm>
          <a:prstGeom prst="ellipse">
            <a:avLst/>
          </a:prstGeom>
          <a:solidFill>
            <a:srgbClr val="16889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1"/>
              <a:t>OBSERVER</a:t>
            </a:r>
          </a:p>
        </p:txBody>
      </p:sp>
      <p:sp>
        <p:nvSpPr>
          <p:cNvPr id="7" name="Oval 6">
            <a:extLst>
              <a:ext uri="{FF2B5EF4-FFF2-40B4-BE49-F238E27FC236}">
                <a16:creationId xmlns:a16="http://schemas.microsoft.com/office/drawing/2014/main" id="{A90AE072-1B70-4FDE-9F44-8A8ABAE1C021}"/>
              </a:ext>
            </a:extLst>
          </p:cNvPr>
          <p:cNvSpPr/>
          <p:nvPr/>
        </p:nvSpPr>
        <p:spPr>
          <a:xfrm>
            <a:off x="3529687" y="2237509"/>
            <a:ext cx="2382981" cy="2382981"/>
          </a:xfrm>
          <a:prstGeom prst="ellipse">
            <a:avLst/>
          </a:prstGeom>
          <a:solidFill>
            <a:schemeClr val="accent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1"/>
              <a:t>ANALYZER</a:t>
            </a:r>
          </a:p>
        </p:txBody>
      </p:sp>
      <p:sp>
        <p:nvSpPr>
          <p:cNvPr id="8" name="Oval 7">
            <a:extLst>
              <a:ext uri="{FF2B5EF4-FFF2-40B4-BE49-F238E27FC236}">
                <a16:creationId xmlns:a16="http://schemas.microsoft.com/office/drawing/2014/main" id="{A8BF2716-E413-4551-BBDD-CF2A08010766}"/>
              </a:ext>
            </a:extLst>
          </p:cNvPr>
          <p:cNvSpPr/>
          <p:nvPr/>
        </p:nvSpPr>
        <p:spPr>
          <a:xfrm>
            <a:off x="6275226" y="2237509"/>
            <a:ext cx="2382981" cy="2382981"/>
          </a:xfrm>
          <a:prstGeom prst="ellipse">
            <a:avLst/>
          </a:prstGeom>
          <a:solidFill>
            <a:schemeClr val="accent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1"/>
              <a:t>EXPERIENCER</a:t>
            </a:r>
          </a:p>
        </p:txBody>
      </p:sp>
      <p:sp>
        <p:nvSpPr>
          <p:cNvPr id="9" name="Oval 8">
            <a:extLst>
              <a:ext uri="{FF2B5EF4-FFF2-40B4-BE49-F238E27FC236}">
                <a16:creationId xmlns:a16="http://schemas.microsoft.com/office/drawing/2014/main" id="{BEA1C8EE-24D4-4E15-97CC-A0A7B4E0ECF6}"/>
              </a:ext>
            </a:extLst>
          </p:cNvPr>
          <p:cNvSpPr/>
          <p:nvPr/>
        </p:nvSpPr>
        <p:spPr>
          <a:xfrm>
            <a:off x="9020766" y="2237509"/>
            <a:ext cx="2382981" cy="2382981"/>
          </a:xfrm>
          <a:prstGeom prst="ellipse">
            <a:avLst/>
          </a:prstGeom>
          <a:solidFill>
            <a:schemeClr val="accent3">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1"/>
              <a:t>INNOVATOR</a:t>
            </a:r>
          </a:p>
        </p:txBody>
      </p:sp>
    </p:spTree>
    <p:extLst>
      <p:ext uri="{BB962C8B-B14F-4D97-AF65-F5344CB8AC3E}">
        <p14:creationId xmlns:p14="http://schemas.microsoft.com/office/powerpoint/2010/main" val="455698363"/>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30A6BC-2E50-453E-877C-C166C35A517A}"/>
              </a:ext>
            </a:extLst>
          </p:cNvPr>
          <p:cNvSpPr>
            <a:spLocks noGrp="1"/>
          </p:cNvSpPr>
          <p:nvPr>
            <p:ph type="title"/>
          </p:nvPr>
        </p:nvSpPr>
        <p:spPr/>
        <p:txBody>
          <a:bodyPr/>
          <a:lstStyle/>
          <a:p>
            <a:r>
              <a:rPr lang="en-US"/>
              <a:t>Preferred Learning Styles</a:t>
            </a:r>
          </a:p>
        </p:txBody>
      </p:sp>
      <p:sp>
        <p:nvSpPr>
          <p:cNvPr id="3" name="Content Placeholder 2">
            <a:extLst>
              <a:ext uri="{FF2B5EF4-FFF2-40B4-BE49-F238E27FC236}">
                <a16:creationId xmlns:a16="http://schemas.microsoft.com/office/drawing/2014/main" id="{15E87F46-92CA-4581-BD7F-D08280FC58A1}"/>
              </a:ext>
            </a:extLst>
          </p:cNvPr>
          <p:cNvSpPr>
            <a:spLocks noGrp="1"/>
          </p:cNvSpPr>
          <p:nvPr>
            <p:ph idx="1"/>
          </p:nvPr>
        </p:nvSpPr>
        <p:spPr>
          <a:xfrm>
            <a:off x="1539302" y="1519588"/>
            <a:ext cx="7838874" cy="4445370"/>
          </a:xfrm>
        </p:spPr>
        <p:txBody>
          <a:bodyPr/>
          <a:lstStyle/>
          <a:p>
            <a:r>
              <a:rPr lang="en-US" dirty="0"/>
              <a:t>An </a:t>
            </a:r>
            <a:r>
              <a:rPr lang="en-US" b="1" dirty="0">
                <a:solidFill>
                  <a:srgbClr val="F37421"/>
                </a:solidFill>
              </a:rPr>
              <a:t>observer</a:t>
            </a:r>
            <a:r>
              <a:rPr lang="en-US" dirty="0"/>
              <a:t> learns by observing, reading, watching, or taking a field trip.</a:t>
            </a:r>
          </a:p>
          <a:p>
            <a:r>
              <a:rPr lang="en-US" dirty="0"/>
              <a:t>An </a:t>
            </a:r>
            <a:r>
              <a:rPr lang="en-US" b="1" dirty="0">
                <a:solidFill>
                  <a:srgbClr val="F37421"/>
                </a:solidFill>
              </a:rPr>
              <a:t>analyzer</a:t>
            </a:r>
            <a:r>
              <a:rPr lang="en-US" dirty="0"/>
              <a:t> learns by analyzing, problem solving, or looking at case studies.</a:t>
            </a:r>
          </a:p>
          <a:p>
            <a:r>
              <a:rPr lang="en-US" dirty="0"/>
              <a:t>An </a:t>
            </a:r>
            <a:r>
              <a:rPr lang="en-US" b="1" dirty="0">
                <a:solidFill>
                  <a:srgbClr val="F37421"/>
                </a:solidFill>
              </a:rPr>
              <a:t>experiencer</a:t>
            </a:r>
            <a:r>
              <a:rPr lang="en-US" dirty="0"/>
              <a:t> learns by experiencing or doing, practicing, or conducting role plays.</a:t>
            </a:r>
          </a:p>
          <a:p>
            <a:r>
              <a:rPr lang="en-US" dirty="0"/>
              <a:t>An </a:t>
            </a:r>
            <a:r>
              <a:rPr lang="en-US" b="1" dirty="0">
                <a:solidFill>
                  <a:srgbClr val="F37421"/>
                </a:solidFill>
              </a:rPr>
              <a:t>innovator</a:t>
            </a:r>
            <a:r>
              <a:rPr lang="en-US" dirty="0"/>
              <a:t> learns by discovery, creating, experimenting, or prototyping.</a:t>
            </a:r>
          </a:p>
        </p:txBody>
      </p:sp>
      <p:sp>
        <p:nvSpPr>
          <p:cNvPr id="4" name="Slide Number Placeholder 3">
            <a:extLst>
              <a:ext uri="{FF2B5EF4-FFF2-40B4-BE49-F238E27FC236}">
                <a16:creationId xmlns:a16="http://schemas.microsoft.com/office/drawing/2014/main" id="{259EF888-4C3E-4002-9B34-878551908149}"/>
              </a:ext>
            </a:extLst>
          </p:cNvPr>
          <p:cNvSpPr>
            <a:spLocks noGrp="1"/>
          </p:cNvSpPr>
          <p:nvPr>
            <p:ph type="sldNum" sz="quarter" idx="10"/>
          </p:nvPr>
        </p:nvSpPr>
        <p:spPr/>
        <p:txBody>
          <a:bodyPr/>
          <a:lstStyle/>
          <a:p>
            <a:pPr>
              <a:defRPr/>
            </a:pPr>
            <a:fld id="{4C0A3798-3E55-40AD-888C-464D28038119}" type="slidenum">
              <a:rPr lang="en-US" smtClean="0"/>
              <a:pPr>
                <a:defRPr/>
              </a:pPr>
              <a:t>116</a:t>
            </a:fld>
            <a:endParaRPr lang="en-US"/>
          </a:p>
        </p:txBody>
      </p:sp>
      <p:pic>
        <p:nvPicPr>
          <p:cNvPr id="7" name="Picture 6">
            <a:extLst>
              <a:ext uri="{FF2B5EF4-FFF2-40B4-BE49-F238E27FC236}">
                <a16:creationId xmlns:a16="http://schemas.microsoft.com/office/drawing/2014/main" id="{DC37D417-C460-4D0F-A663-7019AF76182D}"/>
              </a:ext>
            </a:extLst>
          </p:cNvPr>
          <p:cNvPicPr>
            <a:picLocks noChangeAspect="1"/>
          </p:cNvPicPr>
          <p:nvPr/>
        </p:nvPicPr>
        <p:blipFill>
          <a:blip r:embed="rId2"/>
          <a:stretch>
            <a:fillRect/>
          </a:stretch>
        </p:blipFill>
        <p:spPr>
          <a:xfrm>
            <a:off x="9569139" y="4343386"/>
            <a:ext cx="1506610" cy="1621572"/>
          </a:xfrm>
          <a:prstGeom prst="rect">
            <a:avLst/>
          </a:prstGeom>
        </p:spPr>
      </p:pic>
    </p:spTree>
    <p:extLst>
      <p:ext uri="{BB962C8B-B14F-4D97-AF65-F5344CB8AC3E}">
        <p14:creationId xmlns:p14="http://schemas.microsoft.com/office/powerpoint/2010/main" val="71872092"/>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6D5DCB8-27FA-4061-828E-AA88F5AF96D2}"/>
              </a:ext>
            </a:extLst>
          </p:cNvPr>
          <p:cNvSpPr>
            <a:spLocks noGrp="1"/>
          </p:cNvSpPr>
          <p:nvPr>
            <p:ph type="title"/>
          </p:nvPr>
        </p:nvSpPr>
        <p:spPr/>
        <p:txBody>
          <a:bodyPr/>
          <a:lstStyle/>
          <a:p>
            <a:r>
              <a:rPr lang="en-US" dirty="0"/>
              <a:t>In this session, we will:</a:t>
            </a:r>
          </a:p>
        </p:txBody>
      </p:sp>
      <p:sp>
        <p:nvSpPr>
          <p:cNvPr id="5" name="Content Placeholder 4">
            <a:extLst>
              <a:ext uri="{FF2B5EF4-FFF2-40B4-BE49-F238E27FC236}">
                <a16:creationId xmlns:a16="http://schemas.microsoft.com/office/drawing/2014/main" id="{A685132B-30F4-4147-9ABA-E9A09F40E511}"/>
              </a:ext>
            </a:extLst>
          </p:cNvPr>
          <p:cNvSpPr>
            <a:spLocks noGrp="1"/>
          </p:cNvSpPr>
          <p:nvPr>
            <p:ph idx="1"/>
          </p:nvPr>
        </p:nvSpPr>
        <p:spPr/>
        <p:txBody>
          <a:bodyPr/>
          <a:lstStyle/>
          <a:p>
            <a:r>
              <a:rPr lang="en-US" dirty="0"/>
              <a:t>Assess knowledge of learning design principles by playing a review game. </a:t>
            </a:r>
          </a:p>
          <a:p>
            <a:r>
              <a:rPr lang="en-US" dirty="0"/>
              <a:t>Assess learning design principles using a case study.</a:t>
            </a:r>
          </a:p>
          <a:p>
            <a:r>
              <a:rPr lang="en-US" dirty="0"/>
              <a:t>Apply learning design and delivery steps and practices via a participatory lecture.</a:t>
            </a:r>
          </a:p>
        </p:txBody>
      </p:sp>
      <p:sp>
        <p:nvSpPr>
          <p:cNvPr id="3" name="Slide Number Placeholder 2">
            <a:extLst>
              <a:ext uri="{FF2B5EF4-FFF2-40B4-BE49-F238E27FC236}">
                <a16:creationId xmlns:a16="http://schemas.microsoft.com/office/drawing/2014/main" id="{09254297-F1B7-4B29-9B87-4D200E18A470}"/>
              </a:ext>
            </a:extLst>
          </p:cNvPr>
          <p:cNvSpPr>
            <a:spLocks noGrp="1"/>
          </p:cNvSpPr>
          <p:nvPr>
            <p:ph type="sldNum" sz="quarter" idx="12"/>
          </p:nvPr>
        </p:nvSpPr>
        <p:spPr/>
        <p:txBody>
          <a:bodyPr/>
          <a:lstStyle/>
          <a:p>
            <a:pPr>
              <a:defRPr/>
            </a:pPr>
            <a:fld id="{17F1F82B-EACD-44DD-B37E-7A7D49CC393D}" type="slidenum">
              <a:rPr lang="en-US" smtClean="0"/>
              <a:pPr>
                <a:defRPr/>
              </a:pPr>
              <a:t>117</a:t>
            </a:fld>
            <a:endParaRPr lang="en-US"/>
          </a:p>
        </p:txBody>
      </p:sp>
    </p:spTree>
    <p:extLst>
      <p:ext uri="{BB962C8B-B14F-4D97-AF65-F5344CB8AC3E}">
        <p14:creationId xmlns:p14="http://schemas.microsoft.com/office/powerpoint/2010/main" val="2307524660"/>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11850AB-61C4-49E2-940F-C104928CA0EA}"/>
              </a:ext>
            </a:extLst>
          </p:cNvPr>
          <p:cNvSpPr/>
          <p:nvPr/>
        </p:nvSpPr>
        <p:spPr>
          <a:xfrm>
            <a:off x="0" y="2225831"/>
            <a:ext cx="12188825" cy="2405743"/>
          </a:xfrm>
          <a:prstGeom prst="rect">
            <a:avLst/>
          </a:prstGeom>
          <a:solidFill>
            <a:srgbClr val="AFBD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Flowchart: Connector 14">
            <a:extLst>
              <a:ext uri="{FF2B5EF4-FFF2-40B4-BE49-F238E27FC236}">
                <a16:creationId xmlns:a16="http://schemas.microsoft.com/office/drawing/2014/main" id="{65A02E8D-B359-4F90-91E5-BE80890AD455}"/>
              </a:ext>
            </a:extLst>
          </p:cNvPr>
          <p:cNvSpPr/>
          <p:nvPr/>
        </p:nvSpPr>
        <p:spPr>
          <a:xfrm>
            <a:off x="4138708" y="1428453"/>
            <a:ext cx="4000500" cy="4000500"/>
          </a:xfrm>
          <a:prstGeom prst="flowChartConnector">
            <a:avLst/>
          </a:prstGeom>
          <a:solidFill>
            <a:schemeClr val="bg1"/>
          </a:solidFill>
          <a:ln w="127000">
            <a:solidFill>
              <a:srgbClr val="CC0066"/>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p:cNvSpPr txBox="1"/>
          <p:nvPr/>
        </p:nvSpPr>
        <p:spPr>
          <a:xfrm>
            <a:off x="3981295" y="2274540"/>
            <a:ext cx="4315326" cy="2308324"/>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4472C4">
                    <a:lumMod val="75000"/>
                  </a:srgbClr>
                </a:solidFill>
                <a:effectLst/>
                <a:uLnTx/>
                <a:uFillTx/>
                <a:latin typeface="Arial Rounded MT Bold" panose="020F0704030504030204" pitchFamily="34" charset="0"/>
                <a:ea typeface="+mn-ea"/>
                <a:cs typeface="+mn-cs"/>
              </a:rPr>
              <a:t>Learning Principles</a:t>
            </a:r>
          </a:p>
          <a:p>
            <a:pPr marL="0" marR="0" lvl="0" indent="0" algn="ctr" defTabSz="914126" rtl="0" eaLnBrk="1" fontAlgn="auto" latinLnBrk="0" hangingPunct="1">
              <a:lnSpc>
                <a:spcPct val="100000"/>
              </a:lnSpc>
              <a:spcBef>
                <a:spcPts val="0"/>
              </a:spcBef>
              <a:spcAft>
                <a:spcPts val="0"/>
              </a:spcAft>
              <a:buClrTx/>
              <a:buSzTx/>
              <a:buFontTx/>
              <a:buNone/>
              <a:tabLst/>
              <a:defRPr/>
            </a:pPr>
            <a:r>
              <a:rPr lang="en-US" sz="3600" b="1" dirty="0">
                <a:solidFill>
                  <a:srgbClr val="4472C4">
                    <a:lumMod val="75000"/>
                  </a:srgbClr>
                </a:solidFill>
                <a:latin typeface="Arial Rounded MT Bold" panose="020F0704030504030204" pitchFamily="34" charset="0"/>
              </a:rPr>
              <a:t>Review</a:t>
            </a:r>
          </a:p>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4472C4">
                    <a:lumMod val="75000"/>
                  </a:srgbClr>
                </a:solidFill>
                <a:effectLst/>
                <a:uLnTx/>
                <a:uFillTx/>
                <a:latin typeface="Arial Rounded MT Bold" panose="020F0704030504030204" pitchFamily="34" charset="0"/>
                <a:ea typeface="+mn-ea"/>
                <a:cs typeface="+mn-cs"/>
              </a:rPr>
              <a:t>Game</a:t>
            </a:r>
          </a:p>
        </p:txBody>
      </p:sp>
    </p:spTree>
    <p:extLst>
      <p:ext uri="{BB962C8B-B14F-4D97-AF65-F5344CB8AC3E}">
        <p14:creationId xmlns:p14="http://schemas.microsoft.com/office/powerpoint/2010/main" val="1653011804"/>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17E72F5-AA1D-4B9A-9EF7-0BA90EE83815}"/>
              </a:ext>
            </a:extLst>
          </p:cNvPr>
          <p:cNvSpPr/>
          <p:nvPr/>
        </p:nvSpPr>
        <p:spPr>
          <a:xfrm>
            <a:off x="0" y="1"/>
            <a:ext cx="12188825" cy="6858000"/>
          </a:xfrm>
          <a:prstGeom prst="rect">
            <a:avLst/>
          </a:prstGeom>
          <a:solidFill>
            <a:schemeClr val="tx1">
              <a:lumMod val="75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74" name="Text Box 49">
            <a:extLst>
              <a:ext uri="{FF2B5EF4-FFF2-40B4-BE49-F238E27FC236}">
                <a16:creationId xmlns:a16="http://schemas.microsoft.com/office/drawing/2014/main" id="{A5C5EE24-9218-4E14-BCD5-AD30EAE4ACAC}"/>
              </a:ext>
            </a:extLst>
          </p:cNvPr>
          <p:cNvSpPr txBox="1">
            <a:spLocks noChangeArrowheads="1"/>
          </p:cNvSpPr>
          <p:nvPr/>
        </p:nvSpPr>
        <p:spPr bwMode="auto">
          <a:xfrm>
            <a:off x="1660678" y="2275029"/>
            <a:ext cx="5543694" cy="23079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ts val="0"/>
              </a:spcBef>
            </a:pPr>
            <a:r>
              <a:rPr lang="en-US" altLang="en-US" sz="4799" dirty="0">
                <a:solidFill>
                  <a:schemeClr val="bg1"/>
                </a:solidFill>
                <a:latin typeface="Trebuchet MS" panose="020B0603020202020204" pitchFamily="34" charset="0"/>
              </a:rPr>
              <a:t>WHO WANTS</a:t>
            </a:r>
          </a:p>
          <a:p>
            <a:pPr>
              <a:spcBef>
                <a:spcPts val="0"/>
              </a:spcBef>
            </a:pPr>
            <a:r>
              <a:rPr lang="en-US" altLang="en-US" sz="4799" dirty="0">
                <a:solidFill>
                  <a:schemeClr val="bg1"/>
                </a:solidFill>
                <a:latin typeface="Trebuchet MS" panose="020B0603020202020204" pitchFamily="34" charset="0"/>
              </a:rPr>
              <a:t>TO BE </a:t>
            </a:r>
          </a:p>
          <a:p>
            <a:pPr>
              <a:spcBef>
                <a:spcPts val="0"/>
              </a:spcBef>
            </a:pPr>
            <a:r>
              <a:rPr lang="en-US" altLang="en-US" sz="4799" dirty="0">
                <a:solidFill>
                  <a:schemeClr val="bg1"/>
                </a:solidFill>
                <a:latin typeface="Trebuchet MS" panose="020B0603020202020204" pitchFamily="34" charset="0"/>
              </a:rPr>
              <a:t>A MILLIONAIRE</a:t>
            </a:r>
          </a:p>
        </p:txBody>
      </p:sp>
      <p:pic>
        <p:nvPicPr>
          <p:cNvPr id="3086" name="Picture 14" descr="E:\Millionaire\REAL Millionaire Template\m_logo2.jpg">
            <a:extLst>
              <a:ext uri="{FF2B5EF4-FFF2-40B4-BE49-F238E27FC236}">
                <a16:creationId xmlns:a16="http://schemas.microsoft.com/office/drawing/2014/main" id="{73609A54-3FCB-499B-8FE5-349F5E587D0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13109" y="1271480"/>
            <a:ext cx="4315038" cy="4315038"/>
          </a:xfrm>
          <a:prstGeom prst="flowChartConnector">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close up of a womans face&#10;&#10;Description automatically generated">
            <a:extLst>
              <a:ext uri="{FF2B5EF4-FFF2-40B4-BE49-F238E27FC236}">
                <a16:creationId xmlns:a16="http://schemas.microsoft.com/office/drawing/2014/main" id="{11555E93-D04D-437A-9C8D-1F5D106AA532}"/>
              </a:ext>
            </a:extLst>
          </p:cNvPr>
          <p:cNvPicPr>
            <a:picLocks noChangeAspect="1"/>
          </p:cNvPicPr>
          <p:nvPr/>
        </p:nvPicPr>
        <p:blipFill rotWithShape="1">
          <a:blip r:embed="rId3"/>
          <a:srcRect r="31010"/>
          <a:stretch/>
        </p:blipFill>
        <p:spPr>
          <a:xfrm>
            <a:off x="339825" y="1387365"/>
            <a:ext cx="2240324" cy="4591443"/>
          </a:xfrm>
          <a:prstGeom prst="rect">
            <a:avLst/>
          </a:prstGeom>
        </p:spPr>
      </p:pic>
      <p:pic>
        <p:nvPicPr>
          <p:cNvPr id="5" name="Picture 4">
            <a:extLst>
              <a:ext uri="{FF2B5EF4-FFF2-40B4-BE49-F238E27FC236}">
                <a16:creationId xmlns:a16="http://schemas.microsoft.com/office/drawing/2014/main" id="{D68FB296-824A-4D82-9D0D-B31974149843}"/>
              </a:ext>
            </a:extLst>
          </p:cNvPr>
          <p:cNvPicPr>
            <a:picLocks noChangeAspect="1"/>
          </p:cNvPicPr>
          <p:nvPr/>
        </p:nvPicPr>
        <p:blipFill>
          <a:blip r:embed="rId4"/>
          <a:stretch>
            <a:fillRect/>
          </a:stretch>
        </p:blipFill>
        <p:spPr>
          <a:xfrm>
            <a:off x="2871404" y="879191"/>
            <a:ext cx="8109682" cy="5099618"/>
          </a:xfrm>
          <a:prstGeom prst="rect">
            <a:avLst/>
          </a:prstGeom>
        </p:spPr>
      </p:pic>
    </p:spTree>
    <p:extLst>
      <p:ext uri="{BB962C8B-B14F-4D97-AF65-F5344CB8AC3E}">
        <p14:creationId xmlns:p14="http://schemas.microsoft.com/office/powerpoint/2010/main" val="3700636376"/>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17E72F5-AA1D-4B9A-9EF7-0BA90EE83815}"/>
              </a:ext>
            </a:extLst>
          </p:cNvPr>
          <p:cNvSpPr/>
          <p:nvPr/>
        </p:nvSpPr>
        <p:spPr>
          <a:xfrm>
            <a:off x="0" y="-1"/>
            <a:ext cx="12188825" cy="6858002"/>
          </a:xfrm>
          <a:prstGeom prst="rect">
            <a:avLst/>
          </a:prstGeom>
          <a:solidFill>
            <a:schemeClr val="tx1">
              <a:lumMod val="75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5" name="Table 3">
            <a:extLst>
              <a:ext uri="{FF2B5EF4-FFF2-40B4-BE49-F238E27FC236}">
                <a16:creationId xmlns:a16="http://schemas.microsoft.com/office/drawing/2014/main" id="{FDD54FF4-AB99-4AC6-944F-B34015C59B17}"/>
              </a:ext>
            </a:extLst>
          </p:cNvPr>
          <p:cNvGraphicFramePr>
            <a:graphicFrameLocks noGrp="1"/>
          </p:cNvGraphicFramePr>
          <p:nvPr>
            <p:extLst>
              <p:ext uri="{D42A27DB-BD31-4B8C-83A1-F6EECF244321}">
                <p14:modId xmlns:p14="http://schemas.microsoft.com/office/powerpoint/2010/main" val="1955158102"/>
              </p:ext>
            </p:extLst>
          </p:nvPr>
        </p:nvGraphicFramePr>
        <p:xfrm>
          <a:off x="2687065" y="2726949"/>
          <a:ext cx="6814691" cy="1509713"/>
        </p:xfrm>
        <a:graphic>
          <a:graphicData uri="http://schemas.openxmlformats.org/drawingml/2006/table">
            <a:tbl>
              <a:tblPr firstRow="1" bandRow="1">
                <a:tableStyleId>{5C22544A-7EE6-4342-B048-85BDC9FD1C3A}</a:tableStyleId>
              </a:tblPr>
              <a:tblGrid>
                <a:gridCol w="3424634">
                  <a:extLst>
                    <a:ext uri="{9D8B030D-6E8A-4147-A177-3AD203B41FA5}">
                      <a16:colId xmlns:a16="http://schemas.microsoft.com/office/drawing/2014/main" val="3625703567"/>
                    </a:ext>
                  </a:extLst>
                </a:gridCol>
                <a:gridCol w="3390057">
                  <a:extLst>
                    <a:ext uri="{9D8B030D-6E8A-4147-A177-3AD203B41FA5}">
                      <a16:colId xmlns:a16="http://schemas.microsoft.com/office/drawing/2014/main" val="79977808"/>
                    </a:ext>
                  </a:extLst>
                </a:gridCol>
              </a:tblGrid>
              <a:tr h="622600">
                <a:tc>
                  <a:txBody>
                    <a:bodyPr/>
                    <a:lstStyle/>
                    <a:p>
                      <a:pPr marL="0" marR="0" algn="ctr" fontAlgn="base">
                        <a:lnSpc>
                          <a:spcPct val="107000"/>
                        </a:lnSpc>
                        <a:spcBef>
                          <a:spcPts val="0"/>
                        </a:spcBef>
                        <a:spcAft>
                          <a:spcPts val="0"/>
                        </a:spcAft>
                      </a:pPr>
                      <a:r>
                        <a:rPr lang="en-US" sz="4800" dirty="0">
                          <a:solidFill>
                            <a:srgbClr val="FFC000"/>
                          </a:solidFill>
                          <a:effectLst/>
                          <a:latin typeface="Trebuchet MS" panose="020B0603020202020204" pitchFamily="34" charset="0"/>
                          <a:ea typeface="Calibri" panose="020F0502020204030204" pitchFamily="34" charset="0"/>
                          <a:cs typeface="Times New Roman" panose="02020603050405020304" pitchFamily="18" charset="0"/>
                        </a:rPr>
                        <a:t>Team Alpha</a:t>
                      </a:r>
                    </a:p>
                    <a:p>
                      <a:pPr marL="0" marR="0" algn="ctr" fontAlgn="base">
                        <a:lnSpc>
                          <a:spcPct val="107000"/>
                        </a:lnSpc>
                        <a:spcBef>
                          <a:spcPts val="0"/>
                        </a:spcBef>
                        <a:spcAft>
                          <a:spcPts val="0"/>
                        </a:spcAft>
                      </a:pPr>
                      <a:r>
                        <a:rPr lang="en-US" sz="4800" dirty="0">
                          <a:solidFill>
                            <a:srgbClr val="FFC000"/>
                          </a:solidFill>
                          <a:effectLst/>
                          <a:latin typeface="Trebuchet MS" panose="020B0603020202020204" pitchFamily="34" charset="0"/>
                          <a:ea typeface="Calibri" panose="020F0502020204030204" pitchFamily="34" charset="0"/>
                          <a:cs typeface="Times New Roman" panose="02020603050405020304" pitchFamily="18" charset="0"/>
                        </a:rPr>
                        <a:t>A-K </a:t>
                      </a:r>
                    </a:p>
                  </a:txBody>
                  <a:tcPr marL="0" marR="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algn="ctr" fontAlgn="base">
                        <a:lnSpc>
                          <a:spcPct val="107000"/>
                        </a:lnSpc>
                        <a:spcBef>
                          <a:spcPts val="0"/>
                        </a:spcBef>
                        <a:spcAft>
                          <a:spcPts val="0"/>
                        </a:spcAft>
                      </a:pPr>
                      <a:r>
                        <a:rPr lang="en-US" sz="4800" dirty="0">
                          <a:solidFill>
                            <a:srgbClr val="92D050"/>
                          </a:solidFill>
                          <a:effectLst/>
                          <a:latin typeface="Trebuchet MS" panose="020B0603020202020204" pitchFamily="34" charset="0"/>
                          <a:ea typeface="Calibri" panose="020F0502020204030204" pitchFamily="34" charset="0"/>
                          <a:cs typeface="Times New Roman" panose="02020603050405020304" pitchFamily="18" charset="0"/>
                        </a:rPr>
                        <a:t>Team Zed</a:t>
                      </a:r>
                    </a:p>
                    <a:p>
                      <a:pPr marL="0" marR="0" algn="ctr" fontAlgn="base">
                        <a:lnSpc>
                          <a:spcPct val="107000"/>
                        </a:lnSpc>
                        <a:spcBef>
                          <a:spcPts val="0"/>
                        </a:spcBef>
                        <a:spcAft>
                          <a:spcPts val="0"/>
                        </a:spcAft>
                      </a:pPr>
                      <a:r>
                        <a:rPr lang="en-US" sz="4800" dirty="0">
                          <a:solidFill>
                            <a:srgbClr val="92D050"/>
                          </a:solidFill>
                          <a:effectLst/>
                          <a:latin typeface="Trebuchet MS" panose="020B0603020202020204" pitchFamily="34" charset="0"/>
                          <a:ea typeface="Calibri" panose="020F0502020204030204" pitchFamily="34" charset="0"/>
                          <a:cs typeface="Times New Roman" panose="02020603050405020304" pitchFamily="18" charset="0"/>
                        </a:rPr>
                        <a:t>L-Z</a:t>
                      </a:r>
                    </a:p>
                  </a:txBody>
                  <a:tcPr marL="0" marR="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933498532"/>
                  </a:ext>
                </a:extLst>
              </a:tr>
            </a:tbl>
          </a:graphicData>
        </a:graphic>
      </p:graphicFrame>
    </p:spTree>
    <p:extLst>
      <p:ext uri="{BB962C8B-B14F-4D97-AF65-F5344CB8AC3E}">
        <p14:creationId xmlns:p14="http://schemas.microsoft.com/office/powerpoint/2010/main" val="2770285027"/>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D131DA1B-DA7A-477F-B65E-92DFDE3A42F5}"/>
              </a:ext>
            </a:extLst>
          </p:cNvPr>
          <p:cNvSpPr/>
          <p:nvPr/>
        </p:nvSpPr>
        <p:spPr>
          <a:xfrm>
            <a:off x="1" y="893"/>
            <a:ext cx="12188824" cy="6856214"/>
          </a:xfrm>
          <a:prstGeom prst="rect">
            <a:avLst/>
          </a:prstGeom>
          <a:solidFill>
            <a:schemeClr val="tx1">
              <a:lumMod val="75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3">
            <a:extLst>
              <a:ext uri="{FF2B5EF4-FFF2-40B4-BE49-F238E27FC236}">
                <a16:creationId xmlns:a16="http://schemas.microsoft.com/office/drawing/2014/main" id="{0A4F1D71-2175-4E9B-ADA4-A42D7A72DE85}"/>
              </a:ext>
            </a:extLst>
          </p:cNvPr>
          <p:cNvSpPr>
            <a:spLocks noChangeArrowheads="1"/>
          </p:cNvSpPr>
          <p:nvPr/>
        </p:nvSpPr>
        <p:spPr bwMode="auto">
          <a:xfrm>
            <a:off x="-1" y="3733721"/>
            <a:ext cx="12188825" cy="3124279"/>
          </a:xfrm>
          <a:prstGeom prst="rect">
            <a:avLst/>
          </a:prstGeom>
          <a:gradFill rotWithShape="0">
            <a:gsLst>
              <a:gs pos="0">
                <a:srgbClr val="808080"/>
              </a:gs>
              <a:gs pos="100000">
                <a:srgbClr val="292929"/>
              </a:gs>
            </a:gsLst>
            <a:path path="shape">
              <a:fillToRect l="50000" t="50000" r="50000" b="50000"/>
            </a:path>
          </a:gradFill>
          <a:ln w="57150">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n-US" altLang="en-US" sz="2399"/>
          </a:p>
        </p:txBody>
      </p:sp>
      <p:sp>
        <p:nvSpPr>
          <p:cNvPr id="4099" name="AutoShape 4">
            <a:extLst>
              <a:ext uri="{FF2B5EF4-FFF2-40B4-BE49-F238E27FC236}">
                <a16:creationId xmlns:a16="http://schemas.microsoft.com/office/drawing/2014/main" id="{DEF9F6A8-A34C-41C7-8DE2-AE1F36529A03}"/>
              </a:ext>
            </a:extLst>
          </p:cNvPr>
          <p:cNvSpPr>
            <a:spLocks noChangeArrowheads="1"/>
          </p:cNvSpPr>
          <p:nvPr/>
        </p:nvSpPr>
        <p:spPr bwMode="auto">
          <a:xfrm>
            <a:off x="144341" y="4800243"/>
            <a:ext cx="5873891" cy="914162"/>
          </a:xfrm>
          <a:prstGeom prst="flowChartPreparation">
            <a:avLst/>
          </a:prstGeom>
          <a:solidFill>
            <a:schemeClr val="tx1"/>
          </a:solidFill>
          <a:ln w="57150">
            <a:solidFill>
              <a:srgbClr val="3399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n-US" altLang="en-US" sz="2399"/>
          </a:p>
        </p:txBody>
      </p:sp>
      <p:sp>
        <p:nvSpPr>
          <p:cNvPr id="4100" name="AutoShape 5">
            <a:extLst>
              <a:ext uri="{FF2B5EF4-FFF2-40B4-BE49-F238E27FC236}">
                <a16:creationId xmlns:a16="http://schemas.microsoft.com/office/drawing/2014/main" id="{DF3D85E4-4AC9-46D2-97F2-0E23BADBA732}"/>
              </a:ext>
            </a:extLst>
          </p:cNvPr>
          <p:cNvSpPr>
            <a:spLocks noChangeArrowheads="1"/>
          </p:cNvSpPr>
          <p:nvPr/>
        </p:nvSpPr>
        <p:spPr bwMode="auto">
          <a:xfrm>
            <a:off x="6170592" y="4800243"/>
            <a:ext cx="5873890" cy="914162"/>
          </a:xfrm>
          <a:prstGeom prst="flowChartPreparation">
            <a:avLst/>
          </a:prstGeom>
          <a:solidFill>
            <a:schemeClr val="tx1"/>
          </a:solidFill>
          <a:ln w="57150">
            <a:solidFill>
              <a:srgbClr val="3399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n-US" altLang="en-US" sz="2399"/>
          </a:p>
        </p:txBody>
      </p:sp>
      <p:sp>
        <p:nvSpPr>
          <p:cNvPr id="4101" name="AutoShape 6">
            <a:extLst>
              <a:ext uri="{FF2B5EF4-FFF2-40B4-BE49-F238E27FC236}">
                <a16:creationId xmlns:a16="http://schemas.microsoft.com/office/drawing/2014/main" id="{408402FC-A7E0-4D0C-A0E6-F1059C1E8100}"/>
              </a:ext>
            </a:extLst>
          </p:cNvPr>
          <p:cNvSpPr>
            <a:spLocks noChangeArrowheads="1"/>
          </p:cNvSpPr>
          <p:nvPr/>
        </p:nvSpPr>
        <p:spPr bwMode="auto">
          <a:xfrm>
            <a:off x="144341" y="5866765"/>
            <a:ext cx="5873891" cy="914162"/>
          </a:xfrm>
          <a:prstGeom prst="flowChartPreparation">
            <a:avLst/>
          </a:prstGeom>
          <a:solidFill>
            <a:schemeClr val="tx1"/>
          </a:solidFill>
          <a:ln w="57150">
            <a:solidFill>
              <a:srgbClr val="3399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n-US" altLang="en-US" sz="2399"/>
          </a:p>
        </p:txBody>
      </p:sp>
      <p:sp>
        <p:nvSpPr>
          <p:cNvPr id="4102" name="AutoShape 7">
            <a:extLst>
              <a:ext uri="{FF2B5EF4-FFF2-40B4-BE49-F238E27FC236}">
                <a16:creationId xmlns:a16="http://schemas.microsoft.com/office/drawing/2014/main" id="{05899821-ABAA-44A9-A764-6276F6A30BB4}"/>
              </a:ext>
            </a:extLst>
          </p:cNvPr>
          <p:cNvSpPr>
            <a:spLocks noChangeArrowheads="1"/>
          </p:cNvSpPr>
          <p:nvPr/>
        </p:nvSpPr>
        <p:spPr bwMode="auto">
          <a:xfrm>
            <a:off x="6170592" y="5878793"/>
            <a:ext cx="5873891" cy="914162"/>
          </a:xfrm>
          <a:prstGeom prst="flowChartPreparation">
            <a:avLst/>
          </a:prstGeom>
          <a:solidFill>
            <a:schemeClr val="tx1"/>
          </a:solidFill>
          <a:ln w="57150">
            <a:solidFill>
              <a:srgbClr val="3399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n-US" altLang="en-US" sz="2399"/>
          </a:p>
        </p:txBody>
      </p:sp>
      <p:sp>
        <p:nvSpPr>
          <p:cNvPr id="4105" name="Line 10">
            <a:extLst>
              <a:ext uri="{FF2B5EF4-FFF2-40B4-BE49-F238E27FC236}">
                <a16:creationId xmlns:a16="http://schemas.microsoft.com/office/drawing/2014/main" id="{E32770FF-A192-475B-9BA9-1054697DE8D0}"/>
              </a:ext>
            </a:extLst>
          </p:cNvPr>
          <p:cNvSpPr>
            <a:spLocks noChangeShapeType="1"/>
          </p:cNvSpPr>
          <p:nvPr/>
        </p:nvSpPr>
        <p:spPr bwMode="auto">
          <a:xfrm flipH="1">
            <a:off x="5989665" y="6323846"/>
            <a:ext cx="228540" cy="0"/>
          </a:xfrm>
          <a:prstGeom prst="line">
            <a:avLst/>
          </a:prstGeom>
          <a:noFill/>
          <a:ln w="57150">
            <a:solidFill>
              <a:srgbClr val="3399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06" name="Line 11">
            <a:extLst>
              <a:ext uri="{FF2B5EF4-FFF2-40B4-BE49-F238E27FC236}">
                <a16:creationId xmlns:a16="http://schemas.microsoft.com/office/drawing/2014/main" id="{945D700D-3C0E-492F-8109-0420AE62B9C2}"/>
              </a:ext>
            </a:extLst>
          </p:cNvPr>
          <p:cNvSpPr>
            <a:spLocks noChangeShapeType="1"/>
          </p:cNvSpPr>
          <p:nvPr/>
        </p:nvSpPr>
        <p:spPr bwMode="auto">
          <a:xfrm flipH="1">
            <a:off x="5970619" y="5257324"/>
            <a:ext cx="228540" cy="0"/>
          </a:xfrm>
          <a:prstGeom prst="line">
            <a:avLst/>
          </a:prstGeom>
          <a:noFill/>
          <a:ln w="57150">
            <a:solidFill>
              <a:srgbClr val="3399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09" name="Text Box 14">
            <a:extLst>
              <a:ext uri="{FF2B5EF4-FFF2-40B4-BE49-F238E27FC236}">
                <a16:creationId xmlns:a16="http://schemas.microsoft.com/office/drawing/2014/main" id="{07C5AB5E-58F3-4F5B-97F8-8A8E29A2F721}"/>
              </a:ext>
            </a:extLst>
          </p:cNvPr>
          <p:cNvSpPr txBox="1">
            <a:spLocks noChangeArrowheads="1"/>
          </p:cNvSpPr>
          <p:nvPr/>
        </p:nvSpPr>
        <p:spPr bwMode="auto">
          <a:xfrm>
            <a:off x="1297025" y="4887344"/>
            <a:ext cx="4865256"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40" tIns="45720" rIns="91440" bIns="45720" anchor="t">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50000"/>
              </a:spcBef>
            </a:pPr>
            <a:r>
              <a:rPr lang="en-US" altLang="en-US" sz="2000" b="1" dirty="0">
                <a:solidFill>
                  <a:srgbClr val="FFC000"/>
                </a:solidFill>
                <a:latin typeface="Arial"/>
                <a:cs typeface="Arial"/>
              </a:rPr>
              <a:t>A: Subjects have relevance</a:t>
            </a:r>
            <a:br>
              <a:rPr lang="en-US" altLang="en-US" sz="2000" b="1" dirty="0">
                <a:solidFill>
                  <a:srgbClr val="FFC000"/>
                </a:solidFill>
                <a:latin typeface="Arial"/>
                <a:cs typeface="Arial"/>
              </a:rPr>
            </a:br>
            <a:r>
              <a:rPr lang="en-US" altLang="en-US" sz="2000" b="1" dirty="0">
                <a:solidFill>
                  <a:srgbClr val="FFC000"/>
                </a:solidFill>
                <a:latin typeface="Arial"/>
                <a:cs typeface="Arial"/>
              </a:rPr>
              <a:t>to learner's work/life</a:t>
            </a:r>
            <a:endParaRPr lang="en-US" altLang="en-US" sz="2000" dirty="0">
              <a:solidFill>
                <a:srgbClr val="FFCC00"/>
              </a:solidFill>
            </a:endParaRPr>
          </a:p>
        </p:txBody>
      </p:sp>
      <p:sp>
        <p:nvSpPr>
          <p:cNvPr id="4110" name="Text Box 15">
            <a:extLst>
              <a:ext uri="{FF2B5EF4-FFF2-40B4-BE49-F238E27FC236}">
                <a16:creationId xmlns:a16="http://schemas.microsoft.com/office/drawing/2014/main" id="{F31F8A5F-DAFD-4C8D-8CA6-233060A400B4}"/>
              </a:ext>
            </a:extLst>
          </p:cNvPr>
          <p:cNvSpPr txBox="1">
            <a:spLocks noChangeArrowheads="1"/>
          </p:cNvSpPr>
          <p:nvPr/>
        </p:nvSpPr>
        <p:spPr bwMode="auto">
          <a:xfrm>
            <a:off x="1297025" y="5964556"/>
            <a:ext cx="4865256"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40" tIns="45720" rIns="91440" bIns="45720" anchor="t">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50000"/>
              </a:spcBef>
            </a:pPr>
            <a:r>
              <a:rPr lang="en-US" altLang="en-US" sz="2000" b="1" dirty="0">
                <a:solidFill>
                  <a:srgbClr val="FFCC00"/>
                </a:solidFill>
                <a:latin typeface="Arial"/>
                <a:cs typeface="Arial"/>
              </a:rPr>
              <a:t>C: Learners have many </a:t>
            </a:r>
            <a:br>
              <a:rPr lang="en-US" altLang="en-US" sz="2000" b="1" dirty="0">
                <a:solidFill>
                  <a:srgbClr val="FFCC00"/>
                </a:solidFill>
                <a:latin typeface="Arial"/>
                <a:cs typeface="Arial"/>
              </a:rPr>
            </a:br>
            <a:r>
              <a:rPr lang="en-US" altLang="en-US" sz="2000" b="1" dirty="0">
                <a:solidFill>
                  <a:srgbClr val="FFCC00"/>
                </a:solidFill>
                <a:latin typeface="Arial"/>
                <a:cs typeface="Arial"/>
              </a:rPr>
              <a:t>demands on their time </a:t>
            </a:r>
            <a:endParaRPr lang="en-US" altLang="en-US" sz="2000" dirty="0">
              <a:solidFill>
                <a:srgbClr val="FFCC00"/>
              </a:solidFill>
            </a:endParaRPr>
          </a:p>
        </p:txBody>
      </p:sp>
      <p:sp>
        <p:nvSpPr>
          <p:cNvPr id="4111" name="Text Box 16">
            <a:extLst>
              <a:ext uri="{FF2B5EF4-FFF2-40B4-BE49-F238E27FC236}">
                <a16:creationId xmlns:a16="http://schemas.microsoft.com/office/drawing/2014/main" id="{15C5D6D8-87F5-4CF1-B86D-42464EA243CB}"/>
              </a:ext>
            </a:extLst>
          </p:cNvPr>
          <p:cNvSpPr txBox="1">
            <a:spLocks noChangeArrowheads="1"/>
          </p:cNvSpPr>
          <p:nvPr/>
        </p:nvSpPr>
        <p:spPr bwMode="auto">
          <a:xfrm>
            <a:off x="7342427" y="4887344"/>
            <a:ext cx="4243915"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40" tIns="45720" rIns="91440" bIns="45720" anchor="t">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50000"/>
              </a:spcBef>
            </a:pPr>
            <a:r>
              <a:rPr lang="en-US" altLang="en-US" sz="2000" b="1" dirty="0">
                <a:solidFill>
                  <a:srgbClr val="FFCC00"/>
                </a:solidFill>
                <a:latin typeface="Arial"/>
                <a:cs typeface="Arial"/>
              </a:rPr>
              <a:t>B: Learners are a part </a:t>
            </a:r>
            <a:br>
              <a:rPr lang="en-US" altLang="en-US" sz="2000" b="1" dirty="0">
                <a:solidFill>
                  <a:srgbClr val="FFCC00"/>
                </a:solidFill>
                <a:latin typeface="Arial"/>
                <a:cs typeface="Arial"/>
              </a:rPr>
            </a:br>
            <a:r>
              <a:rPr lang="en-US" altLang="en-US" sz="2000" b="1" dirty="0">
                <a:solidFill>
                  <a:srgbClr val="FFCC00"/>
                </a:solidFill>
                <a:latin typeface="Arial"/>
                <a:cs typeface="Arial"/>
              </a:rPr>
              <a:t>of planning</a:t>
            </a:r>
            <a:endParaRPr lang="en-US" altLang="en-US" sz="2000" dirty="0">
              <a:solidFill>
                <a:srgbClr val="FFCC00"/>
              </a:solidFill>
            </a:endParaRPr>
          </a:p>
        </p:txBody>
      </p:sp>
      <p:sp>
        <p:nvSpPr>
          <p:cNvPr id="6160" name="Text Box 17">
            <a:extLst>
              <a:ext uri="{FF2B5EF4-FFF2-40B4-BE49-F238E27FC236}">
                <a16:creationId xmlns:a16="http://schemas.microsoft.com/office/drawing/2014/main" id="{E917D272-0BC2-436A-B3C3-4CD34B89CA40}"/>
              </a:ext>
            </a:extLst>
          </p:cNvPr>
          <p:cNvSpPr txBox="1">
            <a:spLocks noChangeArrowheads="1"/>
          </p:cNvSpPr>
          <p:nvPr/>
        </p:nvSpPr>
        <p:spPr bwMode="auto">
          <a:xfrm>
            <a:off x="7358956" y="5964556"/>
            <a:ext cx="459306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40" tIns="45720" rIns="91440" bIns="45720" anchor="t">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50000"/>
              </a:spcBef>
            </a:pPr>
            <a:r>
              <a:rPr lang="en-US" altLang="en-US" sz="2000" b="1" dirty="0">
                <a:solidFill>
                  <a:srgbClr val="FFCC00"/>
                </a:solidFill>
                <a:latin typeface="Arial"/>
                <a:cs typeface="Arial"/>
              </a:rPr>
              <a:t>D: Learning should be </a:t>
            </a:r>
            <a:br>
              <a:rPr lang="en-US" altLang="en-US" sz="2000" b="1" dirty="0">
                <a:solidFill>
                  <a:srgbClr val="FFCC00"/>
                </a:solidFill>
                <a:latin typeface="Arial"/>
                <a:cs typeface="Arial"/>
              </a:rPr>
            </a:br>
            <a:r>
              <a:rPr lang="en-US" altLang="en-US" sz="2000" b="1" dirty="0">
                <a:solidFill>
                  <a:srgbClr val="FFCC00"/>
                </a:solidFill>
                <a:latin typeface="Arial"/>
                <a:cs typeface="Arial"/>
              </a:rPr>
              <a:t>problem-centered</a:t>
            </a:r>
            <a:endParaRPr lang="en-US" altLang="en-US" sz="2000" dirty="0">
              <a:solidFill>
                <a:srgbClr val="FFCC00"/>
              </a:solidFill>
            </a:endParaRPr>
          </a:p>
        </p:txBody>
      </p:sp>
      <p:sp>
        <p:nvSpPr>
          <p:cNvPr id="4113" name="Oval 18">
            <a:extLst>
              <a:ext uri="{FF2B5EF4-FFF2-40B4-BE49-F238E27FC236}">
                <a16:creationId xmlns:a16="http://schemas.microsoft.com/office/drawing/2014/main" id="{41F5850B-2EAB-499E-A6E9-7A4E62890C2B}"/>
              </a:ext>
            </a:extLst>
          </p:cNvPr>
          <p:cNvSpPr>
            <a:spLocks noChangeArrowheads="1"/>
          </p:cNvSpPr>
          <p:nvPr/>
        </p:nvSpPr>
        <p:spPr bwMode="auto">
          <a:xfrm>
            <a:off x="1675963" y="3962261"/>
            <a:ext cx="1295063" cy="685621"/>
          </a:xfrm>
          <a:prstGeom prst="ellipse">
            <a:avLst/>
          </a:prstGeom>
          <a:noFill/>
          <a:ln w="57150">
            <a:solidFill>
              <a:srgbClr val="3399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n-US" altLang="en-US" sz="2399"/>
          </a:p>
        </p:txBody>
      </p:sp>
      <p:sp>
        <p:nvSpPr>
          <p:cNvPr id="4114" name="Oval 19">
            <a:extLst>
              <a:ext uri="{FF2B5EF4-FFF2-40B4-BE49-F238E27FC236}">
                <a16:creationId xmlns:a16="http://schemas.microsoft.com/office/drawing/2014/main" id="{93090740-5C50-4781-8019-4142038A2043}"/>
              </a:ext>
            </a:extLst>
          </p:cNvPr>
          <p:cNvSpPr>
            <a:spLocks noChangeArrowheads="1"/>
          </p:cNvSpPr>
          <p:nvPr/>
        </p:nvSpPr>
        <p:spPr bwMode="auto">
          <a:xfrm>
            <a:off x="4570809" y="3962261"/>
            <a:ext cx="1295063" cy="685621"/>
          </a:xfrm>
          <a:prstGeom prst="ellipse">
            <a:avLst/>
          </a:prstGeom>
          <a:noFill/>
          <a:ln w="57150">
            <a:solidFill>
              <a:srgbClr val="3399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n-US" altLang="en-US" sz="2399"/>
          </a:p>
        </p:txBody>
      </p:sp>
      <p:sp>
        <p:nvSpPr>
          <p:cNvPr id="4115" name="Oval 20">
            <a:extLst>
              <a:ext uri="{FF2B5EF4-FFF2-40B4-BE49-F238E27FC236}">
                <a16:creationId xmlns:a16="http://schemas.microsoft.com/office/drawing/2014/main" id="{72037A1D-21D5-4DFB-B24A-551564271CD8}"/>
              </a:ext>
            </a:extLst>
          </p:cNvPr>
          <p:cNvSpPr>
            <a:spLocks noChangeArrowheads="1"/>
          </p:cNvSpPr>
          <p:nvPr/>
        </p:nvSpPr>
        <p:spPr bwMode="auto">
          <a:xfrm>
            <a:off x="3123386" y="3962261"/>
            <a:ext cx="1295063" cy="685621"/>
          </a:xfrm>
          <a:prstGeom prst="ellipse">
            <a:avLst/>
          </a:prstGeom>
          <a:noFill/>
          <a:ln w="57150">
            <a:solidFill>
              <a:srgbClr val="3399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n-US" altLang="en-US" sz="2399"/>
          </a:p>
        </p:txBody>
      </p:sp>
      <p:sp>
        <p:nvSpPr>
          <p:cNvPr id="4116" name="Text Box 21">
            <a:extLst>
              <a:ext uri="{FF2B5EF4-FFF2-40B4-BE49-F238E27FC236}">
                <a16:creationId xmlns:a16="http://schemas.microsoft.com/office/drawing/2014/main" id="{DD6059F4-3681-42BF-95FF-E4364CB6781A}"/>
              </a:ext>
            </a:extLst>
          </p:cNvPr>
          <p:cNvSpPr txBox="1">
            <a:spLocks noChangeArrowheads="1"/>
          </p:cNvSpPr>
          <p:nvPr/>
        </p:nvSpPr>
        <p:spPr bwMode="auto">
          <a:xfrm>
            <a:off x="1860065" y="4101925"/>
            <a:ext cx="1066522" cy="4570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50000"/>
              </a:spcBef>
            </a:pPr>
            <a:r>
              <a:rPr lang="en-US" altLang="en-US" sz="2399" b="1" dirty="0">
                <a:solidFill>
                  <a:schemeClr val="bg1"/>
                </a:solidFill>
                <a:latin typeface="Arial" panose="020B0604020202020204" pitchFamily="34" charset="0"/>
              </a:rPr>
              <a:t>50:50</a:t>
            </a:r>
            <a:endParaRPr lang="en-US" altLang="en-US" sz="2399" dirty="0">
              <a:solidFill>
                <a:schemeClr val="bg1"/>
              </a:solidFill>
            </a:endParaRPr>
          </a:p>
        </p:txBody>
      </p:sp>
      <p:pic>
        <p:nvPicPr>
          <p:cNvPr id="4117" name="Picture 68">
            <a:extLst>
              <a:ext uri="{FF2B5EF4-FFF2-40B4-BE49-F238E27FC236}">
                <a16:creationId xmlns:a16="http://schemas.microsoft.com/office/drawing/2014/main" id="{E5AAA9AC-5F30-48AF-AC45-DA7C1A39171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V="1">
            <a:off x="3472545" y="3994004"/>
            <a:ext cx="514216" cy="6062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118" name="AutoShape 69">
            <a:extLst>
              <a:ext uri="{FF2B5EF4-FFF2-40B4-BE49-F238E27FC236}">
                <a16:creationId xmlns:a16="http://schemas.microsoft.com/office/drawing/2014/main" id="{1ADAF16A-0F57-42D0-B921-141E1F734471}"/>
              </a:ext>
            </a:extLst>
          </p:cNvPr>
          <p:cNvSpPr>
            <a:spLocks noChangeArrowheads="1"/>
          </p:cNvSpPr>
          <p:nvPr/>
        </p:nvSpPr>
        <p:spPr bwMode="auto">
          <a:xfrm rot="5400000">
            <a:off x="4745388" y="4228891"/>
            <a:ext cx="304721" cy="304721"/>
          </a:xfrm>
          <a:prstGeom prst="flowChartDisplay">
            <a:avLst/>
          </a:prstGeom>
          <a:noFill/>
          <a:ln w="38100">
            <a:solidFill>
              <a:schemeClr val="bg1"/>
            </a:solidFill>
            <a:miter lim="800000"/>
            <a:headEnd/>
            <a:tailEnd/>
          </a:ln>
          <a:effectLst/>
          <a:extLst>
            <a:ext uri="{909E8E84-426E-40DD-AFC4-6F175D3DCCD1}">
              <a14:hiddenFill xmlns:a14="http://schemas.microsoft.com/office/drawing/2010/main">
                <a:solidFill>
                  <a:schemeClr val="folHlink"/>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n-US" altLang="en-US" sz="2399"/>
          </a:p>
        </p:txBody>
      </p:sp>
      <p:sp>
        <p:nvSpPr>
          <p:cNvPr id="4119" name="Oval 70">
            <a:extLst>
              <a:ext uri="{FF2B5EF4-FFF2-40B4-BE49-F238E27FC236}">
                <a16:creationId xmlns:a16="http://schemas.microsoft.com/office/drawing/2014/main" id="{1A32185D-B304-445B-8168-2A30D9E4C198}"/>
              </a:ext>
            </a:extLst>
          </p:cNvPr>
          <p:cNvSpPr>
            <a:spLocks noChangeArrowheads="1"/>
          </p:cNvSpPr>
          <p:nvPr/>
        </p:nvSpPr>
        <p:spPr bwMode="auto">
          <a:xfrm>
            <a:off x="4821569" y="4076531"/>
            <a:ext cx="152360" cy="152360"/>
          </a:xfrm>
          <a:prstGeom prst="ellipse">
            <a:avLst/>
          </a:prstGeom>
          <a:noFill/>
          <a:ln w="38100">
            <a:solidFill>
              <a:schemeClr val="bg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n-US" altLang="en-US" sz="2399"/>
          </a:p>
        </p:txBody>
      </p:sp>
      <p:sp>
        <p:nvSpPr>
          <p:cNvPr id="4120" name="AutoShape 71">
            <a:extLst>
              <a:ext uri="{FF2B5EF4-FFF2-40B4-BE49-F238E27FC236}">
                <a16:creationId xmlns:a16="http://schemas.microsoft.com/office/drawing/2014/main" id="{8E471A11-F459-424E-9C48-F7E47366573F}"/>
              </a:ext>
            </a:extLst>
          </p:cNvPr>
          <p:cNvSpPr>
            <a:spLocks noChangeArrowheads="1"/>
          </p:cNvSpPr>
          <p:nvPr/>
        </p:nvSpPr>
        <p:spPr bwMode="auto">
          <a:xfrm rot="5400000">
            <a:off x="5050109" y="4305072"/>
            <a:ext cx="304721" cy="304721"/>
          </a:xfrm>
          <a:prstGeom prst="flowChartDisplay">
            <a:avLst/>
          </a:prstGeom>
          <a:noFill/>
          <a:ln w="38100">
            <a:solidFill>
              <a:schemeClr val="bg1"/>
            </a:solidFill>
            <a:miter lim="800000"/>
            <a:headEnd/>
            <a:tailEnd/>
          </a:ln>
          <a:effectLst/>
          <a:extLst>
            <a:ext uri="{909E8E84-426E-40DD-AFC4-6F175D3DCCD1}">
              <a14:hiddenFill xmlns:a14="http://schemas.microsoft.com/office/drawing/2010/main">
                <a:solidFill>
                  <a:schemeClr val="folHlink"/>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n-US" altLang="en-US" sz="2399"/>
          </a:p>
        </p:txBody>
      </p:sp>
      <p:sp>
        <p:nvSpPr>
          <p:cNvPr id="4121" name="Oval 72">
            <a:extLst>
              <a:ext uri="{FF2B5EF4-FFF2-40B4-BE49-F238E27FC236}">
                <a16:creationId xmlns:a16="http://schemas.microsoft.com/office/drawing/2014/main" id="{4980332B-F4E3-490D-916E-9023C74EF41C}"/>
              </a:ext>
            </a:extLst>
          </p:cNvPr>
          <p:cNvSpPr>
            <a:spLocks noChangeArrowheads="1"/>
          </p:cNvSpPr>
          <p:nvPr/>
        </p:nvSpPr>
        <p:spPr bwMode="auto">
          <a:xfrm>
            <a:off x="5126289" y="4152712"/>
            <a:ext cx="152360" cy="152360"/>
          </a:xfrm>
          <a:prstGeom prst="ellipse">
            <a:avLst/>
          </a:prstGeom>
          <a:noFill/>
          <a:ln w="38100">
            <a:solidFill>
              <a:schemeClr val="bg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n-US" altLang="en-US" sz="2399"/>
          </a:p>
        </p:txBody>
      </p:sp>
      <p:sp>
        <p:nvSpPr>
          <p:cNvPr id="4122" name="AutoShape 73">
            <a:extLst>
              <a:ext uri="{FF2B5EF4-FFF2-40B4-BE49-F238E27FC236}">
                <a16:creationId xmlns:a16="http://schemas.microsoft.com/office/drawing/2014/main" id="{891F352E-6029-4335-9321-17900539FAFA}"/>
              </a:ext>
            </a:extLst>
          </p:cNvPr>
          <p:cNvSpPr>
            <a:spLocks noChangeArrowheads="1"/>
          </p:cNvSpPr>
          <p:nvPr/>
        </p:nvSpPr>
        <p:spPr bwMode="auto">
          <a:xfrm rot="5400000">
            <a:off x="5354829" y="4228891"/>
            <a:ext cx="304721" cy="304721"/>
          </a:xfrm>
          <a:prstGeom prst="flowChartDisplay">
            <a:avLst/>
          </a:prstGeom>
          <a:noFill/>
          <a:ln w="38100">
            <a:solidFill>
              <a:schemeClr val="bg1"/>
            </a:solidFill>
            <a:miter lim="800000"/>
            <a:headEnd/>
            <a:tailEnd/>
          </a:ln>
          <a:effectLst/>
          <a:extLst>
            <a:ext uri="{909E8E84-426E-40DD-AFC4-6F175D3DCCD1}">
              <a14:hiddenFill xmlns:a14="http://schemas.microsoft.com/office/drawing/2010/main">
                <a:solidFill>
                  <a:schemeClr val="folHlink"/>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n-US" altLang="en-US" sz="2399"/>
          </a:p>
        </p:txBody>
      </p:sp>
      <p:sp>
        <p:nvSpPr>
          <p:cNvPr id="4123" name="Oval 74">
            <a:extLst>
              <a:ext uri="{FF2B5EF4-FFF2-40B4-BE49-F238E27FC236}">
                <a16:creationId xmlns:a16="http://schemas.microsoft.com/office/drawing/2014/main" id="{D8FEA1F4-809A-42D5-98CD-4D81B3DCE567}"/>
              </a:ext>
            </a:extLst>
          </p:cNvPr>
          <p:cNvSpPr>
            <a:spLocks noChangeArrowheads="1"/>
          </p:cNvSpPr>
          <p:nvPr/>
        </p:nvSpPr>
        <p:spPr bwMode="auto">
          <a:xfrm>
            <a:off x="5431010" y="4076531"/>
            <a:ext cx="152360" cy="152360"/>
          </a:xfrm>
          <a:prstGeom prst="ellipse">
            <a:avLst/>
          </a:prstGeom>
          <a:noFill/>
          <a:ln w="38100">
            <a:solidFill>
              <a:schemeClr val="bg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n-US" altLang="en-US" sz="2399"/>
          </a:p>
        </p:txBody>
      </p:sp>
      <p:sp>
        <p:nvSpPr>
          <p:cNvPr id="4124" name="Text Box 76">
            <a:extLst>
              <a:ext uri="{FF2B5EF4-FFF2-40B4-BE49-F238E27FC236}">
                <a16:creationId xmlns:a16="http://schemas.microsoft.com/office/drawing/2014/main" id="{5E26F1E3-D919-4D02-B9F8-B0006842F7DC}"/>
              </a:ext>
            </a:extLst>
          </p:cNvPr>
          <p:cNvSpPr txBox="1">
            <a:spLocks noChangeArrowheads="1"/>
          </p:cNvSpPr>
          <p:nvPr/>
        </p:nvSpPr>
        <p:spPr bwMode="auto">
          <a:xfrm>
            <a:off x="1102565" y="1397948"/>
            <a:ext cx="6631768" cy="938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40" tIns="45720" rIns="91440" bIns="45720" anchor="t">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514350" indent="-514350">
              <a:spcBef>
                <a:spcPct val="50000"/>
              </a:spcBef>
              <a:buFont typeface="+mj-lt"/>
              <a:buAutoNum type="arabicPeriod"/>
            </a:pPr>
            <a:r>
              <a:rPr lang="en-US" altLang="en-US" sz="2750" b="1" dirty="0">
                <a:solidFill>
                  <a:schemeClr val="bg1"/>
                </a:solidFill>
                <a:latin typeface="Trebuchet MS"/>
              </a:rPr>
              <a:t>Which is NOT a principle of adult learning (andragogy)?</a:t>
            </a:r>
            <a:endParaRPr lang="en-US" altLang="en-US" sz="2750" b="1" dirty="0">
              <a:solidFill>
                <a:schemeClr val="bg1"/>
              </a:solidFill>
              <a:latin typeface="Trebuchet MS" panose="020B0603020202020204" pitchFamily="34" charset="0"/>
            </a:endParaRPr>
          </a:p>
        </p:txBody>
      </p:sp>
      <p:pic>
        <p:nvPicPr>
          <p:cNvPr id="4125" name="Picture 33">
            <a:extLst>
              <a:ext uri="{FF2B5EF4-FFF2-40B4-BE49-F238E27FC236}">
                <a16:creationId xmlns:a16="http://schemas.microsoft.com/office/drawing/2014/main" id="{009D9B20-2187-4F7A-9F99-9020B147293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34230" y="125943"/>
            <a:ext cx="2517786" cy="3345525"/>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511140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mph" presetSubtype="0" fill="hold" grpId="0" nodeType="click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4110"/>
                                        </p:tgtEl>
                                        <p:attrNameLst>
                                          <p:attrName>ppt_x</p:attrName>
                                          <p:attrName>ppt_y</p:attrName>
                                        </p:attrNameLst>
                                      </p:cBhvr>
                                    </p:animMotion>
                                    <p:animRot by="1500000">
                                      <p:cBhvr>
                                        <p:cTn id="7" dur="125" fill="hold">
                                          <p:stCondLst>
                                            <p:cond delay="0"/>
                                          </p:stCondLst>
                                        </p:cTn>
                                        <p:tgtEl>
                                          <p:spTgt spid="4110"/>
                                        </p:tgtEl>
                                        <p:attrNameLst>
                                          <p:attrName>r</p:attrName>
                                        </p:attrNameLst>
                                      </p:cBhvr>
                                    </p:animRot>
                                    <p:animRot by="-1500000">
                                      <p:cBhvr>
                                        <p:cTn id="8" dur="125" fill="hold">
                                          <p:stCondLst>
                                            <p:cond delay="125"/>
                                          </p:stCondLst>
                                        </p:cTn>
                                        <p:tgtEl>
                                          <p:spTgt spid="4110"/>
                                        </p:tgtEl>
                                        <p:attrNameLst>
                                          <p:attrName>r</p:attrName>
                                        </p:attrNameLst>
                                      </p:cBhvr>
                                    </p:animRot>
                                    <p:animRot by="-1500000">
                                      <p:cBhvr>
                                        <p:cTn id="9" dur="125" fill="hold">
                                          <p:stCondLst>
                                            <p:cond delay="250"/>
                                          </p:stCondLst>
                                        </p:cTn>
                                        <p:tgtEl>
                                          <p:spTgt spid="4110"/>
                                        </p:tgtEl>
                                        <p:attrNameLst>
                                          <p:attrName>r</p:attrName>
                                        </p:attrNameLst>
                                      </p:cBhvr>
                                    </p:animRot>
                                    <p:animRot by="1500000">
                                      <p:cBhvr>
                                        <p:cTn id="10" dur="125" fill="hold">
                                          <p:stCondLst>
                                            <p:cond delay="375"/>
                                          </p:stCondLst>
                                        </p:cTn>
                                        <p:tgtEl>
                                          <p:spTgt spid="41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10" grpId="0"/>
    </p:bld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F26DFD01-8570-47AF-8698-2AD5A6FAFD88}"/>
              </a:ext>
            </a:extLst>
          </p:cNvPr>
          <p:cNvSpPr/>
          <p:nvPr/>
        </p:nvSpPr>
        <p:spPr>
          <a:xfrm>
            <a:off x="1" y="893"/>
            <a:ext cx="12188824" cy="6856214"/>
          </a:xfrm>
          <a:prstGeom prst="rect">
            <a:avLst/>
          </a:prstGeom>
          <a:solidFill>
            <a:schemeClr val="tx1">
              <a:lumMod val="75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98" name="Rectangle 3">
            <a:extLst>
              <a:ext uri="{FF2B5EF4-FFF2-40B4-BE49-F238E27FC236}">
                <a16:creationId xmlns:a16="http://schemas.microsoft.com/office/drawing/2014/main" id="{28CBAB19-1A27-4C81-B88F-C2AF1665E242}"/>
              </a:ext>
            </a:extLst>
          </p:cNvPr>
          <p:cNvSpPr>
            <a:spLocks noChangeArrowheads="1"/>
          </p:cNvSpPr>
          <p:nvPr/>
        </p:nvSpPr>
        <p:spPr bwMode="auto">
          <a:xfrm>
            <a:off x="-1" y="3733721"/>
            <a:ext cx="12188825" cy="3124279"/>
          </a:xfrm>
          <a:prstGeom prst="rect">
            <a:avLst/>
          </a:prstGeom>
          <a:gradFill rotWithShape="0">
            <a:gsLst>
              <a:gs pos="0">
                <a:srgbClr val="808080"/>
              </a:gs>
              <a:gs pos="100000">
                <a:srgbClr val="292929"/>
              </a:gs>
            </a:gsLst>
            <a:path path="shape">
              <a:fillToRect l="50000" t="50000" r="50000" b="50000"/>
            </a:path>
          </a:gradFill>
          <a:ln w="57150">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n-US" altLang="en-US" sz="2399"/>
          </a:p>
        </p:txBody>
      </p:sp>
      <p:sp>
        <p:nvSpPr>
          <p:cNvPr id="4099" name="AutoShape 4">
            <a:extLst>
              <a:ext uri="{FF2B5EF4-FFF2-40B4-BE49-F238E27FC236}">
                <a16:creationId xmlns:a16="http://schemas.microsoft.com/office/drawing/2014/main" id="{DEF9F6A8-A34C-41C7-8DE2-AE1F36529A03}"/>
              </a:ext>
            </a:extLst>
          </p:cNvPr>
          <p:cNvSpPr>
            <a:spLocks noChangeArrowheads="1"/>
          </p:cNvSpPr>
          <p:nvPr/>
        </p:nvSpPr>
        <p:spPr bwMode="auto">
          <a:xfrm>
            <a:off x="144341" y="4800243"/>
            <a:ext cx="5873891" cy="914162"/>
          </a:xfrm>
          <a:prstGeom prst="flowChartPreparation">
            <a:avLst/>
          </a:prstGeom>
          <a:solidFill>
            <a:schemeClr val="tx1"/>
          </a:solidFill>
          <a:ln w="57150">
            <a:solidFill>
              <a:srgbClr val="3399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n-US" altLang="en-US" sz="2399"/>
          </a:p>
        </p:txBody>
      </p:sp>
      <p:sp>
        <p:nvSpPr>
          <p:cNvPr id="4100" name="AutoShape 5">
            <a:extLst>
              <a:ext uri="{FF2B5EF4-FFF2-40B4-BE49-F238E27FC236}">
                <a16:creationId xmlns:a16="http://schemas.microsoft.com/office/drawing/2014/main" id="{DF3D85E4-4AC9-46D2-97F2-0E23BADBA732}"/>
              </a:ext>
            </a:extLst>
          </p:cNvPr>
          <p:cNvSpPr>
            <a:spLocks noChangeArrowheads="1"/>
          </p:cNvSpPr>
          <p:nvPr/>
        </p:nvSpPr>
        <p:spPr bwMode="auto">
          <a:xfrm>
            <a:off x="6170592" y="4800243"/>
            <a:ext cx="5873890" cy="914162"/>
          </a:xfrm>
          <a:prstGeom prst="flowChartPreparation">
            <a:avLst/>
          </a:prstGeom>
          <a:solidFill>
            <a:schemeClr val="tx1"/>
          </a:solidFill>
          <a:ln w="57150">
            <a:solidFill>
              <a:srgbClr val="3399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n-US" altLang="en-US" sz="2399"/>
          </a:p>
        </p:txBody>
      </p:sp>
      <p:sp>
        <p:nvSpPr>
          <p:cNvPr id="4101" name="AutoShape 6">
            <a:extLst>
              <a:ext uri="{FF2B5EF4-FFF2-40B4-BE49-F238E27FC236}">
                <a16:creationId xmlns:a16="http://schemas.microsoft.com/office/drawing/2014/main" id="{408402FC-A7E0-4D0C-A0E6-F1059C1E8100}"/>
              </a:ext>
            </a:extLst>
          </p:cNvPr>
          <p:cNvSpPr>
            <a:spLocks noChangeArrowheads="1"/>
          </p:cNvSpPr>
          <p:nvPr/>
        </p:nvSpPr>
        <p:spPr bwMode="auto">
          <a:xfrm>
            <a:off x="144341" y="5866765"/>
            <a:ext cx="5873891" cy="914162"/>
          </a:xfrm>
          <a:prstGeom prst="flowChartPreparation">
            <a:avLst/>
          </a:prstGeom>
          <a:solidFill>
            <a:schemeClr val="tx1"/>
          </a:solidFill>
          <a:ln w="57150">
            <a:solidFill>
              <a:srgbClr val="3399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n-US" altLang="en-US" sz="2399"/>
          </a:p>
        </p:txBody>
      </p:sp>
      <p:sp>
        <p:nvSpPr>
          <p:cNvPr id="4102" name="AutoShape 7">
            <a:extLst>
              <a:ext uri="{FF2B5EF4-FFF2-40B4-BE49-F238E27FC236}">
                <a16:creationId xmlns:a16="http://schemas.microsoft.com/office/drawing/2014/main" id="{05899821-ABAA-44A9-A764-6276F6A30BB4}"/>
              </a:ext>
            </a:extLst>
          </p:cNvPr>
          <p:cNvSpPr>
            <a:spLocks noChangeArrowheads="1"/>
          </p:cNvSpPr>
          <p:nvPr/>
        </p:nvSpPr>
        <p:spPr bwMode="auto">
          <a:xfrm>
            <a:off x="6170592" y="5878793"/>
            <a:ext cx="5873891" cy="914162"/>
          </a:xfrm>
          <a:prstGeom prst="flowChartPreparation">
            <a:avLst/>
          </a:prstGeom>
          <a:solidFill>
            <a:schemeClr val="tx1"/>
          </a:solidFill>
          <a:ln w="57150">
            <a:solidFill>
              <a:srgbClr val="3399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n-US" altLang="en-US" sz="2399"/>
          </a:p>
        </p:txBody>
      </p:sp>
      <p:sp>
        <p:nvSpPr>
          <p:cNvPr id="4105" name="Line 10">
            <a:extLst>
              <a:ext uri="{FF2B5EF4-FFF2-40B4-BE49-F238E27FC236}">
                <a16:creationId xmlns:a16="http://schemas.microsoft.com/office/drawing/2014/main" id="{E32770FF-A192-475B-9BA9-1054697DE8D0}"/>
              </a:ext>
            </a:extLst>
          </p:cNvPr>
          <p:cNvSpPr>
            <a:spLocks noChangeShapeType="1"/>
          </p:cNvSpPr>
          <p:nvPr/>
        </p:nvSpPr>
        <p:spPr bwMode="auto">
          <a:xfrm flipH="1">
            <a:off x="5989665" y="6323846"/>
            <a:ext cx="228540" cy="0"/>
          </a:xfrm>
          <a:prstGeom prst="line">
            <a:avLst/>
          </a:prstGeom>
          <a:noFill/>
          <a:ln w="57150">
            <a:solidFill>
              <a:srgbClr val="3399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06" name="Line 11">
            <a:extLst>
              <a:ext uri="{FF2B5EF4-FFF2-40B4-BE49-F238E27FC236}">
                <a16:creationId xmlns:a16="http://schemas.microsoft.com/office/drawing/2014/main" id="{945D700D-3C0E-492F-8109-0420AE62B9C2}"/>
              </a:ext>
            </a:extLst>
          </p:cNvPr>
          <p:cNvSpPr>
            <a:spLocks noChangeShapeType="1"/>
          </p:cNvSpPr>
          <p:nvPr/>
        </p:nvSpPr>
        <p:spPr bwMode="auto">
          <a:xfrm flipH="1">
            <a:off x="5970619" y="5257324"/>
            <a:ext cx="228540" cy="0"/>
          </a:xfrm>
          <a:prstGeom prst="line">
            <a:avLst/>
          </a:prstGeom>
          <a:noFill/>
          <a:ln w="57150">
            <a:solidFill>
              <a:srgbClr val="3399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09" name="Text Box 14">
            <a:extLst>
              <a:ext uri="{FF2B5EF4-FFF2-40B4-BE49-F238E27FC236}">
                <a16:creationId xmlns:a16="http://schemas.microsoft.com/office/drawing/2014/main" id="{07C5AB5E-58F3-4F5B-97F8-8A8E29A2F721}"/>
              </a:ext>
            </a:extLst>
          </p:cNvPr>
          <p:cNvSpPr txBox="1">
            <a:spLocks noChangeArrowheads="1"/>
          </p:cNvSpPr>
          <p:nvPr/>
        </p:nvSpPr>
        <p:spPr bwMode="auto">
          <a:xfrm>
            <a:off x="1248897" y="5039330"/>
            <a:ext cx="4865256"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40" tIns="45720" rIns="91440" bIns="45720" anchor="t">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50000"/>
              </a:spcBef>
            </a:pPr>
            <a:r>
              <a:rPr lang="en-US" altLang="en-US" sz="2000" b="1" dirty="0">
                <a:solidFill>
                  <a:srgbClr val="FFC000"/>
                </a:solidFill>
                <a:latin typeface="Arial"/>
                <a:cs typeface="Arial"/>
              </a:rPr>
              <a:t>A: Getting learners engaged</a:t>
            </a:r>
            <a:endParaRPr lang="en-US" altLang="en-US" sz="2399" dirty="0">
              <a:solidFill>
                <a:srgbClr val="FFCC00"/>
              </a:solidFill>
            </a:endParaRPr>
          </a:p>
        </p:txBody>
      </p:sp>
      <p:sp>
        <p:nvSpPr>
          <p:cNvPr id="4110" name="Text Box 15">
            <a:extLst>
              <a:ext uri="{FF2B5EF4-FFF2-40B4-BE49-F238E27FC236}">
                <a16:creationId xmlns:a16="http://schemas.microsoft.com/office/drawing/2014/main" id="{F31F8A5F-DAFD-4C8D-8CA6-233060A400B4}"/>
              </a:ext>
            </a:extLst>
          </p:cNvPr>
          <p:cNvSpPr txBox="1">
            <a:spLocks noChangeArrowheads="1"/>
          </p:cNvSpPr>
          <p:nvPr/>
        </p:nvSpPr>
        <p:spPr bwMode="auto">
          <a:xfrm>
            <a:off x="1248897" y="6110091"/>
            <a:ext cx="4865256"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40" tIns="45720" rIns="91440" bIns="45720" anchor="t">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50000"/>
              </a:spcBef>
            </a:pPr>
            <a:r>
              <a:rPr lang="en-US" altLang="en-US" sz="2000" b="1" dirty="0">
                <a:solidFill>
                  <a:srgbClr val="FFCC00"/>
                </a:solidFill>
                <a:latin typeface="Arial"/>
                <a:cs typeface="Arial"/>
              </a:rPr>
              <a:t>C: Getting expert input  </a:t>
            </a:r>
            <a:endParaRPr lang="en-US" altLang="en-US" sz="2000" dirty="0">
              <a:solidFill>
                <a:srgbClr val="FFCC00"/>
              </a:solidFill>
            </a:endParaRPr>
          </a:p>
        </p:txBody>
      </p:sp>
      <p:sp>
        <p:nvSpPr>
          <p:cNvPr id="4111" name="Text Box 16">
            <a:extLst>
              <a:ext uri="{FF2B5EF4-FFF2-40B4-BE49-F238E27FC236}">
                <a16:creationId xmlns:a16="http://schemas.microsoft.com/office/drawing/2014/main" id="{15C5D6D8-87F5-4CF1-B86D-42464EA243CB}"/>
              </a:ext>
            </a:extLst>
          </p:cNvPr>
          <p:cNvSpPr txBox="1">
            <a:spLocks noChangeArrowheads="1"/>
          </p:cNvSpPr>
          <p:nvPr/>
        </p:nvSpPr>
        <p:spPr bwMode="auto">
          <a:xfrm>
            <a:off x="7378427" y="4873691"/>
            <a:ext cx="5056876"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40" tIns="45720" rIns="91440" bIns="45720" anchor="t">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50000"/>
              </a:spcBef>
            </a:pPr>
            <a:r>
              <a:rPr lang="en-US" altLang="en-US" sz="2000" b="1" dirty="0">
                <a:solidFill>
                  <a:srgbClr val="FFCC00"/>
                </a:solidFill>
                <a:latin typeface="Arial"/>
                <a:cs typeface="Arial"/>
              </a:rPr>
              <a:t>B: Having learners get </a:t>
            </a:r>
            <a:br>
              <a:rPr lang="en-US" altLang="en-US" sz="2000" b="1" dirty="0">
                <a:solidFill>
                  <a:srgbClr val="FFCC00"/>
                </a:solidFill>
                <a:latin typeface="Arial"/>
                <a:cs typeface="Arial"/>
              </a:rPr>
            </a:br>
            <a:r>
              <a:rPr lang="en-US" altLang="en-US" sz="2000" b="1" dirty="0">
                <a:solidFill>
                  <a:srgbClr val="FFCC00"/>
                </a:solidFill>
                <a:latin typeface="Arial"/>
                <a:cs typeface="Arial"/>
              </a:rPr>
              <a:t>high post-test scores</a:t>
            </a:r>
            <a:endParaRPr lang="en-US" altLang="en-US" sz="2000" dirty="0">
              <a:solidFill>
                <a:srgbClr val="FFCC00"/>
              </a:solidFill>
            </a:endParaRPr>
          </a:p>
        </p:txBody>
      </p:sp>
      <p:sp>
        <p:nvSpPr>
          <p:cNvPr id="6160" name="Text Box 17">
            <a:extLst>
              <a:ext uri="{FF2B5EF4-FFF2-40B4-BE49-F238E27FC236}">
                <a16:creationId xmlns:a16="http://schemas.microsoft.com/office/drawing/2014/main" id="{E917D272-0BC2-436A-B3C3-4CD34B89CA40}"/>
              </a:ext>
            </a:extLst>
          </p:cNvPr>
          <p:cNvSpPr txBox="1">
            <a:spLocks noChangeArrowheads="1"/>
          </p:cNvSpPr>
          <p:nvPr/>
        </p:nvSpPr>
        <p:spPr bwMode="auto">
          <a:xfrm>
            <a:off x="7378427" y="6110091"/>
            <a:ext cx="3945497"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40" tIns="45720" rIns="91440" bIns="45720" anchor="t">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50000"/>
              </a:spcBef>
            </a:pPr>
            <a:r>
              <a:rPr lang="en-US" altLang="en-US" sz="2000" b="1" dirty="0">
                <a:solidFill>
                  <a:srgbClr val="FFCC00"/>
                </a:solidFill>
                <a:latin typeface="Arial"/>
                <a:cs typeface="Arial"/>
              </a:rPr>
              <a:t>D: Doing over knowing </a:t>
            </a:r>
            <a:endParaRPr lang="en-US" altLang="en-US" sz="2000" dirty="0">
              <a:solidFill>
                <a:srgbClr val="FFCC00"/>
              </a:solidFill>
            </a:endParaRPr>
          </a:p>
        </p:txBody>
      </p:sp>
      <p:sp>
        <p:nvSpPr>
          <p:cNvPr id="4113" name="Oval 18">
            <a:extLst>
              <a:ext uri="{FF2B5EF4-FFF2-40B4-BE49-F238E27FC236}">
                <a16:creationId xmlns:a16="http://schemas.microsoft.com/office/drawing/2014/main" id="{41F5850B-2EAB-499E-A6E9-7A4E62890C2B}"/>
              </a:ext>
            </a:extLst>
          </p:cNvPr>
          <p:cNvSpPr>
            <a:spLocks noChangeArrowheads="1"/>
          </p:cNvSpPr>
          <p:nvPr/>
        </p:nvSpPr>
        <p:spPr bwMode="auto">
          <a:xfrm>
            <a:off x="1675963" y="3962261"/>
            <a:ext cx="1295063" cy="685621"/>
          </a:xfrm>
          <a:prstGeom prst="ellipse">
            <a:avLst/>
          </a:prstGeom>
          <a:noFill/>
          <a:ln w="57150">
            <a:solidFill>
              <a:srgbClr val="3399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n-US" altLang="en-US" sz="2399"/>
          </a:p>
        </p:txBody>
      </p:sp>
      <p:sp>
        <p:nvSpPr>
          <p:cNvPr id="4114" name="Oval 19">
            <a:extLst>
              <a:ext uri="{FF2B5EF4-FFF2-40B4-BE49-F238E27FC236}">
                <a16:creationId xmlns:a16="http://schemas.microsoft.com/office/drawing/2014/main" id="{93090740-5C50-4781-8019-4142038A2043}"/>
              </a:ext>
            </a:extLst>
          </p:cNvPr>
          <p:cNvSpPr>
            <a:spLocks noChangeArrowheads="1"/>
          </p:cNvSpPr>
          <p:nvPr/>
        </p:nvSpPr>
        <p:spPr bwMode="auto">
          <a:xfrm>
            <a:off x="4570809" y="3962261"/>
            <a:ext cx="1295063" cy="685621"/>
          </a:xfrm>
          <a:prstGeom prst="ellipse">
            <a:avLst/>
          </a:prstGeom>
          <a:noFill/>
          <a:ln w="57150">
            <a:solidFill>
              <a:srgbClr val="3399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n-US" altLang="en-US" sz="2399"/>
          </a:p>
        </p:txBody>
      </p:sp>
      <p:sp>
        <p:nvSpPr>
          <p:cNvPr id="4115" name="Oval 20">
            <a:extLst>
              <a:ext uri="{FF2B5EF4-FFF2-40B4-BE49-F238E27FC236}">
                <a16:creationId xmlns:a16="http://schemas.microsoft.com/office/drawing/2014/main" id="{72037A1D-21D5-4DFB-B24A-551564271CD8}"/>
              </a:ext>
            </a:extLst>
          </p:cNvPr>
          <p:cNvSpPr>
            <a:spLocks noChangeArrowheads="1"/>
          </p:cNvSpPr>
          <p:nvPr/>
        </p:nvSpPr>
        <p:spPr bwMode="auto">
          <a:xfrm>
            <a:off x="3123386" y="3962261"/>
            <a:ext cx="1295063" cy="685621"/>
          </a:xfrm>
          <a:prstGeom prst="ellipse">
            <a:avLst/>
          </a:prstGeom>
          <a:noFill/>
          <a:ln w="57150">
            <a:solidFill>
              <a:srgbClr val="3399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n-US" altLang="en-US" sz="2399"/>
          </a:p>
        </p:txBody>
      </p:sp>
      <p:sp>
        <p:nvSpPr>
          <p:cNvPr id="4116" name="Text Box 21">
            <a:extLst>
              <a:ext uri="{FF2B5EF4-FFF2-40B4-BE49-F238E27FC236}">
                <a16:creationId xmlns:a16="http://schemas.microsoft.com/office/drawing/2014/main" id="{DD6059F4-3681-42BF-95FF-E4364CB6781A}"/>
              </a:ext>
            </a:extLst>
          </p:cNvPr>
          <p:cNvSpPr txBox="1">
            <a:spLocks noChangeArrowheads="1"/>
          </p:cNvSpPr>
          <p:nvPr/>
        </p:nvSpPr>
        <p:spPr bwMode="auto">
          <a:xfrm>
            <a:off x="1860065" y="4101925"/>
            <a:ext cx="1066522" cy="4570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50000"/>
              </a:spcBef>
            </a:pPr>
            <a:r>
              <a:rPr lang="en-US" altLang="en-US" sz="2399" b="1">
                <a:solidFill>
                  <a:schemeClr val="bg1"/>
                </a:solidFill>
                <a:latin typeface="Arial" panose="020B0604020202020204" pitchFamily="34" charset="0"/>
              </a:rPr>
              <a:t>50:50</a:t>
            </a:r>
            <a:endParaRPr lang="en-US" altLang="en-US" sz="2399">
              <a:solidFill>
                <a:schemeClr val="bg1"/>
              </a:solidFill>
            </a:endParaRPr>
          </a:p>
        </p:txBody>
      </p:sp>
      <p:pic>
        <p:nvPicPr>
          <p:cNvPr id="4117" name="Picture 68">
            <a:extLst>
              <a:ext uri="{FF2B5EF4-FFF2-40B4-BE49-F238E27FC236}">
                <a16:creationId xmlns:a16="http://schemas.microsoft.com/office/drawing/2014/main" id="{E5AAA9AC-5F30-48AF-AC45-DA7C1A39171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V="1">
            <a:off x="3472545" y="3994004"/>
            <a:ext cx="514216" cy="6062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118" name="AutoShape 69">
            <a:extLst>
              <a:ext uri="{FF2B5EF4-FFF2-40B4-BE49-F238E27FC236}">
                <a16:creationId xmlns:a16="http://schemas.microsoft.com/office/drawing/2014/main" id="{1ADAF16A-0F57-42D0-B921-141E1F734471}"/>
              </a:ext>
            </a:extLst>
          </p:cNvPr>
          <p:cNvSpPr>
            <a:spLocks noChangeArrowheads="1"/>
          </p:cNvSpPr>
          <p:nvPr/>
        </p:nvSpPr>
        <p:spPr bwMode="auto">
          <a:xfrm rot="5400000">
            <a:off x="4745388" y="4228891"/>
            <a:ext cx="304721" cy="304721"/>
          </a:xfrm>
          <a:prstGeom prst="flowChartDisplay">
            <a:avLst/>
          </a:prstGeom>
          <a:noFill/>
          <a:ln w="38100">
            <a:solidFill>
              <a:schemeClr val="bg1"/>
            </a:solidFill>
            <a:miter lim="800000"/>
            <a:headEnd/>
            <a:tailEnd/>
          </a:ln>
          <a:effectLst/>
          <a:extLst>
            <a:ext uri="{909E8E84-426E-40DD-AFC4-6F175D3DCCD1}">
              <a14:hiddenFill xmlns:a14="http://schemas.microsoft.com/office/drawing/2010/main">
                <a:solidFill>
                  <a:schemeClr val="folHlink"/>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n-US" altLang="en-US" sz="2399"/>
          </a:p>
        </p:txBody>
      </p:sp>
      <p:sp>
        <p:nvSpPr>
          <p:cNvPr id="4119" name="Oval 70">
            <a:extLst>
              <a:ext uri="{FF2B5EF4-FFF2-40B4-BE49-F238E27FC236}">
                <a16:creationId xmlns:a16="http://schemas.microsoft.com/office/drawing/2014/main" id="{1A32185D-B304-445B-8168-2A30D9E4C198}"/>
              </a:ext>
            </a:extLst>
          </p:cNvPr>
          <p:cNvSpPr>
            <a:spLocks noChangeArrowheads="1"/>
          </p:cNvSpPr>
          <p:nvPr/>
        </p:nvSpPr>
        <p:spPr bwMode="auto">
          <a:xfrm>
            <a:off x="4821569" y="4076531"/>
            <a:ext cx="152360" cy="152360"/>
          </a:xfrm>
          <a:prstGeom prst="ellipse">
            <a:avLst/>
          </a:prstGeom>
          <a:noFill/>
          <a:ln w="38100">
            <a:solidFill>
              <a:schemeClr val="bg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n-US" altLang="en-US" sz="2399"/>
          </a:p>
        </p:txBody>
      </p:sp>
      <p:sp>
        <p:nvSpPr>
          <p:cNvPr id="4120" name="AutoShape 71">
            <a:extLst>
              <a:ext uri="{FF2B5EF4-FFF2-40B4-BE49-F238E27FC236}">
                <a16:creationId xmlns:a16="http://schemas.microsoft.com/office/drawing/2014/main" id="{8E471A11-F459-424E-9C48-F7E47366573F}"/>
              </a:ext>
            </a:extLst>
          </p:cNvPr>
          <p:cNvSpPr>
            <a:spLocks noChangeArrowheads="1"/>
          </p:cNvSpPr>
          <p:nvPr/>
        </p:nvSpPr>
        <p:spPr bwMode="auto">
          <a:xfrm rot="5400000">
            <a:off x="5050109" y="4305072"/>
            <a:ext cx="304721" cy="304721"/>
          </a:xfrm>
          <a:prstGeom prst="flowChartDisplay">
            <a:avLst/>
          </a:prstGeom>
          <a:noFill/>
          <a:ln w="38100">
            <a:solidFill>
              <a:schemeClr val="bg1"/>
            </a:solidFill>
            <a:miter lim="800000"/>
            <a:headEnd/>
            <a:tailEnd/>
          </a:ln>
          <a:effectLst/>
          <a:extLst>
            <a:ext uri="{909E8E84-426E-40DD-AFC4-6F175D3DCCD1}">
              <a14:hiddenFill xmlns:a14="http://schemas.microsoft.com/office/drawing/2010/main">
                <a:solidFill>
                  <a:schemeClr val="folHlink"/>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n-US" altLang="en-US" sz="2399"/>
          </a:p>
        </p:txBody>
      </p:sp>
      <p:sp>
        <p:nvSpPr>
          <p:cNvPr id="4121" name="Oval 72">
            <a:extLst>
              <a:ext uri="{FF2B5EF4-FFF2-40B4-BE49-F238E27FC236}">
                <a16:creationId xmlns:a16="http://schemas.microsoft.com/office/drawing/2014/main" id="{4980332B-F4E3-490D-916E-9023C74EF41C}"/>
              </a:ext>
            </a:extLst>
          </p:cNvPr>
          <p:cNvSpPr>
            <a:spLocks noChangeArrowheads="1"/>
          </p:cNvSpPr>
          <p:nvPr/>
        </p:nvSpPr>
        <p:spPr bwMode="auto">
          <a:xfrm>
            <a:off x="5126289" y="4152712"/>
            <a:ext cx="152360" cy="152360"/>
          </a:xfrm>
          <a:prstGeom prst="ellipse">
            <a:avLst/>
          </a:prstGeom>
          <a:noFill/>
          <a:ln w="38100">
            <a:solidFill>
              <a:schemeClr val="bg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n-US" altLang="en-US" sz="2399"/>
          </a:p>
        </p:txBody>
      </p:sp>
      <p:sp>
        <p:nvSpPr>
          <p:cNvPr id="4122" name="AutoShape 73">
            <a:extLst>
              <a:ext uri="{FF2B5EF4-FFF2-40B4-BE49-F238E27FC236}">
                <a16:creationId xmlns:a16="http://schemas.microsoft.com/office/drawing/2014/main" id="{891F352E-6029-4335-9321-17900539FAFA}"/>
              </a:ext>
            </a:extLst>
          </p:cNvPr>
          <p:cNvSpPr>
            <a:spLocks noChangeArrowheads="1"/>
          </p:cNvSpPr>
          <p:nvPr/>
        </p:nvSpPr>
        <p:spPr bwMode="auto">
          <a:xfrm rot="5400000">
            <a:off x="5354829" y="4228891"/>
            <a:ext cx="304721" cy="304721"/>
          </a:xfrm>
          <a:prstGeom prst="flowChartDisplay">
            <a:avLst/>
          </a:prstGeom>
          <a:noFill/>
          <a:ln w="38100">
            <a:solidFill>
              <a:schemeClr val="bg1"/>
            </a:solidFill>
            <a:miter lim="800000"/>
            <a:headEnd/>
            <a:tailEnd/>
          </a:ln>
          <a:effectLst/>
          <a:extLst>
            <a:ext uri="{909E8E84-426E-40DD-AFC4-6F175D3DCCD1}">
              <a14:hiddenFill xmlns:a14="http://schemas.microsoft.com/office/drawing/2010/main">
                <a:solidFill>
                  <a:schemeClr val="folHlink"/>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n-US" altLang="en-US" sz="2399"/>
          </a:p>
        </p:txBody>
      </p:sp>
      <p:sp>
        <p:nvSpPr>
          <p:cNvPr id="4123" name="Oval 74">
            <a:extLst>
              <a:ext uri="{FF2B5EF4-FFF2-40B4-BE49-F238E27FC236}">
                <a16:creationId xmlns:a16="http://schemas.microsoft.com/office/drawing/2014/main" id="{D8FEA1F4-809A-42D5-98CD-4D81B3DCE567}"/>
              </a:ext>
            </a:extLst>
          </p:cNvPr>
          <p:cNvSpPr>
            <a:spLocks noChangeArrowheads="1"/>
          </p:cNvSpPr>
          <p:nvPr/>
        </p:nvSpPr>
        <p:spPr bwMode="auto">
          <a:xfrm>
            <a:off x="5431010" y="4076531"/>
            <a:ext cx="152360" cy="152360"/>
          </a:xfrm>
          <a:prstGeom prst="ellipse">
            <a:avLst/>
          </a:prstGeom>
          <a:noFill/>
          <a:ln w="38100">
            <a:solidFill>
              <a:schemeClr val="bg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n-US" altLang="en-US" sz="2399"/>
          </a:p>
        </p:txBody>
      </p:sp>
      <p:pic>
        <p:nvPicPr>
          <p:cNvPr id="27" name="Picture 33">
            <a:extLst>
              <a:ext uri="{FF2B5EF4-FFF2-40B4-BE49-F238E27FC236}">
                <a16:creationId xmlns:a16="http://schemas.microsoft.com/office/drawing/2014/main" id="{E145DD41-F426-4856-854A-D1FFA9A30B4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34230" y="125943"/>
            <a:ext cx="2517786" cy="3345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8" name="Text Box 76">
            <a:extLst>
              <a:ext uri="{FF2B5EF4-FFF2-40B4-BE49-F238E27FC236}">
                <a16:creationId xmlns:a16="http://schemas.microsoft.com/office/drawing/2014/main" id="{54521564-C32E-499F-9041-F1F058E2695D}"/>
              </a:ext>
            </a:extLst>
          </p:cNvPr>
          <p:cNvSpPr txBox="1">
            <a:spLocks noChangeArrowheads="1"/>
          </p:cNvSpPr>
          <p:nvPr/>
        </p:nvSpPr>
        <p:spPr bwMode="auto">
          <a:xfrm>
            <a:off x="1102565" y="1397948"/>
            <a:ext cx="6631768" cy="938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40" tIns="45720" rIns="91440" bIns="45720" anchor="t">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514350" indent="-514350">
              <a:spcBef>
                <a:spcPct val="50000"/>
              </a:spcBef>
              <a:buFont typeface="+mj-lt"/>
              <a:buAutoNum type="arabicPeriod" startAt="2"/>
            </a:pPr>
            <a:r>
              <a:rPr lang="en-US" altLang="en-US" sz="2750" b="1" dirty="0">
                <a:solidFill>
                  <a:schemeClr val="bg1"/>
                </a:solidFill>
                <a:latin typeface="Trebuchet MS"/>
              </a:rPr>
              <a:t>Learning design and delivery should focus on...</a:t>
            </a:r>
            <a:endParaRPr lang="en-US" altLang="en-US" sz="2750" b="1" dirty="0">
              <a:solidFill>
                <a:schemeClr val="bg1"/>
              </a:solidFill>
              <a:latin typeface="Trebuchet MS" panose="020B0603020202020204" pitchFamily="34" charset="0"/>
            </a:endParaRPr>
          </a:p>
        </p:txBody>
      </p:sp>
    </p:spTree>
    <p:extLst>
      <p:ext uri="{BB962C8B-B14F-4D97-AF65-F5344CB8AC3E}">
        <p14:creationId xmlns:p14="http://schemas.microsoft.com/office/powerpoint/2010/main" val="640073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grpId="0" nodeType="clickEffect">
                                  <p:stCondLst>
                                    <p:cond delay="0"/>
                                  </p:stCondLst>
                                  <p:childTnLst>
                                    <p:animScale>
                                      <p:cBhvr>
                                        <p:cTn id="6" dur="2000" fill="hold"/>
                                        <p:tgtEl>
                                          <p:spTgt spid="6160"/>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60" grpId="0"/>
    </p:bld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1D3B63E7-ABF9-4CF1-A98E-C4082C8A4CF1}"/>
              </a:ext>
            </a:extLst>
          </p:cNvPr>
          <p:cNvSpPr/>
          <p:nvPr/>
        </p:nvSpPr>
        <p:spPr>
          <a:xfrm>
            <a:off x="-1" y="893"/>
            <a:ext cx="12188825" cy="6856214"/>
          </a:xfrm>
          <a:prstGeom prst="rect">
            <a:avLst/>
          </a:prstGeom>
          <a:solidFill>
            <a:schemeClr val="tx1">
              <a:lumMod val="75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98" name="Rectangle 3">
            <a:extLst>
              <a:ext uri="{FF2B5EF4-FFF2-40B4-BE49-F238E27FC236}">
                <a16:creationId xmlns:a16="http://schemas.microsoft.com/office/drawing/2014/main" id="{28CBAB19-1A27-4C81-B88F-C2AF1665E242}"/>
              </a:ext>
            </a:extLst>
          </p:cNvPr>
          <p:cNvSpPr>
            <a:spLocks noChangeArrowheads="1"/>
          </p:cNvSpPr>
          <p:nvPr/>
        </p:nvSpPr>
        <p:spPr bwMode="auto">
          <a:xfrm>
            <a:off x="-1" y="3733721"/>
            <a:ext cx="12188825" cy="3124279"/>
          </a:xfrm>
          <a:prstGeom prst="rect">
            <a:avLst/>
          </a:prstGeom>
          <a:gradFill rotWithShape="0">
            <a:gsLst>
              <a:gs pos="0">
                <a:srgbClr val="808080"/>
              </a:gs>
              <a:gs pos="100000">
                <a:srgbClr val="292929"/>
              </a:gs>
            </a:gsLst>
            <a:path path="shape">
              <a:fillToRect l="50000" t="50000" r="50000" b="50000"/>
            </a:path>
          </a:gradFill>
          <a:ln w="57150">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n-US" altLang="en-US" sz="2399"/>
          </a:p>
        </p:txBody>
      </p:sp>
      <p:sp>
        <p:nvSpPr>
          <p:cNvPr id="4099" name="AutoShape 4">
            <a:extLst>
              <a:ext uri="{FF2B5EF4-FFF2-40B4-BE49-F238E27FC236}">
                <a16:creationId xmlns:a16="http://schemas.microsoft.com/office/drawing/2014/main" id="{DEF9F6A8-A34C-41C7-8DE2-AE1F36529A03}"/>
              </a:ext>
            </a:extLst>
          </p:cNvPr>
          <p:cNvSpPr>
            <a:spLocks noChangeArrowheads="1"/>
          </p:cNvSpPr>
          <p:nvPr/>
        </p:nvSpPr>
        <p:spPr bwMode="auto">
          <a:xfrm>
            <a:off x="144341" y="4800243"/>
            <a:ext cx="5873891" cy="914162"/>
          </a:xfrm>
          <a:prstGeom prst="flowChartPreparation">
            <a:avLst/>
          </a:prstGeom>
          <a:solidFill>
            <a:schemeClr val="tx1"/>
          </a:solidFill>
          <a:ln w="57150">
            <a:solidFill>
              <a:srgbClr val="3399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n-US" altLang="en-US" sz="2399"/>
          </a:p>
        </p:txBody>
      </p:sp>
      <p:sp>
        <p:nvSpPr>
          <p:cNvPr id="4100" name="AutoShape 5">
            <a:extLst>
              <a:ext uri="{FF2B5EF4-FFF2-40B4-BE49-F238E27FC236}">
                <a16:creationId xmlns:a16="http://schemas.microsoft.com/office/drawing/2014/main" id="{DF3D85E4-4AC9-46D2-97F2-0E23BADBA732}"/>
              </a:ext>
            </a:extLst>
          </p:cNvPr>
          <p:cNvSpPr>
            <a:spLocks noChangeArrowheads="1"/>
          </p:cNvSpPr>
          <p:nvPr/>
        </p:nvSpPr>
        <p:spPr bwMode="auto">
          <a:xfrm>
            <a:off x="6170592" y="4800243"/>
            <a:ext cx="5873890" cy="914162"/>
          </a:xfrm>
          <a:prstGeom prst="flowChartPreparation">
            <a:avLst/>
          </a:prstGeom>
          <a:solidFill>
            <a:schemeClr val="tx1"/>
          </a:solidFill>
          <a:ln w="57150">
            <a:solidFill>
              <a:srgbClr val="3399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n-US" altLang="en-US" sz="2399"/>
          </a:p>
        </p:txBody>
      </p:sp>
      <p:sp>
        <p:nvSpPr>
          <p:cNvPr id="4101" name="AutoShape 6">
            <a:extLst>
              <a:ext uri="{FF2B5EF4-FFF2-40B4-BE49-F238E27FC236}">
                <a16:creationId xmlns:a16="http://schemas.microsoft.com/office/drawing/2014/main" id="{408402FC-A7E0-4D0C-A0E6-F1059C1E8100}"/>
              </a:ext>
            </a:extLst>
          </p:cNvPr>
          <p:cNvSpPr>
            <a:spLocks noChangeArrowheads="1"/>
          </p:cNvSpPr>
          <p:nvPr/>
        </p:nvSpPr>
        <p:spPr bwMode="auto">
          <a:xfrm>
            <a:off x="144341" y="5866765"/>
            <a:ext cx="5873891" cy="914162"/>
          </a:xfrm>
          <a:prstGeom prst="flowChartPreparation">
            <a:avLst/>
          </a:prstGeom>
          <a:solidFill>
            <a:schemeClr val="tx1"/>
          </a:solidFill>
          <a:ln w="57150">
            <a:solidFill>
              <a:srgbClr val="3399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n-US" altLang="en-US" sz="2399"/>
          </a:p>
        </p:txBody>
      </p:sp>
      <p:sp>
        <p:nvSpPr>
          <p:cNvPr id="4102" name="AutoShape 7">
            <a:extLst>
              <a:ext uri="{FF2B5EF4-FFF2-40B4-BE49-F238E27FC236}">
                <a16:creationId xmlns:a16="http://schemas.microsoft.com/office/drawing/2014/main" id="{05899821-ABAA-44A9-A764-6276F6A30BB4}"/>
              </a:ext>
            </a:extLst>
          </p:cNvPr>
          <p:cNvSpPr>
            <a:spLocks noChangeArrowheads="1"/>
          </p:cNvSpPr>
          <p:nvPr/>
        </p:nvSpPr>
        <p:spPr bwMode="auto">
          <a:xfrm>
            <a:off x="6170592" y="5878793"/>
            <a:ext cx="5873891" cy="914162"/>
          </a:xfrm>
          <a:prstGeom prst="flowChartPreparation">
            <a:avLst/>
          </a:prstGeom>
          <a:solidFill>
            <a:schemeClr val="tx1"/>
          </a:solidFill>
          <a:ln w="57150">
            <a:solidFill>
              <a:srgbClr val="3399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n-US" altLang="en-US" sz="2399"/>
          </a:p>
        </p:txBody>
      </p:sp>
      <p:sp>
        <p:nvSpPr>
          <p:cNvPr id="4105" name="Line 10">
            <a:extLst>
              <a:ext uri="{FF2B5EF4-FFF2-40B4-BE49-F238E27FC236}">
                <a16:creationId xmlns:a16="http://schemas.microsoft.com/office/drawing/2014/main" id="{E32770FF-A192-475B-9BA9-1054697DE8D0}"/>
              </a:ext>
            </a:extLst>
          </p:cNvPr>
          <p:cNvSpPr>
            <a:spLocks noChangeShapeType="1"/>
          </p:cNvSpPr>
          <p:nvPr/>
        </p:nvSpPr>
        <p:spPr bwMode="auto">
          <a:xfrm flipH="1">
            <a:off x="5989665" y="6323846"/>
            <a:ext cx="228540" cy="0"/>
          </a:xfrm>
          <a:prstGeom prst="line">
            <a:avLst/>
          </a:prstGeom>
          <a:noFill/>
          <a:ln w="57150">
            <a:solidFill>
              <a:srgbClr val="3399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06" name="Line 11">
            <a:extLst>
              <a:ext uri="{FF2B5EF4-FFF2-40B4-BE49-F238E27FC236}">
                <a16:creationId xmlns:a16="http://schemas.microsoft.com/office/drawing/2014/main" id="{945D700D-3C0E-492F-8109-0420AE62B9C2}"/>
              </a:ext>
            </a:extLst>
          </p:cNvPr>
          <p:cNvSpPr>
            <a:spLocks noChangeShapeType="1"/>
          </p:cNvSpPr>
          <p:nvPr/>
        </p:nvSpPr>
        <p:spPr bwMode="auto">
          <a:xfrm flipH="1">
            <a:off x="5970619" y="5257324"/>
            <a:ext cx="228540" cy="0"/>
          </a:xfrm>
          <a:prstGeom prst="line">
            <a:avLst/>
          </a:prstGeom>
          <a:noFill/>
          <a:ln w="57150">
            <a:solidFill>
              <a:srgbClr val="3399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09" name="Text Box 14">
            <a:extLst>
              <a:ext uri="{FF2B5EF4-FFF2-40B4-BE49-F238E27FC236}">
                <a16:creationId xmlns:a16="http://schemas.microsoft.com/office/drawing/2014/main" id="{07C5AB5E-58F3-4F5B-97F8-8A8E29A2F721}"/>
              </a:ext>
            </a:extLst>
          </p:cNvPr>
          <p:cNvSpPr txBox="1">
            <a:spLocks noChangeArrowheads="1"/>
          </p:cNvSpPr>
          <p:nvPr/>
        </p:nvSpPr>
        <p:spPr bwMode="auto">
          <a:xfrm>
            <a:off x="1305335" y="5038286"/>
            <a:ext cx="4865256"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40" tIns="45720" rIns="91440" bIns="45720" anchor="t">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50000"/>
              </a:spcBef>
            </a:pPr>
            <a:r>
              <a:rPr lang="en-US" altLang="en-US" sz="2000" b="1" dirty="0">
                <a:solidFill>
                  <a:srgbClr val="FFC000"/>
                </a:solidFill>
                <a:latin typeface="Arial"/>
                <a:cs typeface="Arial"/>
              </a:rPr>
              <a:t>A: Lecture</a:t>
            </a:r>
            <a:endParaRPr lang="en-US" altLang="en-US" sz="2399" dirty="0">
              <a:solidFill>
                <a:srgbClr val="FFCC00"/>
              </a:solidFill>
            </a:endParaRPr>
          </a:p>
        </p:txBody>
      </p:sp>
      <p:sp>
        <p:nvSpPr>
          <p:cNvPr id="4110" name="Text Box 15">
            <a:extLst>
              <a:ext uri="{FF2B5EF4-FFF2-40B4-BE49-F238E27FC236}">
                <a16:creationId xmlns:a16="http://schemas.microsoft.com/office/drawing/2014/main" id="{F31F8A5F-DAFD-4C8D-8CA6-233060A400B4}"/>
              </a:ext>
            </a:extLst>
          </p:cNvPr>
          <p:cNvSpPr txBox="1">
            <a:spLocks noChangeArrowheads="1"/>
          </p:cNvSpPr>
          <p:nvPr/>
        </p:nvSpPr>
        <p:spPr bwMode="auto">
          <a:xfrm>
            <a:off x="1301374" y="6135819"/>
            <a:ext cx="4865256"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40" tIns="45720" rIns="91440" bIns="45720" anchor="t">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50000"/>
              </a:spcBef>
            </a:pPr>
            <a:r>
              <a:rPr lang="en-US" altLang="en-US" sz="2000" b="1" dirty="0">
                <a:solidFill>
                  <a:srgbClr val="FFCC00"/>
                </a:solidFill>
                <a:latin typeface="Arial"/>
                <a:cs typeface="Arial"/>
              </a:rPr>
              <a:t>C: Apply</a:t>
            </a:r>
            <a:endParaRPr lang="en-US" altLang="en-US" sz="2000" dirty="0">
              <a:solidFill>
                <a:srgbClr val="FFCC00"/>
              </a:solidFill>
            </a:endParaRPr>
          </a:p>
        </p:txBody>
      </p:sp>
      <p:sp>
        <p:nvSpPr>
          <p:cNvPr id="4111" name="Text Box 16">
            <a:extLst>
              <a:ext uri="{FF2B5EF4-FFF2-40B4-BE49-F238E27FC236}">
                <a16:creationId xmlns:a16="http://schemas.microsoft.com/office/drawing/2014/main" id="{15C5D6D8-87F5-4CF1-B86D-42464EA243CB}"/>
              </a:ext>
            </a:extLst>
          </p:cNvPr>
          <p:cNvSpPr txBox="1">
            <a:spLocks noChangeArrowheads="1"/>
          </p:cNvSpPr>
          <p:nvPr/>
        </p:nvSpPr>
        <p:spPr bwMode="auto">
          <a:xfrm>
            <a:off x="7331585" y="5051878"/>
            <a:ext cx="5056876"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40" tIns="45720" rIns="91440" bIns="45720" anchor="t">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50000"/>
              </a:spcBef>
            </a:pPr>
            <a:r>
              <a:rPr lang="en-US" altLang="en-US" sz="2000" b="1" dirty="0">
                <a:solidFill>
                  <a:srgbClr val="FFCC00"/>
                </a:solidFill>
                <a:latin typeface="Arial"/>
                <a:cs typeface="Arial"/>
              </a:rPr>
              <a:t>B: Reflect</a:t>
            </a:r>
            <a:endParaRPr lang="en-US" altLang="en-US" sz="2000" dirty="0">
              <a:solidFill>
                <a:srgbClr val="FFCC00"/>
              </a:solidFill>
            </a:endParaRPr>
          </a:p>
        </p:txBody>
      </p:sp>
      <p:sp>
        <p:nvSpPr>
          <p:cNvPr id="6160" name="Text Box 17">
            <a:extLst>
              <a:ext uri="{FF2B5EF4-FFF2-40B4-BE49-F238E27FC236}">
                <a16:creationId xmlns:a16="http://schemas.microsoft.com/office/drawing/2014/main" id="{E917D272-0BC2-436A-B3C3-4CD34B89CA40}"/>
              </a:ext>
            </a:extLst>
          </p:cNvPr>
          <p:cNvSpPr txBox="1">
            <a:spLocks noChangeArrowheads="1"/>
          </p:cNvSpPr>
          <p:nvPr/>
        </p:nvSpPr>
        <p:spPr bwMode="auto">
          <a:xfrm>
            <a:off x="7323663" y="6135819"/>
            <a:ext cx="3945497"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40" tIns="45720" rIns="91440" bIns="45720" anchor="t">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50000"/>
              </a:spcBef>
            </a:pPr>
            <a:r>
              <a:rPr lang="en-US" altLang="en-US" sz="2000" b="1" dirty="0">
                <a:solidFill>
                  <a:srgbClr val="FFCC00"/>
                </a:solidFill>
                <a:latin typeface="Arial"/>
                <a:cs typeface="Arial"/>
              </a:rPr>
              <a:t>D: Generalize</a:t>
            </a:r>
            <a:endParaRPr lang="en-US" altLang="en-US" sz="2000" dirty="0">
              <a:solidFill>
                <a:srgbClr val="FFCC00"/>
              </a:solidFill>
            </a:endParaRPr>
          </a:p>
        </p:txBody>
      </p:sp>
      <p:sp>
        <p:nvSpPr>
          <p:cNvPr id="4113" name="Oval 18">
            <a:extLst>
              <a:ext uri="{FF2B5EF4-FFF2-40B4-BE49-F238E27FC236}">
                <a16:creationId xmlns:a16="http://schemas.microsoft.com/office/drawing/2014/main" id="{41F5850B-2EAB-499E-A6E9-7A4E62890C2B}"/>
              </a:ext>
            </a:extLst>
          </p:cNvPr>
          <p:cNvSpPr>
            <a:spLocks noChangeArrowheads="1"/>
          </p:cNvSpPr>
          <p:nvPr/>
        </p:nvSpPr>
        <p:spPr bwMode="auto">
          <a:xfrm>
            <a:off x="1675963" y="3962261"/>
            <a:ext cx="1295063" cy="685621"/>
          </a:xfrm>
          <a:prstGeom prst="ellipse">
            <a:avLst/>
          </a:prstGeom>
          <a:noFill/>
          <a:ln w="57150">
            <a:solidFill>
              <a:srgbClr val="3399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n-US" altLang="en-US" sz="2399"/>
          </a:p>
        </p:txBody>
      </p:sp>
      <p:sp>
        <p:nvSpPr>
          <p:cNvPr id="4114" name="Oval 19">
            <a:extLst>
              <a:ext uri="{FF2B5EF4-FFF2-40B4-BE49-F238E27FC236}">
                <a16:creationId xmlns:a16="http://schemas.microsoft.com/office/drawing/2014/main" id="{93090740-5C50-4781-8019-4142038A2043}"/>
              </a:ext>
            </a:extLst>
          </p:cNvPr>
          <p:cNvSpPr>
            <a:spLocks noChangeArrowheads="1"/>
          </p:cNvSpPr>
          <p:nvPr/>
        </p:nvSpPr>
        <p:spPr bwMode="auto">
          <a:xfrm>
            <a:off x="4570809" y="3962261"/>
            <a:ext cx="1295063" cy="685621"/>
          </a:xfrm>
          <a:prstGeom prst="ellipse">
            <a:avLst/>
          </a:prstGeom>
          <a:noFill/>
          <a:ln w="57150">
            <a:solidFill>
              <a:srgbClr val="3399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n-US" altLang="en-US" sz="2399"/>
          </a:p>
        </p:txBody>
      </p:sp>
      <p:sp>
        <p:nvSpPr>
          <p:cNvPr id="4115" name="Oval 20">
            <a:extLst>
              <a:ext uri="{FF2B5EF4-FFF2-40B4-BE49-F238E27FC236}">
                <a16:creationId xmlns:a16="http://schemas.microsoft.com/office/drawing/2014/main" id="{72037A1D-21D5-4DFB-B24A-551564271CD8}"/>
              </a:ext>
            </a:extLst>
          </p:cNvPr>
          <p:cNvSpPr>
            <a:spLocks noChangeArrowheads="1"/>
          </p:cNvSpPr>
          <p:nvPr/>
        </p:nvSpPr>
        <p:spPr bwMode="auto">
          <a:xfrm>
            <a:off x="3123386" y="3962261"/>
            <a:ext cx="1295063" cy="685621"/>
          </a:xfrm>
          <a:prstGeom prst="ellipse">
            <a:avLst/>
          </a:prstGeom>
          <a:noFill/>
          <a:ln w="57150">
            <a:solidFill>
              <a:srgbClr val="3399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n-US" altLang="en-US" sz="2399"/>
          </a:p>
        </p:txBody>
      </p:sp>
      <p:sp>
        <p:nvSpPr>
          <p:cNvPr id="4116" name="Text Box 21">
            <a:extLst>
              <a:ext uri="{FF2B5EF4-FFF2-40B4-BE49-F238E27FC236}">
                <a16:creationId xmlns:a16="http://schemas.microsoft.com/office/drawing/2014/main" id="{DD6059F4-3681-42BF-95FF-E4364CB6781A}"/>
              </a:ext>
            </a:extLst>
          </p:cNvPr>
          <p:cNvSpPr txBox="1">
            <a:spLocks noChangeArrowheads="1"/>
          </p:cNvSpPr>
          <p:nvPr/>
        </p:nvSpPr>
        <p:spPr bwMode="auto">
          <a:xfrm>
            <a:off x="1860065" y="4101925"/>
            <a:ext cx="1066522" cy="4570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50000"/>
              </a:spcBef>
            </a:pPr>
            <a:r>
              <a:rPr lang="en-US" altLang="en-US" sz="2399" b="1">
                <a:solidFill>
                  <a:schemeClr val="bg1"/>
                </a:solidFill>
                <a:latin typeface="Arial" panose="020B0604020202020204" pitchFamily="34" charset="0"/>
              </a:rPr>
              <a:t>50:50</a:t>
            </a:r>
            <a:endParaRPr lang="en-US" altLang="en-US" sz="2399">
              <a:solidFill>
                <a:schemeClr val="bg1"/>
              </a:solidFill>
            </a:endParaRPr>
          </a:p>
        </p:txBody>
      </p:sp>
      <p:pic>
        <p:nvPicPr>
          <p:cNvPr id="4117" name="Picture 68">
            <a:extLst>
              <a:ext uri="{FF2B5EF4-FFF2-40B4-BE49-F238E27FC236}">
                <a16:creationId xmlns:a16="http://schemas.microsoft.com/office/drawing/2014/main" id="{E5AAA9AC-5F30-48AF-AC45-DA7C1A39171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V="1">
            <a:off x="3472545" y="3994004"/>
            <a:ext cx="514216" cy="6062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118" name="AutoShape 69">
            <a:extLst>
              <a:ext uri="{FF2B5EF4-FFF2-40B4-BE49-F238E27FC236}">
                <a16:creationId xmlns:a16="http://schemas.microsoft.com/office/drawing/2014/main" id="{1ADAF16A-0F57-42D0-B921-141E1F734471}"/>
              </a:ext>
            </a:extLst>
          </p:cNvPr>
          <p:cNvSpPr>
            <a:spLocks noChangeArrowheads="1"/>
          </p:cNvSpPr>
          <p:nvPr/>
        </p:nvSpPr>
        <p:spPr bwMode="auto">
          <a:xfrm rot="5400000">
            <a:off x="4745388" y="4228891"/>
            <a:ext cx="304721" cy="304721"/>
          </a:xfrm>
          <a:prstGeom prst="flowChartDisplay">
            <a:avLst/>
          </a:prstGeom>
          <a:noFill/>
          <a:ln w="38100">
            <a:solidFill>
              <a:schemeClr val="bg1"/>
            </a:solidFill>
            <a:miter lim="800000"/>
            <a:headEnd/>
            <a:tailEnd/>
          </a:ln>
          <a:effectLst/>
          <a:extLst>
            <a:ext uri="{909E8E84-426E-40DD-AFC4-6F175D3DCCD1}">
              <a14:hiddenFill xmlns:a14="http://schemas.microsoft.com/office/drawing/2010/main">
                <a:solidFill>
                  <a:schemeClr val="folHlink"/>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n-US" altLang="en-US" sz="2399"/>
          </a:p>
        </p:txBody>
      </p:sp>
      <p:sp>
        <p:nvSpPr>
          <p:cNvPr id="4119" name="Oval 70">
            <a:extLst>
              <a:ext uri="{FF2B5EF4-FFF2-40B4-BE49-F238E27FC236}">
                <a16:creationId xmlns:a16="http://schemas.microsoft.com/office/drawing/2014/main" id="{1A32185D-B304-445B-8168-2A30D9E4C198}"/>
              </a:ext>
            </a:extLst>
          </p:cNvPr>
          <p:cNvSpPr>
            <a:spLocks noChangeArrowheads="1"/>
          </p:cNvSpPr>
          <p:nvPr/>
        </p:nvSpPr>
        <p:spPr bwMode="auto">
          <a:xfrm>
            <a:off x="4821569" y="4076531"/>
            <a:ext cx="152360" cy="152360"/>
          </a:xfrm>
          <a:prstGeom prst="ellipse">
            <a:avLst/>
          </a:prstGeom>
          <a:noFill/>
          <a:ln w="38100">
            <a:solidFill>
              <a:schemeClr val="bg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n-US" altLang="en-US" sz="2399"/>
          </a:p>
        </p:txBody>
      </p:sp>
      <p:sp>
        <p:nvSpPr>
          <p:cNvPr id="4120" name="AutoShape 71">
            <a:extLst>
              <a:ext uri="{FF2B5EF4-FFF2-40B4-BE49-F238E27FC236}">
                <a16:creationId xmlns:a16="http://schemas.microsoft.com/office/drawing/2014/main" id="{8E471A11-F459-424E-9C48-F7E47366573F}"/>
              </a:ext>
            </a:extLst>
          </p:cNvPr>
          <p:cNvSpPr>
            <a:spLocks noChangeArrowheads="1"/>
          </p:cNvSpPr>
          <p:nvPr/>
        </p:nvSpPr>
        <p:spPr bwMode="auto">
          <a:xfrm rot="5400000">
            <a:off x="5050109" y="4305072"/>
            <a:ext cx="304721" cy="304721"/>
          </a:xfrm>
          <a:prstGeom prst="flowChartDisplay">
            <a:avLst/>
          </a:prstGeom>
          <a:noFill/>
          <a:ln w="38100">
            <a:solidFill>
              <a:schemeClr val="bg1"/>
            </a:solidFill>
            <a:miter lim="800000"/>
            <a:headEnd/>
            <a:tailEnd/>
          </a:ln>
          <a:effectLst/>
          <a:extLst>
            <a:ext uri="{909E8E84-426E-40DD-AFC4-6F175D3DCCD1}">
              <a14:hiddenFill xmlns:a14="http://schemas.microsoft.com/office/drawing/2010/main">
                <a:solidFill>
                  <a:schemeClr val="folHlink"/>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n-US" altLang="en-US" sz="2399"/>
          </a:p>
        </p:txBody>
      </p:sp>
      <p:sp>
        <p:nvSpPr>
          <p:cNvPr id="4121" name="Oval 72">
            <a:extLst>
              <a:ext uri="{FF2B5EF4-FFF2-40B4-BE49-F238E27FC236}">
                <a16:creationId xmlns:a16="http://schemas.microsoft.com/office/drawing/2014/main" id="{4980332B-F4E3-490D-916E-9023C74EF41C}"/>
              </a:ext>
            </a:extLst>
          </p:cNvPr>
          <p:cNvSpPr>
            <a:spLocks noChangeArrowheads="1"/>
          </p:cNvSpPr>
          <p:nvPr/>
        </p:nvSpPr>
        <p:spPr bwMode="auto">
          <a:xfrm>
            <a:off x="5126289" y="4152712"/>
            <a:ext cx="152360" cy="152360"/>
          </a:xfrm>
          <a:prstGeom prst="ellipse">
            <a:avLst/>
          </a:prstGeom>
          <a:noFill/>
          <a:ln w="38100">
            <a:solidFill>
              <a:schemeClr val="bg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n-US" altLang="en-US" sz="2399"/>
          </a:p>
        </p:txBody>
      </p:sp>
      <p:sp>
        <p:nvSpPr>
          <p:cNvPr id="4122" name="AutoShape 73">
            <a:extLst>
              <a:ext uri="{FF2B5EF4-FFF2-40B4-BE49-F238E27FC236}">
                <a16:creationId xmlns:a16="http://schemas.microsoft.com/office/drawing/2014/main" id="{891F352E-6029-4335-9321-17900539FAFA}"/>
              </a:ext>
            </a:extLst>
          </p:cNvPr>
          <p:cNvSpPr>
            <a:spLocks noChangeArrowheads="1"/>
          </p:cNvSpPr>
          <p:nvPr/>
        </p:nvSpPr>
        <p:spPr bwMode="auto">
          <a:xfrm rot="5400000">
            <a:off x="5354829" y="4228891"/>
            <a:ext cx="304721" cy="304721"/>
          </a:xfrm>
          <a:prstGeom prst="flowChartDisplay">
            <a:avLst/>
          </a:prstGeom>
          <a:noFill/>
          <a:ln w="38100">
            <a:solidFill>
              <a:schemeClr val="bg1"/>
            </a:solidFill>
            <a:miter lim="800000"/>
            <a:headEnd/>
            <a:tailEnd/>
          </a:ln>
          <a:effectLst/>
          <a:extLst>
            <a:ext uri="{909E8E84-426E-40DD-AFC4-6F175D3DCCD1}">
              <a14:hiddenFill xmlns:a14="http://schemas.microsoft.com/office/drawing/2010/main">
                <a:solidFill>
                  <a:schemeClr val="folHlink"/>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n-US" altLang="en-US" sz="2399"/>
          </a:p>
        </p:txBody>
      </p:sp>
      <p:sp>
        <p:nvSpPr>
          <p:cNvPr id="4123" name="Oval 74">
            <a:extLst>
              <a:ext uri="{FF2B5EF4-FFF2-40B4-BE49-F238E27FC236}">
                <a16:creationId xmlns:a16="http://schemas.microsoft.com/office/drawing/2014/main" id="{D8FEA1F4-809A-42D5-98CD-4D81B3DCE567}"/>
              </a:ext>
            </a:extLst>
          </p:cNvPr>
          <p:cNvSpPr>
            <a:spLocks noChangeArrowheads="1"/>
          </p:cNvSpPr>
          <p:nvPr/>
        </p:nvSpPr>
        <p:spPr bwMode="auto">
          <a:xfrm>
            <a:off x="5431010" y="4076531"/>
            <a:ext cx="152360" cy="152360"/>
          </a:xfrm>
          <a:prstGeom prst="ellipse">
            <a:avLst/>
          </a:prstGeom>
          <a:noFill/>
          <a:ln w="38100">
            <a:solidFill>
              <a:schemeClr val="bg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n-US" altLang="en-US" sz="2399"/>
          </a:p>
        </p:txBody>
      </p:sp>
      <p:pic>
        <p:nvPicPr>
          <p:cNvPr id="27" name="Picture 33">
            <a:extLst>
              <a:ext uri="{FF2B5EF4-FFF2-40B4-BE49-F238E27FC236}">
                <a16:creationId xmlns:a16="http://schemas.microsoft.com/office/drawing/2014/main" id="{1CD22C6A-C4BC-42EC-A856-27804C995F0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34230" y="125943"/>
            <a:ext cx="2517786" cy="3345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0" name="Text Box 76">
            <a:extLst>
              <a:ext uri="{FF2B5EF4-FFF2-40B4-BE49-F238E27FC236}">
                <a16:creationId xmlns:a16="http://schemas.microsoft.com/office/drawing/2014/main" id="{EEC39B86-5B82-4D41-8F75-F2342F6A445F}"/>
              </a:ext>
            </a:extLst>
          </p:cNvPr>
          <p:cNvSpPr txBox="1">
            <a:spLocks noChangeArrowheads="1"/>
          </p:cNvSpPr>
          <p:nvPr/>
        </p:nvSpPr>
        <p:spPr bwMode="auto">
          <a:xfrm>
            <a:off x="1102565" y="1397948"/>
            <a:ext cx="6631768" cy="938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40" tIns="45720" rIns="91440" bIns="45720" anchor="t">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514350" indent="-514350">
              <a:spcBef>
                <a:spcPct val="50000"/>
              </a:spcBef>
              <a:buFont typeface="+mj-lt"/>
              <a:buAutoNum type="arabicPeriod" startAt="3"/>
            </a:pPr>
            <a:r>
              <a:rPr lang="en-US" sz="2750" b="1" dirty="0">
                <a:solidFill>
                  <a:schemeClr val="bg1"/>
                </a:solidFill>
                <a:latin typeface="Trebuchet MS"/>
                <a:cs typeface="Times New Roman"/>
              </a:rPr>
              <a:t>Which of the following is NOT part of the experiential learning cycle? </a:t>
            </a:r>
            <a:endParaRPr lang="en-US" altLang="en-US" sz="2750" b="1" dirty="0">
              <a:solidFill>
                <a:schemeClr val="bg1"/>
              </a:solidFill>
              <a:latin typeface="Trebuchet MS"/>
            </a:endParaRPr>
          </a:p>
        </p:txBody>
      </p:sp>
    </p:spTree>
    <p:extLst>
      <p:ext uri="{BB962C8B-B14F-4D97-AF65-F5344CB8AC3E}">
        <p14:creationId xmlns:p14="http://schemas.microsoft.com/office/powerpoint/2010/main" val="1967268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grpId="0" nodeType="clickEffect">
                                  <p:stCondLst>
                                    <p:cond delay="0"/>
                                  </p:stCondLst>
                                  <p:childTnLst>
                                    <p:animScale>
                                      <p:cBhvr>
                                        <p:cTn id="6" dur="2000" fill="hold"/>
                                        <p:tgtEl>
                                          <p:spTgt spid="4109"/>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9" grpId="0"/>
    </p:bld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7295E44-A3D8-4917-AA63-17C9DC971B99}"/>
              </a:ext>
            </a:extLst>
          </p:cNvPr>
          <p:cNvSpPr/>
          <p:nvPr/>
        </p:nvSpPr>
        <p:spPr>
          <a:xfrm>
            <a:off x="0" y="893"/>
            <a:ext cx="12188826" cy="6856214"/>
          </a:xfrm>
          <a:prstGeom prst="rect">
            <a:avLst/>
          </a:prstGeom>
          <a:solidFill>
            <a:schemeClr val="tx1">
              <a:lumMod val="75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98" name="Rectangle 3">
            <a:extLst>
              <a:ext uri="{FF2B5EF4-FFF2-40B4-BE49-F238E27FC236}">
                <a16:creationId xmlns:a16="http://schemas.microsoft.com/office/drawing/2014/main" id="{28CBAB19-1A27-4C81-B88F-C2AF1665E242}"/>
              </a:ext>
            </a:extLst>
          </p:cNvPr>
          <p:cNvSpPr>
            <a:spLocks noChangeArrowheads="1"/>
          </p:cNvSpPr>
          <p:nvPr/>
        </p:nvSpPr>
        <p:spPr bwMode="auto">
          <a:xfrm>
            <a:off x="-1" y="3733721"/>
            <a:ext cx="12188825" cy="3124279"/>
          </a:xfrm>
          <a:prstGeom prst="rect">
            <a:avLst/>
          </a:prstGeom>
          <a:gradFill rotWithShape="0">
            <a:gsLst>
              <a:gs pos="0">
                <a:srgbClr val="808080"/>
              </a:gs>
              <a:gs pos="100000">
                <a:srgbClr val="292929"/>
              </a:gs>
            </a:gsLst>
            <a:path path="shape">
              <a:fillToRect l="50000" t="50000" r="50000" b="50000"/>
            </a:path>
          </a:gradFill>
          <a:ln w="57150">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n-US" altLang="en-US" sz="2399"/>
          </a:p>
        </p:txBody>
      </p:sp>
      <p:sp>
        <p:nvSpPr>
          <p:cNvPr id="4099" name="AutoShape 4">
            <a:extLst>
              <a:ext uri="{FF2B5EF4-FFF2-40B4-BE49-F238E27FC236}">
                <a16:creationId xmlns:a16="http://schemas.microsoft.com/office/drawing/2014/main" id="{DEF9F6A8-A34C-41C7-8DE2-AE1F36529A03}"/>
              </a:ext>
            </a:extLst>
          </p:cNvPr>
          <p:cNvSpPr>
            <a:spLocks noChangeArrowheads="1"/>
          </p:cNvSpPr>
          <p:nvPr/>
        </p:nvSpPr>
        <p:spPr bwMode="auto">
          <a:xfrm>
            <a:off x="144341" y="4800243"/>
            <a:ext cx="5873891" cy="914162"/>
          </a:xfrm>
          <a:prstGeom prst="flowChartPreparation">
            <a:avLst/>
          </a:prstGeom>
          <a:solidFill>
            <a:schemeClr val="tx1"/>
          </a:solidFill>
          <a:ln w="57150">
            <a:solidFill>
              <a:srgbClr val="3399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n-US" altLang="en-US" sz="2399"/>
          </a:p>
        </p:txBody>
      </p:sp>
      <p:sp>
        <p:nvSpPr>
          <p:cNvPr id="4100" name="AutoShape 5">
            <a:extLst>
              <a:ext uri="{FF2B5EF4-FFF2-40B4-BE49-F238E27FC236}">
                <a16:creationId xmlns:a16="http://schemas.microsoft.com/office/drawing/2014/main" id="{DF3D85E4-4AC9-46D2-97F2-0E23BADBA732}"/>
              </a:ext>
            </a:extLst>
          </p:cNvPr>
          <p:cNvSpPr>
            <a:spLocks noChangeArrowheads="1"/>
          </p:cNvSpPr>
          <p:nvPr/>
        </p:nvSpPr>
        <p:spPr bwMode="auto">
          <a:xfrm>
            <a:off x="6170592" y="4800243"/>
            <a:ext cx="5873890" cy="914162"/>
          </a:xfrm>
          <a:prstGeom prst="flowChartPreparation">
            <a:avLst/>
          </a:prstGeom>
          <a:solidFill>
            <a:schemeClr val="tx1"/>
          </a:solidFill>
          <a:ln w="57150">
            <a:solidFill>
              <a:srgbClr val="3399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n-US" altLang="en-US" sz="2399"/>
          </a:p>
        </p:txBody>
      </p:sp>
      <p:sp>
        <p:nvSpPr>
          <p:cNvPr id="4101" name="AutoShape 6">
            <a:extLst>
              <a:ext uri="{FF2B5EF4-FFF2-40B4-BE49-F238E27FC236}">
                <a16:creationId xmlns:a16="http://schemas.microsoft.com/office/drawing/2014/main" id="{408402FC-A7E0-4D0C-A0E6-F1059C1E8100}"/>
              </a:ext>
            </a:extLst>
          </p:cNvPr>
          <p:cNvSpPr>
            <a:spLocks noChangeArrowheads="1"/>
          </p:cNvSpPr>
          <p:nvPr/>
        </p:nvSpPr>
        <p:spPr bwMode="auto">
          <a:xfrm>
            <a:off x="144341" y="5866765"/>
            <a:ext cx="5873891" cy="914162"/>
          </a:xfrm>
          <a:prstGeom prst="flowChartPreparation">
            <a:avLst/>
          </a:prstGeom>
          <a:solidFill>
            <a:schemeClr val="tx1"/>
          </a:solidFill>
          <a:ln w="57150">
            <a:solidFill>
              <a:srgbClr val="3399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n-US" altLang="en-US" sz="2399"/>
          </a:p>
        </p:txBody>
      </p:sp>
      <p:sp>
        <p:nvSpPr>
          <p:cNvPr id="4102" name="AutoShape 7">
            <a:extLst>
              <a:ext uri="{FF2B5EF4-FFF2-40B4-BE49-F238E27FC236}">
                <a16:creationId xmlns:a16="http://schemas.microsoft.com/office/drawing/2014/main" id="{05899821-ABAA-44A9-A764-6276F6A30BB4}"/>
              </a:ext>
            </a:extLst>
          </p:cNvPr>
          <p:cNvSpPr>
            <a:spLocks noChangeArrowheads="1"/>
          </p:cNvSpPr>
          <p:nvPr/>
        </p:nvSpPr>
        <p:spPr bwMode="auto">
          <a:xfrm>
            <a:off x="6170592" y="5878793"/>
            <a:ext cx="5873891" cy="914162"/>
          </a:xfrm>
          <a:prstGeom prst="flowChartPreparation">
            <a:avLst/>
          </a:prstGeom>
          <a:solidFill>
            <a:schemeClr val="tx1"/>
          </a:solidFill>
          <a:ln w="57150">
            <a:solidFill>
              <a:srgbClr val="3399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n-US" altLang="en-US" sz="2399"/>
          </a:p>
        </p:txBody>
      </p:sp>
      <p:sp>
        <p:nvSpPr>
          <p:cNvPr id="4105" name="Line 10">
            <a:extLst>
              <a:ext uri="{FF2B5EF4-FFF2-40B4-BE49-F238E27FC236}">
                <a16:creationId xmlns:a16="http://schemas.microsoft.com/office/drawing/2014/main" id="{E32770FF-A192-475B-9BA9-1054697DE8D0}"/>
              </a:ext>
            </a:extLst>
          </p:cNvPr>
          <p:cNvSpPr>
            <a:spLocks noChangeShapeType="1"/>
          </p:cNvSpPr>
          <p:nvPr/>
        </p:nvSpPr>
        <p:spPr bwMode="auto">
          <a:xfrm flipH="1">
            <a:off x="5989665" y="6323846"/>
            <a:ext cx="228540" cy="0"/>
          </a:xfrm>
          <a:prstGeom prst="line">
            <a:avLst/>
          </a:prstGeom>
          <a:noFill/>
          <a:ln w="57150">
            <a:solidFill>
              <a:srgbClr val="3399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06" name="Line 11">
            <a:extLst>
              <a:ext uri="{FF2B5EF4-FFF2-40B4-BE49-F238E27FC236}">
                <a16:creationId xmlns:a16="http://schemas.microsoft.com/office/drawing/2014/main" id="{945D700D-3C0E-492F-8109-0420AE62B9C2}"/>
              </a:ext>
            </a:extLst>
          </p:cNvPr>
          <p:cNvSpPr>
            <a:spLocks noChangeShapeType="1"/>
          </p:cNvSpPr>
          <p:nvPr/>
        </p:nvSpPr>
        <p:spPr bwMode="auto">
          <a:xfrm flipH="1">
            <a:off x="5970619" y="5257324"/>
            <a:ext cx="228540" cy="0"/>
          </a:xfrm>
          <a:prstGeom prst="line">
            <a:avLst/>
          </a:prstGeom>
          <a:noFill/>
          <a:ln w="57150">
            <a:solidFill>
              <a:srgbClr val="3399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09" name="Text Box 14">
            <a:extLst>
              <a:ext uri="{FF2B5EF4-FFF2-40B4-BE49-F238E27FC236}">
                <a16:creationId xmlns:a16="http://schemas.microsoft.com/office/drawing/2014/main" id="{07C5AB5E-58F3-4F5B-97F8-8A8E29A2F721}"/>
              </a:ext>
            </a:extLst>
          </p:cNvPr>
          <p:cNvSpPr txBox="1">
            <a:spLocks noChangeArrowheads="1"/>
          </p:cNvSpPr>
          <p:nvPr/>
        </p:nvSpPr>
        <p:spPr bwMode="auto">
          <a:xfrm>
            <a:off x="1297025" y="4917641"/>
            <a:ext cx="4865256"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40" tIns="45720" rIns="91440" bIns="45720" anchor="t">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50000"/>
              </a:spcBef>
            </a:pPr>
            <a:r>
              <a:rPr lang="en-US" altLang="en-US" sz="2000" b="1" dirty="0">
                <a:solidFill>
                  <a:srgbClr val="FFC000"/>
                </a:solidFill>
                <a:latin typeface="Arial"/>
                <a:cs typeface="Arial"/>
              </a:rPr>
              <a:t>A: A</a:t>
            </a:r>
            <a:r>
              <a:rPr lang="en-US" sz="2000" b="1" dirty="0">
                <a:solidFill>
                  <a:srgbClr val="FFC000"/>
                </a:solidFill>
                <a:latin typeface="Arial"/>
                <a:cs typeface="Times New Roman"/>
              </a:rPr>
              <a:t>sk them an easy, </a:t>
            </a:r>
            <a:br>
              <a:rPr lang="en-US" sz="2000" b="1" dirty="0">
                <a:solidFill>
                  <a:srgbClr val="FFC000"/>
                </a:solidFill>
                <a:latin typeface="Arial"/>
                <a:cs typeface="Times New Roman"/>
              </a:rPr>
            </a:br>
            <a:r>
              <a:rPr lang="en-US" sz="2000" b="1" dirty="0">
                <a:solidFill>
                  <a:srgbClr val="FFC000"/>
                </a:solidFill>
                <a:latin typeface="Arial"/>
                <a:cs typeface="Times New Roman"/>
              </a:rPr>
              <a:t>direct question</a:t>
            </a:r>
          </a:p>
        </p:txBody>
      </p:sp>
      <p:sp>
        <p:nvSpPr>
          <p:cNvPr id="4110" name="Text Box 15">
            <a:extLst>
              <a:ext uri="{FF2B5EF4-FFF2-40B4-BE49-F238E27FC236}">
                <a16:creationId xmlns:a16="http://schemas.microsoft.com/office/drawing/2014/main" id="{F31F8A5F-DAFD-4C8D-8CA6-233060A400B4}"/>
              </a:ext>
            </a:extLst>
          </p:cNvPr>
          <p:cNvSpPr txBox="1">
            <a:spLocks noChangeArrowheads="1"/>
          </p:cNvSpPr>
          <p:nvPr/>
        </p:nvSpPr>
        <p:spPr bwMode="auto">
          <a:xfrm>
            <a:off x="1297025" y="5981931"/>
            <a:ext cx="4865256"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40" tIns="45720" rIns="91440" bIns="45720" anchor="t">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50000"/>
              </a:spcBef>
            </a:pPr>
            <a:r>
              <a:rPr lang="en-US" altLang="en-US" sz="2000" b="1" dirty="0">
                <a:solidFill>
                  <a:srgbClr val="FFCC00"/>
                </a:solidFill>
                <a:latin typeface="Arial"/>
                <a:cs typeface="Arial"/>
              </a:rPr>
              <a:t>C: Talk with them on a </a:t>
            </a:r>
            <a:br>
              <a:rPr lang="en-US" altLang="en-US" sz="2000" b="1" dirty="0">
                <a:solidFill>
                  <a:srgbClr val="FFCC00"/>
                </a:solidFill>
                <a:latin typeface="Arial"/>
                <a:cs typeface="Arial"/>
              </a:rPr>
            </a:br>
            <a:r>
              <a:rPr lang="en-US" altLang="en-US" sz="2000" b="1" dirty="0">
                <a:solidFill>
                  <a:srgbClr val="FFCC00"/>
                </a:solidFill>
                <a:latin typeface="Arial"/>
                <a:cs typeface="Arial"/>
              </a:rPr>
              <a:t>personal basis</a:t>
            </a:r>
          </a:p>
        </p:txBody>
      </p:sp>
      <p:sp>
        <p:nvSpPr>
          <p:cNvPr id="4111" name="Text Box 16">
            <a:extLst>
              <a:ext uri="{FF2B5EF4-FFF2-40B4-BE49-F238E27FC236}">
                <a16:creationId xmlns:a16="http://schemas.microsoft.com/office/drawing/2014/main" id="{15C5D6D8-87F5-4CF1-B86D-42464EA243CB}"/>
              </a:ext>
            </a:extLst>
          </p:cNvPr>
          <p:cNvSpPr txBox="1">
            <a:spLocks noChangeArrowheads="1"/>
          </p:cNvSpPr>
          <p:nvPr/>
        </p:nvSpPr>
        <p:spPr bwMode="auto">
          <a:xfrm>
            <a:off x="7314965" y="4908653"/>
            <a:ext cx="5056876"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40" tIns="45720" rIns="91440" bIns="45720" anchor="t">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50000"/>
              </a:spcBef>
            </a:pPr>
            <a:r>
              <a:rPr lang="en-US" altLang="en-US" sz="2000" b="1" dirty="0">
                <a:solidFill>
                  <a:srgbClr val="FFCC00"/>
                </a:solidFill>
                <a:latin typeface="Arial"/>
                <a:cs typeface="Arial"/>
              </a:rPr>
              <a:t>B: Stand behind them while </a:t>
            </a:r>
            <a:br>
              <a:rPr lang="en-US" altLang="en-US" sz="2000" b="1" dirty="0">
                <a:solidFill>
                  <a:srgbClr val="FFCC00"/>
                </a:solidFill>
                <a:latin typeface="Arial"/>
                <a:cs typeface="Arial"/>
              </a:rPr>
            </a:br>
            <a:r>
              <a:rPr lang="en-US" altLang="en-US" sz="2000" b="1" dirty="0">
                <a:solidFill>
                  <a:srgbClr val="FFCC00"/>
                </a:solidFill>
                <a:latin typeface="Arial"/>
                <a:cs typeface="Arial"/>
              </a:rPr>
              <a:t>you are talking</a:t>
            </a:r>
          </a:p>
        </p:txBody>
      </p:sp>
      <p:sp>
        <p:nvSpPr>
          <p:cNvPr id="6160" name="Text Box 17">
            <a:extLst>
              <a:ext uri="{FF2B5EF4-FFF2-40B4-BE49-F238E27FC236}">
                <a16:creationId xmlns:a16="http://schemas.microsoft.com/office/drawing/2014/main" id="{E917D272-0BC2-436A-B3C3-4CD34B89CA40}"/>
              </a:ext>
            </a:extLst>
          </p:cNvPr>
          <p:cNvSpPr txBox="1">
            <a:spLocks noChangeArrowheads="1"/>
          </p:cNvSpPr>
          <p:nvPr/>
        </p:nvSpPr>
        <p:spPr bwMode="auto">
          <a:xfrm>
            <a:off x="7314965" y="5963971"/>
            <a:ext cx="4617803"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40" tIns="45720" rIns="91440" bIns="45720" anchor="t">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50000"/>
              </a:spcBef>
            </a:pPr>
            <a:r>
              <a:rPr lang="en-US" altLang="en-US" sz="2000" b="1" dirty="0">
                <a:solidFill>
                  <a:srgbClr val="FFCC00"/>
                </a:solidFill>
                <a:latin typeface="Arial"/>
                <a:cs typeface="Arial"/>
              </a:rPr>
              <a:t>D: Ask the person next to them, </a:t>
            </a:r>
            <a:br>
              <a:rPr lang="en-US" altLang="en-US" sz="2000" b="1" dirty="0">
                <a:solidFill>
                  <a:srgbClr val="FFCC00"/>
                </a:solidFill>
                <a:latin typeface="Arial"/>
                <a:cs typeface="Arial"/>
              </a:rPr>
            </a:br>
            <a:r>
              <a:rPr lang="en-US" altLang="en-US" sz="2000" b="1" dirty="0">
                <a:solidFill>
                  <a:srgbClr val="FFCC00"/>
                </a:solidFill>
                <a:latin typeface="Arial"/>
                <a:cs typeface="Arial"/>
              </a:rPr>
              <a:t>then ask them to comment</a:t>
            </a:r>
          </a:p>
        </p:txBody>
      </p:sp>
      <p:sp>
        <p:nvSpPr>
          <p:cNvPr id="4113" name="Oval 18">
            <a:extLst>
              <a:ext uri="{FF2B5EF4-FFF2-40B4-BE49-F238E27FC236}">
                <a16:creationId xmlns:a16="http://schemas.microsoft.com/office/drawing/2014/main" id="{41F5850B-2EAB-499E-A6E9-7A4E62890C2B}"/>
              </a:ext>
            </a:extLst>
          </p:cNvPr>
          <p:cNvSpPr>
            <a:spLocks noChangeArrowheads="1"/>
          </p:cNvSpPr>
          <p:nvPr/>
        </p:nvSpPr>
        <p:spPr bwMode="auto">
          <a:xfrm>
            <a:off x="1675963" y="3962261"/>
            <a:ext cx="1295063" cy="685621"/>
          </a:xfrm>
          <a:prstGeom prst="ellipse">
            <a:avLst/>
          </a:prstGeom>
          <a:noFill/>
          <a:ln w="57150">
            <a:solidFill>
              <a:srgbClr val="3399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n-US" altLang="en-US" sz="2399"/>
          </a:p>
        </p:txBody>
      </p:sp>
      <p:sp>
        <p:nvSpPr>
          <p:cNvPr id="4114" name="Oval 19">
            <a:extLst>
              <a:ext uri="{FF2B5EF4-FFF2-40B4-BE49-F238E27FC236}">
                <a16:creationId xmlns:a16="http://schemas.microsoft.com/office/drawing/2014/main" id="{93090740-5C50-4781-8019-4142038A2043}"/>
              </a:ext>
            </a:extLst>
          </p:cNvPr>
          <p:cNvSpPr>
            <a:spLocks noChangeArrowheads="1"/>
          </p:cNvSpPr>
          <p:nvPr/>
        </p:nvSpPr>
        <p:spPr bwMode="auto">
          <a:xfrm>
            <a:off x="4570809" y="3962261"/>
            <a:ext cx="1295063" cy="685621"/>
          </a:xfrm>
          <a:prstGeom prst="ellipse">
            <a:avLst/>
          </a:prstGeom>
          <a:noFill/>
          <a:ln w="57150">
            <a:solidFill>
              <a:srgbClr val="3399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n-US" altLang="en-US" sz="2399"/>
          </a:p>
        </p:txBody>
      </p:sp>
      <p:sp>
        <p:nvSpPr>
          <p:cNvPr id="4115" name="Oval 20">
            <a:extLst>
              <a:ext uri="{FF2B5EF4-FFF2-40B4-BE49-F238E27FC236}">
                <a16:creationId xmlns:a16="http://schemas.microsoft.com/office/drawing/2014/main" id="{72037A1D-21D5-4DFB-B24A-551564271CD8}"/>
              </a:ext>
            </a:extLst>
          </p:cNvPr>
          <p:cNvSpPr>
            <a:spLocks noChangeArrowheads="1"/>
          </p:cNvSpPr>
          <p:nvPr/>
        </p:nvSpPr>
        <p:spPr bwMode="auto">
          <a:xfrm>
            <a:off x="3123386" y="3962261"/>
            <a:ext cx="1295063" cy="685621"/>
          </a:xfrm>
          <a:prstGeom prst="ellipse">
            <a:avLst/>
          </a:prstGeom>
          <a:noFill/>
          <a:ln w="57150">
            <a:solidFill>
              <a:srgbClr val="3399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n-US" altLang="en-US" sz="2399"/>
          </a:p>
        </p:txBody>
      </p:sp>
      <p:sp>
        <p:nvSpPr>
          <p:cNvPr id="4116" name="Text Box 21">
            <a:extLst>
              <a:ext uri="{FF2B5EF4-FFF2-40B4-BE49-F238E27FC236}">
                <a16:creationId xmlns:a16="http://schemas.microsoft.com/office/drawing/2014/main" id="{DD6059F4-3681-42BF-95FF-E4364CB6781A}"/>
              </a:ext>
            </a:extLst>
          </p:cNvPr>
          <p:cNvSpPr txBox="1">
            <a:spLocks noChangeArrowheads="1"/>
          </p:cNvSpPr>
          <p:nvPr/>
        </p:nvSpPr>
        <p:spPr bwMode="auto">
          <a:xfrm>
            <a:off x="1860065" y="4101925"/>
            <a:ext cx="1066522" cy="4570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50000"/>
              </a:spcBef>
            </a:pPr>
            <a:r>
              <a:rPr lang="en-US" altLang="en-US" sz="2399" b="1">
                <a:solidFill>
                  <a:schemeClr val="bg1"/>
                </a:solidFill>
                <a:latin typeface="Arial" panose="020B0604020202020204" pitchFamily="34" charset="0"/>
              </a:rPr>
              <a:t>50:50</a:t>
            </a:r>
            <a:endParaRPr lang="en-US" altLang="en-US" sz="2399">
              <a:solidFill>
                <a:schemeClr val="bg1"/>
              </a:solidFill>
            </a:endParaRPr>
          </a:p>
        </p:txBody>
      </p:sp>
      <p:pic>
        <p:nvPicPr>
          <p:cNvPr id="4117" name="Picture 68">
            <a:extLst>
              <a:ext uri="{FF2B5EF4-FFF2-40B4-BE49-F238E27FC236}">
                <a16:creationId xmlns:a16="http://schemas.microsoft.com/office/drawing/2014/main" id="{E5AAA9AC-5F30-48AF-AC45-DA7C1A39171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V="1">
            <a:off x="3472545" y="3994004"/>
            <a:ext cx="514216" cy="6062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118" name="AutoShape 69">
            <a:extLst>
              <a:ext uri="{FF2B5EF4-FFF2-40B4-BE49-F238E27FC236}">
                <a16:creationId xmlns:a16="http://schemas.microsoft.com/office/drawing/2014/main" id="{1ADAF16A-0F57-42D0-B921-141E1F734471}"/>
              </a:ext>
            </a:extLst>
          </p:cNvPr>
          <p:cNvSpPr>
            <a:spLocks noChangeArrowheads="1"/>
          </p:cNvSpPr>
          <p:nvPr/>
        </p:nvSpPr>
        <p:spPr bwMode="auto">
          <a:xfrm rot="5400000">
            <a:off x="4745388" y="4228891"/>
            <a:ext cx="304721" cy="304721"/>
          </a:xfrm>
          <a:prstGeom prst="flowChartDisplay">
            <a:avLst/>
          </a:prstGeom>
          <a:noFill/>
          <a:ln w="38100">
            <a:solidFill>
              <a:schemeClr val="bg1"/>
            </a:solidFill>
            <a:miter lim="800000"/>
            <a:headEnd/>
            <a:tailEnd/>
          </a:ln>
          <a:effectLst/>
          <a:extLst>
            <a:ext uri="{909E8E84-426E-40DD-AFC4-6F175D3DCCD1}">
              <a14:hiddenFill xmlns:a14="http://schemas.microsoft.com/office/drawing/2010/main">
                <a:solidFill>
                  <a:schemeClr val="folHlink"/>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n-US" altLang="en-US" sz="2399"/>
          </a:p>
        </p:txBody>
      </p:sp>
      <p:sp>
        <p:nvSpPr>
          <p:cNvPr id="4119" name="Oval 70">
            <a:extLst>
              <a:ext uri="{FF2B5EF4-FFF2-40B4-BE49-F238E27FC236}">
                <a16:creationId xmlns:a16="http://schemas.microsoft.com/office/drawing/2014/main" id="{1A32185D-B304-445B-8168-2A30D9E4C198}"/>
              </a:ext>
            </a:extLst>
          </p:cNvPr>
          <p:cNvSpPr>
            <a:spLocks noChangeArrowheads="1"/>
          </p:cNvSpPr>
          <p:nvPr/>
        </p:nvSpPr>
        <p:spPr bwMode="auto">
          <a:xfrm>
            <a:off x="4821569" y="4076531"/>
            <a:ext cx="152360" cy="152360"/>
          </a:xfrm>
          <a:prstGeom prst="ellipse">
            <a:avLst/>
          </a:prstGeom>
          <a:noFill/>
          <a:ln w="38100">
            <a:solidFill>
              <a:schemeClr val="bg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n-US" altLang="en-US" sz="2399"/>
          </a:p>
        </p:txBody>
      </p:sp>
      <p:sp>
        <p:nvSpPr>
          <p:cNvPr id="4120" name="AutoShape 71">
            <a:extLst>
              <a:ext uri="{FF2B5EF4-FFF2-40B4-BE49-F238E27FC236}">
                <a16:creationId xmlns:a16="http://schemas.microsoft.com/office/drawing/2014/main" id="{8E471A11-F459-424E-9C48-F7E47366573F}"/>
              </a:ext>
            </a:extLst>
          </p:cNvPr>
          <p:cNvSpPr>
            <a:spLocks noChangeArrowheads="1"/>
          </p:cNvSpPr>
          <p:nvPr/>
        </p:nvSpPr>
        <p:spPr bwMode="auto">
          <a:xfrm rot="5400000">
            <a:off x="5050109" y="4305072"/>
            <a:ext cx="304721" cy="304721"/>
          </a:xfrm>
          <a:prstGeom prst="flowChartDisplay">
            <a:avLst/>
          </a:prstGeom>
          <a:noFill/>
          <a:ln w="38100">
            <a:solidFill>
              <a:schemeClr val="bg1"/>
            </a:solidFill>
            <a:miter lim="800000"/>
            <a:headEnd/>
            <a:tailEnd/>
          </a:ln>
          <a:effectLst/>
          <a:extLst>
            <a:ext uri="{909E8E84-426E-40DD-AFC4-6F175D3DCCD1}">
              <a14:hiddenFill xmlns:a14="http://schemas.microsoft.com/office/drawing/2010/main">
                <a:solidFill>
                  <a:schemeClr val="folHlink"/>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n-US" altLang="en-US" sz="2399"/>
          </a:p>
        </p:txBody>
      </p:sp>
      <p:sp>
        <p:nvSpPr>
          <p:cNvPr id="4121" name="Oval 72">
            <a:extLst>
              <a:ext uri="{FF2B5EF4-FFF2-40B4-BE49-F238E27FC236}">
                <a16:creationId xmlns:a16="http://schemas.microsoft.com/office/drawing/2014/main" id="{4980332B-F4E3-490D-916E-9023C74EF41C}"/>
              </a:ext>
            </a:extLst>
          </p:cNvPr>
          <p:cNvSpPr>
            <a:spLocks noChangeArrowheads="1"/>
          </p:cNvSpPr>
          <p:nvPr/>
        </p:nvSpPr>
        <p:spPr bwMode="auto">
          <a:xfrm>
            <a:off x="5126289" y="4152712"/>
            <a:ext cx="152360" cy="152360"/>
          </a:xfrm>
          <a:prstGeom prst="ellipse">
            <a:avLst/>
          </a:prstGeom>
          <a:noFill/>
          <a:ln w="38100">
            <a:solidFill>
              <a:schemeClr val="bg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n-US" altLang="en-US" sz="2399"/>
          </a:p>
        </p:txBody>
      </p:sp>
      <p:sp>
        <p:nvSpPr>
          <p:cNvPr id="4122" name="AutoShape 73">
            <a:extLst>
              <a:ext uri="{FF2B5EF4-FFF2-40B4-BE49-F238E27FC236}">
                <a16:creationId xmlns:a16="http://schemas.microsoft.com/office/drawing/2014/main" id="{891F352E-6029-4335-9321-17900539FAFA}"/>
              </a:ext>
            </a:extLst>
          </p:cNvPr>
          <p:cNvSpPr>
            <a:spLocks noChangeArrowheads="1"/>
          </p:cNvSpPr>
          <p:nvPr/>
        </p:nvSpPr>
        <p:spPr bwMode="auto">
          <a:xfrm rot="5400000">
            <a:off x="5354829" y="4228891"/>
            <a:ext cx="304721" cy="304721"/>
          </a:xfrm>
          <a:prstGeom prst="flowChartDisplay">
            <a:avLst/>
          </a:prstGeom>
          <a:noFill/>
          <a:ln w="38100">
            <a:solidFill>
              <a:schemeClr val="bg1"/>
            </a:solidFill>
            <a:miter lim="800000"/>
            <a:headEnd/>
            <a:tailEnd/>
          </a:ln>
          <a:effectLst/>
          <a:extLst>
            <a:ext uri="{909E8E84-426E-40DD-AFC4-6F175D3DCCD1}">
              <a14:hiddenFill xmlns:a14="http://schemas.microsoft.com/office/drawing/2010/main">
                <a:solidFill>
                  <a:schemeClr val="folHlink"/>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n-US" altLang="en-US" sz="2399"/>
          </a:p>
        </p:txBody>
      </p:sp>
      <p:sp>
        <p:nvSpPr>
          <p:cNvPr id="4123" name="Oval 74">
            <a:extLst>
              <a:ext uri="{FF2B5EF4-FFF2-40B4-BE49-F238E27FC236}">
                <a16:creationId xmlns:a16="http://schemas.microsoft.com/office/drawing/2014/main" id="{D8FEA1F4-809A-42D5-98CD-4D81B3DCE567}"/>
              </a:ext>
            </a:extLst>
          </p:cNvPr>
          <p:cNvSpPr>
            <a:spLocks noChangeArrowheads="1"/>
          </p:cNvSpPr>
          <p:nvPr/>
        </p:nvSpPr>
        <p:spPr bwMode="auto">
          <a:xfrm>
            <a:off x="5431010" y="4076531"/>
            <a:ext cx="152360" cy="152360"/>
          </a:xfrm>
          <a:prstGeom prst="ellipse">
            <a:avLst/>
          </a:prstGeom>
          <a:noFill/>
          <a:ln w="38100">
            <a:solidFill>
              <a:schemeClr val="bg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n-US" altLang="en-US" sz="2399"/>
          </a:p>
        </p:txBody>
      </p:sp>
      <p:pic>
        <p:nvPicPr>
          <p:cNvPr id="27" name="Picture 33">
            <a:extLst>
              <a:ext uri="{FF2B5EF4-FFF2-40B4-BE49-F238E27FC236}">
                <a16:creationId xmlns:a16="http://schemas.microsoft.com/office/drawing/2014/main" id="{572EEAFA-6F5D-46D3-B7A1-EEA46C78C6E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34230" y="125943"/>
            <a:ext cx="2517786" cy="3345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8" name="Text Box 76">
            <a:extLst>
              <a:ext uri="{FF2B5EF4-FFF2-40B4-BE49-F238E27FC236}">
                <a16:creationId xmlns:a16="http://schemas.microsoft.com/office/drawing/2014/main" id="{8D496E9A-11AA-4638-9856-DDB3A434763C}"/>
              </a:ext>
            </a:extLst>
          </p:cNvPr>
          <p:cNvSpPr txBox="1">
            <a:spLocks noChangeArrowheads="1"/>
          </p:cNvSpPr>
          <p:nvPr/>
        </p:nvSpPr>
        <p:spPr bwMode="auto">
          <a:xfrm>
            <a:off x="1102565" y="1397948"/>
            <a:ext cx="6631768" cy="938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40" tIns="45720" rIns="91440" bIns="45720" anchor="t">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514350" indent="-514350">
              <a:spcBef>
                <a:spcPct val="50000"/>
              </a:spcBef>
              <a:buFont typeface="+mj-lt"/>
              <a:buAutoNum type="arabicPeriod" startAt="4"/>
            </a:pPr>
            <a:r>
              <a:rPr lang="en-US" sz="2750" b="1" dirty="0">
                <a:solidFill>
                  <a:schemeClr val="bg1"/>
                </a:solidFill>
                <a:latin typeface="Trebuchet MS"/>
                <a:cs typeface="Times New Roman"/>
              </a:rPr>
              <a:t>Which is NOT a strategy to use with shy or timid participants?  </a:t>
            </a:r>
            <a:endParaRPr lang="en-US" altLang="en-US" sz="2750" b="1" dirty="0">
              <a:solidFill>
                <a:schemeClr val="bg1"/>
              </a:solidFill>
              <a:latin typeface="Trebuchet MS"/>
            </a:endParaRPr>
          </a:p>
        </p:txBody>
      </p:sp>
    </p:spTree>
    <p:extLst>
      <p:ext uri="{BB962C8B-B14F-4D97-AF65-F5344CB8AC3E}">
        <p14:creationId xmlns:p14="http://schemas.microsoft.com/office/powerpoint/2010/main" val="2256988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grpId="0" nodeType="clickEffect">
                                  <p:stCondLst>
                                    <p:cond delay="0"/>
                                  </p:stCondLst>
                                  <p:childTnLst>
                                    <p:animScale>
                                      <p:cBhvr>
                                        <p:cTn id="6" dur="2000" fill="hold"/>
                                        <p:tgtEl>
                                          <p:spTgt spid="4111"/>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11" grpId="0"/>
    </p:bld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11850AB-61C4-49E2-940F-C104928CA0EA}"/>
              </a:ext>
            </a:extLst>
          </p:cNvPr>
          <p:cNvSpPr/>
          <p:nvPr/>
        </p:nvSpPr>
        <p:spPr>
          <a:xfrm>
            <a:off x="0" y="2225831"/>
            <a:ext cx="12188825" cy="2405743"/>
          </a:xfrm>
          <a:prstGeom prst="rect">
            <a:avLst/>
          </a:prstGeom>
          <a:solidFill>
            <a:srgbClr val="AFBD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Flowchart: Connector 14">
            <a:extLst>
              <a:ext uri="{FF2B5EF4-FFF2-40B4-BE49-F238E27FC236}">
                <a16:creationId xmlns:a16="http://schemas.microsoft.com/office/drawing/2014/main" id="{65A02E8D-B359-4F90-91E5-BE80890AD455}"/>
              </a:ext>
            </a:extLst>
          </p:cNvPr>
          <p:cNvSpPr/>
          <p:nvPr/>
        </p:nvSpPr>
        <p:spPr>
          <a:xfrm>
            <a:off x="4138708" y="1428453"/>
            <a:ext cx="4000500" cy="4000500"/>
          </a:xfrm>
          <a:prstGeom prst="flowChartConnector">
            <a:avLst/>
          </a:prstGeom>
          <a:solidFill>
            <a:schemeClr val="bg1"/>
          </a:solidFill>
          <a:ln w="127000">
            <a:solidFill>
              <a:srgbClr val="CC0066"/>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p:cNvSpPr txBox="1"/>
          <p:nvPr/>
        </p:nvSpPr>
        <p:spPr>
          <a:xfrm>
            <a:off x="3981295" y="2551539"/>
            <a:ext cx="4315326" cy="1754326"/>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4472C4">
                    <a:lumMod val="75000"/>
                  </a:srgbClr>
                </a:solidFill>
                <a:effectLst/>
                <a:uLnTx/>
                <a:uFillTx/>
                <a:latin typeface="Arial Rounded MT Bold" panose="020F0704030504030204" pitchFamily="34" charset="0"/>
                <a:ea typeface="+mn-ea"/>
                <a:cs typeface="+mn-cs"/>
              </a:rPr>
              <a:t>Learning Principles</a:t>
            </a:r>
          </a:p>
          <a:p>
            <a:pPr marL="0" marR="0" lvl="0" indent="0" algn="ctr" defTabSz="914126" rtl="0" eaLnBrk="1" fontAlgn="auto" latinLnBrk="0" hangingPunct="1">
              <a:lnSpc>
                <a:spcPct val="100000"/>
              </a:lnSpc>
              <a:spcBef>
                <a:spcPts val="0"/>
              </a:spcBef>
              <a:spcAft>
                <a:spcPts val="0"/>
              </a:spcAft>
              <a:buClrTx/>
              <a:buSzTx/>
              <a:buFontTx/>
              <a:buNone/>
              <a:tabLst/>
              <a:defRPr/>
            </a:pPr>
            <a:r>
              <a:rPr lang="en-US" sz="3600" b="1" dirty="0">
                <a:solidFill>
                  <a:srgbClr val="4472C4">
                    <a:lumMod val="75000"/>
                  </a:srgbClr>
                </a:solidFill>
                <a:latin typeface="Arial Rounded MT Bold" panose="020F0704030504030204" pitchFamily="34" charset="0"/>
              </a:rPr>
              <a:t>Case </a:t>
            </a:r>
            <a:r>
              <a:rPr kumimoji="0" lang="en-US" sz="3600" b="1" i="0" u="none" strike="noStrike" kern="1200" cap="none" spc="0" normalizeH="0" baseline="0" noProof="0" dirty="0">
                <a:ln>
                  <a:noFill/>
                </a:ln>
                <a:solidFill>
                  <a:srgbClr val="4472C4">
                    <a:lumMod val="75000"/>
                  </a:srgbClr>
                </a:solidFill>
                <a:effectLst/>
                <a:uLnTx/>
                <a:uFillTx/>
                <a:latin typeface="Arial Rounded MT Bold" panose="020F0704030504030204" pitchFamily="34" charset="0"/>
                <a:ea typeface="+mn-ea"/>
                <a:cs typeface="+mn-cs"/>
              </a:rPr>
              <a:t>Study</a:t>
            </a:r>
          </a:p>
        </p:txBody>
      </p:sp>
    </p:spTree>
    <p:extLst>
      <p:ext uri="{BB962C8B-B14F-4D97-AF65-F5344CB8AC3E}">
        <p14:creationId xmlns:p14="http://schemas.microsoft.com/office/powerpoint/2010/main" val="1096074219"/>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807DC97-EEBD-4511-87A2-7102F0C74204}"/>
              </a:ext>
            </a:extLst>
          </p:cNvPr>
          <p:cNvSpPr>
            <a:spLocks noGrp="1"/>
          </p:cNvSpPr>
          <p:nvPr>
            <p:ph type="title"/>
          </p:nvPr>
        </p:nvSpPr>
        <p:spPr/>
        <p:txBody>
          <a:bodyPr/>
          <a:lstStyle/>
          <a:p>
            <a:r>
              <a:rPr lang="en-US" dirty="0"/>
              <a:t>Breakout Groups</a:t>
            </a:r>
          </a:p>
        </p:txBody>
      </p:sp>
      <p:sp>
        <p:nvSpPr>
          <p:cNvPr id="6" name="Content Placeholder 5">
            <a:extLst>
              <a:ext uri="{FF2B5EF4-FFF2-40B4-BE49-F238E27FC236}">
                <a16:creationId xmlns:a16="http://schemas.microsoft.com/office/drawing/2014/main" id="{7AF22D6B-250A-494D-BAC2-E5B8D6F7ECCA}"/>
              </a:ext>
            </a:extLst>
          </p:cNvPr>
          <p:cNvSpPr>
            <a:spLocks noGrp="1"/>
          </p:cNvSpPr>
          <p:nvPr>
            <p:ph idx="1"/>
          </p:nvPr>
        </p:nvSpPr>
        <p:spPr>
          <a:xfrm>
            <a:off x="1539301" y="1519589"/>
            <a:ext cx="3947099" cy="4445367"/>
          </a:xfrm>
        </p:spPr>
        <p:txBody>
          <a:bodyPr/>
          <a:lstStyle/>
          <a:p>
            <a:pPr marL="514350" indent="-514350">
              <a:buFont typeface="+mj-lt"/>
              <a:buAutoNum type="arabicPeriod"/>
            </a:pPr>
            <a:r>
              <a:rPr lang="en-US" dirty="0"/>
              <a:t>Review </a:t>
            </a:r>
            <a:r>
              <a:rPr lang="en-US" dirty="0">
                <a:hlinkClick r:id="rId3"/>
              </a:rPr>
              <a:t>this case study</a:t>
            </a:r>
            <a:r>
              <a:rPr lang="en-US" dirty="0"/>
              <a:t> about Ben and Martha.</a:t>
            </a:r>
          </a:p>
          <a:p>
            <a:pPr marL="514350" indent="-514350">
              <a:buFont typeface="+mj-lt"/>
              <a:buAutoNum type="arabicPeriod"/>
            </a:pPr>
            <a:r>
              <a:rPr lang="en-US" dirty="0"/>
              <a:t>Answer the prompts and discuss.</a:t>
            </a:r>
          </a:p>
          <a:p>
            <a:pPr marL="514350" indent="-514350">
              <a:buFont typeface="+mj-lt"/>
              <a:buAutoNum type="arabicPeriod"/>
            </a:pPr>
            <a:r>
              <a:rPr lang="en-US" dirty="0"/>
              <a:t>Assign a group reporter.</a:t>
            </a:r>
          </a:p>
        </p:txBody>
      </p:sp>
      <p:sp>
        <p:nvSpPr>
          <p:cNvPr id="4" name="Slide Number Placeholder 3">
            <a:extLst>
              <a:ext uri="{FF2B5EF4-FFF2-40B4-BE49-F238E27FC236}">
                <a16:creationId xmlns:a16="http://schemas.microsoft.com/office/drawing/2014/main" id="{B7BBCCBF-3427-4304-875D-467D1E3E33E3}"/>
              </a:ext>
            </a:extLst>
          </p:cNvPr>
          <p:cNvSpPr>
            <a:spLocks noGrp="1"/>
          </p:cNvSpPr>
          <p:nvPr>
            <p:ph type="sldNum" sz="quarter" idx="12"/>
          </p:nvPr>
        </p:nvSpPr>
        <p:spPr/>
        <p:txBody>
          <a:bodyPr/>
          <a:lstStyle/>
          <a:p>
            <a:fld id="{090E803F-8A7C-4268-B9C8-6DA3A5BEE2D8}" type="slidenum">
              <a:rPr lang="en-US" smtClean="0"/>
              <a:t>126</a:t>
            </a:fld>
            <a:endParaRPr lang="en-US"/>
          </a:p>
        </p:txBody>
      </p:sp>
      <p:pic>
        <p:nvPicPr>
          <p:cNvPr id="7" name="Picture 6">
            <a:extLst>
              <a:ext uri="{FF2B5EF4-FFF2-40B4-BE49-F238E27FC236}">
                <a16:creationId xmlns:a16="http://schemas.microsoft.com/office/drawing/2014/main" id="{41CF1111-CBD1-4A85-A44C-B62BFC64FC5F}"/>
              </a:ext>
            </a:extLst>
          </p:cNvPr>
          <p:cNvPicPr>
            <a:picLocks noChangeAspect="1"/>
          </p:cNvPicPr>
          <p:nvPr/>
        </p:nvPicPr>
        <p:blipFill>
          <a:blip r:embed="rId4"/>
          <a:stretch>
            <a:fillRect/>
          </a:stretch>
        </p:blipFill>
        <p:spPr>
          <a:xfrm>
            <a:off x="5486400" y="1519589"/>
            <a:ext cx="5965371" cy="3972839"/>
          </a:xfrm>
          <a:prstGeom prst="rect">
            <a:avLst/>
          </a:prstGeom>
        </p:spPr>
      </p:pic>
      <p:sp>
        <p:nvSpPr>
          <p:cNvPr id="8" name="TextBox 7">
            <a:extLst>
              <a:ext uri="{FF2B5EF4-FFF2-40B4-BE49-F238E27FC236}">
                <a16:creationId xmlns:a16="http://schemas.microsoft.com/office/drawing/2014/main" id="{4B77A251-3614-47FC-8F4B-629D285A8879}"/>
              </a:ext>
            </a:extLst>
          </p:cNvPr>
          <p:cNvSpPr txBox="1"/>
          <p:nvPr/>
        </p:nvSpPr>
        <p:spPr>
          <a:xfrm>
            <a:off x="6732814" y="2612807"/>
            <a:ext cx="2013857" cy="646331"/>
          </a:xfrm>
          <a:prstGeom prst="rect">
            <a:avLst/>
          </a:prstGeom>
          <a:noFill/>
        </p:spPr>
        <p:txBody>
          <a:bodyPr wrap="square" rtlCol="0">
            <a:spAutoFit/>
          </a:bodyPr>
          <a:lstStyle/>
          <a:p>
            <a:pPr algn="ctr"/>
            <a:r>
              <a:rPr lang="en-US" sz="3600" b="1" dirty="0">
                <a:solidFill>
                  <a:schemeClr val="bg2"/>
                </a:solidFill>
              </a:rPr>
              <a:t>Ben</a:t>
            </a:r>
          </a:p>
        </p:txBody>
      </p:sp>
      <p:sp>
        <p:nvSpPr>
          <p:cNvPr id="9" name="TextBox 8">
            <a:extLst>
              <a:ext uri="{FF2B5EF4-FFF2-40B4-BE49-F238E27FC236}">
                <a16:creationId xmlns:a16="http://schemas.microsoft.com/office/drawing/2014/main" id="{F3186A0D-5DC3-4ECF-8BB7-881C84B9D638}"/>
              </a:ext>
            </a:extLst>
          </p:cNvPr>
          <p:cNvSpPr txBox="1"/>
          <p:nvPr/>
        </p:nvSpPr>
        <p:spPr>
          <a:xfrm>
            <a:off x="8311242" y="4759196"/>
            <a:ext cx="2013857" cy="646331"/>
          </a:xfrm>
          <a:prstGeom prst="rect">
            <a:avLst/>
          </a:prstGeom>
          <a:noFill/>
        </p:spPr>
        <p:txBody>
          <a:bodyPr wrap="square" rtlCol="0">
            <a:spAutoFit/>
          </a:bodyPr>
          <a:lstStyle/>
          <a:p>
            <a:pPr algn="ctr"/>
            <a:r>
              <a:rPr lang="en-US" sz="3600" b="1" dirty="0">
                <a:solidFill>
                  <a:schemeClr val="bg2"/>
                </a:solidFill>
              </a:rPr>
              <a:t>Martha</a:t>
            </a:r>
          </a:p>
        </p:txBody>
      </p:sp>
    </p:spTree>
    <p:extLst>
      <p:ext uri="{BB962C8B-B14F-4D97-AF65-F5344CB8AC3E}">
        <p14:creationId xmlns:p14="http://schemas.microsoft.com/office/powerpoint/2010/main" val="14035580"/>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11850AB-61C4-49E2-940F-C104928CA0EA}"/>
              </a:ext>
            </a:extLst>
          </p:cNvPr>
          <p:cNvSpPr/>
          <p:nvPr/>
        </p:nvSpPr>
        <p:spPr>
          <a:xfrm>
            <a:off x="0" y="2225831"/>
            <a:ext cx="12188825" cy="2405743"/>
          </a:xfrm>
          <a:prstGeom prst="rect">
            <a:avLst/>
          </a:prstGeom>
          <a:solidFill>
            <a:srgbClr val="AFBD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Flowchart: Connector 14">
            <a:extLst>
              <a:ext uri="{FF2B5EF4-FFF2-40B4-BE49-F238E27FC236}">
                <a16:creationId xmlns:a16="http://schemas.microsoft.com/office/drawing/2014/main" id="{65A02E8D-B359-4F90-91E5-BE80890AD455}"/>
              </a:ext>
            </a:extLst>
          </p:cNvPr>
          <p:cNvSpPr/>
          <p:nvPr/>
        </p:nvSpPr>
        <p:spPr>
          <a:xfrm>
            <a:off x="4138708" y="1428453"/>
            <a:ext cx="4000500" cy="4000500"/>
          </a:xfrm>
          <a:prstGeom prst="flowChartConnector">
            <a:avLst/>
          </a:prstGeom>
          <a:solidFill>
            <a:schemeClr val="bg1"/>
          </a:solidFill>
          <a:ln w="127000">
            <a:solidFill>
              <a:srgbClr val="CC0066"/>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p:cNvSpPr txBox="1"/>
          <p:nvPr/>
        </p:nvSpPr>
        <p:spPr>
          <a:xfrm>
            <a:off x="3981295" y="2828537"/>
            <a:ext cx="4315326" cy="1200329"/>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4472C4">
                    <a:lumMod val="75000"/>
                  </a:srgbClr>
                </a:solidFill>
                <a:effectLst/>
                <a:uLnTx/>
                <a:uFillTx/>
                <a:latin typeface="Arial Rounded MT Bold" panose="020F0704030504030204" pitchFamily="34" charset="0"/>
                <a:ea typeface="+mn-ea"/>
                <a:cs typeface="+mn-cs"/>
              </a:rPr>
              <a:t>Participatory Lecture</a:t>
            </a:r>
          </a:p>
        </p:txBody>
      </p:sp>
    </p:spTree>
    <p:extLst>
      <p:ext uri="{BB962C8B-B14F-4D97-AF65-F5344CB8AC3E}">
        <p14:creationId xmlns:p14="http://schemas.microsoft.com/office/powerpoint/2010/main" val="1889745960"/>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A0EBA903-FAA3-4ADB-B5C8-326EAADEB677}"/>
              </a:ext>
            </a:extLst>
          </p:cNvPr>
          <p:cNvSpPr txBox="1">
            <a:spLocks/>
          </p:cNvSpPr>
          <p:nvPr/>
        </p:nvSpPr>
        <p:spPr>
          <a:xfrm>
            <a:off x="2557065" y="5007666"/>
            <a:ext cx="2821507" cy="1064130"/>
          </a:xfrm>
          <a:prstGeom prst="rect">
            <a:avLst/>
          </a:prstGeom>
        </p:spPr>
        <p:txBody>
          <a:bodyPr/>
          <a:lstStyle>
            <a:lvl1pPr marL="265176" indent="-265176" algn="l" rtl="0" eaLnBrk="1" latinLnBrk="0" hangingPunct="1">
              <a:spcBef>
                <a:spcPts val="250"/>
              </a:spcBef>
              <a:buClr>
                <a:schemeClr val="accent1"/>
              </a:buClr>
              <a:buSzPct val="80000"/>
              <a:buFont typeface="Wingdings 2"/>
              <a:buChar char=""/>
              <a:defRPr kumimoji="0" sz="2800" kern="1200">
                <a:solidFill>
                  <a:schemeClr val="tx1"/>
                </a:solidFill>
                <a:effectLst/>
                <a:latin typeface="+mn-lt"/>
                <a:ea typeface="+mn-ea"/>
                <a:cs typeface="+mn-cs"/>
              </a:defRPr>
            </a:lvl1pPr>
            <a:lvl2pPr marL="548640" indent="-201168" algn="l" rtl="0" eaLnBrk="1" latinLnBrk="0" hangingPunct="1">
              <a:spcBef>
                <a:spcPts val="250"/>
              </a:spcBef>
              <a:buClr>
                <a:schemeClr val="accent1"/>
              </a:buClr>
              <a:buSzPct val="100000"/>
              <a:buFont typeface="Verdana"/>
              <a:buChar char="◦"/>
              <a:defRPr kumimoji="0" sz="2400" kern="1200">
                <a:solidFill>
                  <a:schemeClr val="tx1"/>
                </a:solidFill>
                <a:latin typeface="+mn-lt"/>
                <a:ea typeface="+mn-ea"/>
                <a:cs typeface="+mn-cs"/>
              </a:defRPr>
            </a:lvl2pPr>
            <a:lvl3pPr marL="786384" indent="-182880" algn="l" rtl="0" eaLnBrk="1" latinLnBrk="0" hangingPunct="1">
              <a:spcBef>
                <a:spcPts val="250"/>
              </a:spcBef>
              <a:buClr>
                <a:schemeClr val="accent2">
                  <a:tint val="85000"/>
                  <a:satMod val="285000"/>
                </a:schemeClr>
              </a:buClr>
              <a:buSzPct val="100000"/>
              <a:buFont typeface="Wingdings 2"/>
              <a:buChar char=""/>
              <a:defRPr kumimoji="0" sz="2200" kern="1200">
                <a:solidFill>
                  <a:schemeClr val="tx1"/>
                </a:solidFill>
                <a:latin typeface="+mn-lt"/>
                <a:ea typeface="+mn-ea"/>
                <a:cs typeface="+mn-cs"/>
              </a:defRPr>
            </a:lvl3pPr>
            <a:lvl4pPr marL="1024128" indent="-182880" algn="l" rtl="0" eaLnBrk="1" latinLnBrk="0" hangingPunct="1">
              <a:spcBef>
                <a:spcPts val="230"/>
              </a:spcBef>
              <a:buClr>
                <a:schemeClr val="accent2">
                  <a:tint val="85000"/>
                  <a:satMod val="285000"/>
                </a:schemeClr>
              </a:buClr>
              <a:buSzPct val="112000"/>
              <a:buFont typeface="Verdana"/>
              <a:buChar char="◦"/>
              <a:defRPr kumimoji="0" sz="1900" kern="1200">
                <a:solidFill>
                  <a:schemeClr val="tx1"/>
                </a:solidFill>
                <a:latin typeface="+mn-lt"/>
                <a:ea typeface="+mn-ea"/>
                <a:cs typeface="+mn-cs"/>
              </a:defRPr>
            </a:lvl4pPr>
            <a:lvl5pPr marL="1280160" indent="-182880" algn="l" rtl="0" eaLnBrk="1" latinLnBrk="0" hangingPunct="1">
              <a:spcBef>
                <a:spcPts val="250"/>
              </a:spcBef>
              <a:buClr>
                <a:schemeClr val="accent3">
                  <a:tint val="85000"/>
                  <a:satMod val="275000"/>
                </a:schemeClr>
              </a:buClr>
              <a:buSzPct val="100000"/>
              <a:buFont typeface="Wingdings 2"/>
              <a:buChar char=""/>
              <a:defRPr kumimoji="0" sz="1800" kern="1200">
                <a:solidFill>
                  <a:schemeClr val="tx1"/>
                </a:solidFill>
                <a:latin typeface="+mn-lt"/>
                <a:ea typeface="+mn-ea"/>
                <a:cs typeface="+mn-cs"/>
              </a:defRPr>
            </a:lvl5pPr>
            <a:lvl6pPr marL="1490472" indent="-182880" algn="l" rtl="0" eaLnBrk="1" latinLnBrk="0" hangingPunct="1">
              <a:spcBef>
                <a:spcPts val="250"/>
              </a:spcBef>
              <a:buClr>
                <a:schemeClr val="accent3">
                  <a:tint val="85000"/>
                  <a:satMod val="275000"/>
                </a:schemeClr>
              </a:buClr>
              <a:buSzPct val="100000"/>
              <a:buFont typeface="Verdana"/>
              <a:buChar char="◦"/>
              <a:defRPr kumimoji="0" sz="1700" kern="1200" baseline="0">
                <a:solidFill>
                  <a:schemeClr val="tx1"/>
                </a:solidFill>
                <a:latin typeface="+mn-lt"/>
                <a:ea typeface="+mn-ea"/>
                <a:cs typeface="+mn-cs"/>
              </a:defRPr>
            </a:lvl6pPr>
            <a:lvl7pPr marL="1700784" indent="-182880" algn="l" rtl="0" eaLnBrk="1" latinLnBrk="0" hangingPunct="1">
              <a:spcBef>
                <a:spcPts val="255"/>
              </a:spcBef>
              <a:buClr>
                <a:schemeClr val="accent3">
                  <a:tint val="85000"/>
                  <a:satMod val="275000"/>
                </a:schemeClr>
              </a:buClr>
              <a:buSzPct val="100000"/>
              <a:buFont typeface="Wingdings 2"/>
              <a:buChar char=""/>
              <a:defRPr kumimoji="0" sz="1500" kern="1200">
                <a:solidFill>
                  <a:schemeClr val="tx1"/>
                </a:solidFill>
                <a:latin typeface="+mn-lt"/>
                <a:ea typeface="+mn-ea"/>
                <a:cs typeface="+mn-cs"/>
              </a:defRPr>
            </a:lvl7pPr>
            <a:lvl8pPr marL="1920240" indent="-182880" algn="l" rtl="0" eaLnBrk="1" latinLnBrk="0" hangingPunct="1">
              <a:spcBef>
                <a:spcPts val="257"/>
              </a:spcBef>
              <a:buClr>
                <a:schemeClr val="accent3">
                  <a:tint val="85000"/>
                  <a:satMod val="275000"/>
                </a:schemeClr>
              </a:buClr>
              <a:buSzPct val="100000"/>
              <a:buFont typeface="Verdana"/>
              <a:buChar char="◦"/>
              <a:defRPr kumimoji="0" sz="1500" kern="1200" baseline="0">
                <a:solidFill>
                  <a:schemeClr val="tx1"/>
                </a:solidFill>
                <a:latin typeface="+mn-lt"/>
                <a:ea typeface="+mn-ea"/>
                <a:cs typeface="+mn-cs"/>
              </a:defRPr>
            </a:lvl8pPr>
            <a:lvl9pPr marL="2148840" indent="-182880" algn="l" rtl="0" eaLnBrk="1" latinLnBrk="0" hangingPunct="1">
              <a:spcBef>
                <a:spcPts val="255"/>
              </a:spcBef>
              <a:buClr>
                <a:schemeClr val="accent3">
                  <a:tint val="85000"/>
                  <a:satMod val="275000"/>
                </a:schemeClr>
              </a:buClr>
              <a:buSzPct val="100000"/>
              <a:buFont typeface="Wingdings 2"/>
              <a:buChar char=""/>
              <a:defRPr kumimoji="0" sz="1500" kern="1200">
                <a:solidFill>
                  <a:schemeClr val="tx1"/>
                </a:solidFill>
                <a:latin typeface="+mn-lt"/>
                <a:ea typeface="+mn-ea"/>
                <a:cs typeface="+mn-cs"/>
              </a:defRPr>
            </a:lvl9pPr>
            <a:extLst/>
          </a:lstStyle>
          <a:p>
            <a:r>
              <a:rPr lang="en-US" altLang="en-US" dirty="0">
                <a:latin typeface="Century Gothic" panose="020B0502020202020204" pitchFamily="34" charset="0"/>
              </a:rPr>
              <a:t>Theories	</a:t>
            </a:r>
          </a:p>
          <a:p>
            <a:r>
              <a:rPr lang="en-US" altLang="en-US" dirty="0">
                <a:latin typeface="Century Gothic" panose="020B0502020202020204" pitchFamily="34" charset="0"/>
              </a:rPr>
              <a:t>Instructor-led</a:t>
            </a:r>
            <a:endParaRPr lang="en-US" altLang="en-US" sz="1999" dirty="0">
              <a:latin typeface="Calibri" panose="020F0502020204030204" pitchFamily="34" charset="0"/>
            </a:endParaRPr>
          </a:p>
        </p:txBody>
      </p:sp>
      <p:sp>
        <p:nvSpPr>
          <p:cNvPr id="7" name="Content Placeholder 5">
            <a:extLst>
              <a:ext uri="{FF2B5EF4-FFF2-40B4-BE49-F238E27FC236}">
                <a16:creationId xmlns:a16="http://schemas.microsoft.com/office/drawing/2014/main" id="{89CE64B0-A1C7-498C-9259-E874696A73A7}"/>
              </a:ext>
            </a:extLst>
          </p:cNvPr>
          <p:cNvSpPr txBox="1">
            <a:spLocks/>
          </p:cNvSpPr>
          <p:nvPr/>
        </p:nvSpPr>
        <p:spPr>
          <a:xfrm>
            <a:off x="5506977" y="5007666"/>
            <a:ext cx="2821507" cy="1064130"/>
          </a:xfrm>
          <a:prstGeom prst="rect">
            <a:avLst/>
          </a:prstGeom>
        </p:spPr>
        <p:txBody>
          <a:bodyPr/>
          <a:lstStyle>
            <a:lvl1pPr marL="265176" indent="-265176" algn="l" rtl="0" eaLnBrk="1" latinLnBrk="0" hangingPunct="1">
              <a:spcBef>
                <a:spcPts val="250"/>
              </a:spcBef>
              <a:buClr>
                <a:schemeClr val="accent1"/>
              </a:buClr>
              <a:buSzPct val="80000"/>
              <a:buFont typeface="Wingdings 2"/>
              <a:buChar char=""/>
              <a:defRPr kumimoji="0" sz="2800" kern="1200">
                <a:solidFill>
                  <a:schemeClr val="tx1"/>
                </a:solidFill>
                <a:effectLst/>
                <a:latin typeface="+mn-lt"/>
                <a:ea typeface="+mn-ea"/>
                <a:cs typeface="+mn-cs"/>
              </a:defRPr>
            </a:lvl1pPr>
            <a:lvl2pPr marL="548640" indent="-201168" algn="l" rtl="0" eaLnBrk="1" latinLnBrk="0" hangingPunct="1">
              <a:spcBef>
                <a:spcPts val="250"/>
              </a:spcBef>
              <a:buClr>
                <a:schemeClr val="accent1"/>
              </a:buClr>
              <a:buSzPct val="100000"/>
              <a:buFont typeface="Verdana"/>
              <a:buChar char="◦"/>
              <a:defRPr kumimoji="0" sz="2400" kern="1200">
                <a:solidFill>
                  <a:schemeClr val="tx1"/>
                </a:solidFill>
                <a:latin typeface="+mn-lt"/>
                <a:ea typeface="+mn-ea"/>
                <a:cs typeface="+mn-cs"/>
              </a:defRPr>
            </a:lvl2pPr>
            <a:lvl3pPr marL="786384" indent="-182880" algn="l" rtl="0" eaLnBrk="1" latinLnBrk="0" hangingPunct="1">
              <a:spcBef>
                <a:spcPts val="250"/>
              </a:spcBef>
              <a:buClr>
                <a:schemeClr val="accent2">
                  <a:tint val="85000"/>
                  <a:satMod val="285000"/>
                </a:schemeClr>
              </a:buClr>
              <a:buSzPct val="100000"/>
              <a:buFont typeface="Wingdings 2"/>
              <a:buChar char=""/>
              <a:defRPr kumimoji="0" sz="2200" kern="1200">
                <a:solidFill>
                  <a:schemeClr val="tx1"/>
                </a:solidFill>
                <a:latin typeface="+mn-lt"/>
                <a:ea typeface="+mn-ea"/>
                <a:cs typeface="+mn-cs"/>
              </a:defRPr>
            </a:lvl3pPr>
            <a:lvl4pPr marL="1024128" indent="-182880" algn="l" rtl="0" eaLnBrk="1" latinLnBrk="0" hangingPunct="1">
              <a:spcBef>
                <a:spcPts val="230"/>
              </a:spcBef>
              <a:buClr>
                <a:schemeClr val="accent2">
                  <a:tint val="85000"/>
                  <a:satMod val="285000"/>
                </a:schemeClr>
              </a:buClr>
              <a:buSzPct val="112000"/>
              <a:buFont typeface="Verdana"/>
              <a:buChar char="◦"/>
              <a:defRPr kumimoji="0" sz="1900" kern="1200">
                <a:solidFill>
                  <a:schemeClr val="tx1"/>
                </a:solidFill>
                <a:latin typeface="+mn-lt"/>
                <a:ea typeface="+mn-ea"/>
                <a:cs typeface="+mn-cs"/>
              </a:defRPr>
            </a:lvl4pPr>
            <a:lvl5pPr marL="1280160" indent="-182880" algn="l" rtl="0" eaLnBrk="1" latinLnBrk="0" hangingPunct="1">
              <a:spcBef>
                <a:spcPts val="250"/>
              </a:spcBef>
              <a:buClr>
                <a:schemeClr val="accent3">
                  <a:tint val="85000"/>
                  <a:satMod val="275000"/>
                </a:schemeClr>
              </a:buClr>
              <a:buSzPct val="100000"/>
              <a:buFont typeface="Wingdings 2"/>
              <a:buChar char=""/>
              <a:defRPr kumimoji="0" sz="1800" kern="1200">
                <a:solidFill>
                  <a:schemeClr val="tx1"/>
                </a:solidFill>
                <a:latin typeface="+mn-lt"/>
                <a:ea typeface="+mn-ea"/>
                <a:cs typeface="+mn-cs"/>
              </a:defRPr>
            </a:lvl5pPr>
            <a:lvl6pPr marL="1490472" indent="-182880" algn="l" rtl="0" eaLnBrk="1" latinLnBrk="0" hangingPunct="1">
              <a:spcBef>
                <a:spcPts val="250"/>
              </a:spcBef>
              <a:buClr>
                <a:schemeClr val="accent3">
                  <a:tint val="85000"/>
                  <a:satMod val="275000"/>
                </a:schemeClr>
              </a:buClr>
              <a:buSzPct val="100000"/>
              <a:buFont typeface="Verdana"/>
              <a:buChar char="◦"/>
              <a:defRPr kumimoji="0" sz="1700" kern="1200" baseline="0">
                <a:solidFill>
                  <a:schemeClr val="tx1"/>
                </a:solidFill>
                <a:latin typeface="+mn-lt"/>
                <a:ea typeface="+mn-ea"/>
                <a:cs typeface="+mn-cs"/>
              </a:defRPr>
            </a:lvl6pPr>
            <a:lvl7pPr marL="1700784" indent="-182880" algn="l" rtl="0" eaLnBrk="1" latinLnBrk="0" hangingPunct="1">
              <a:spcBef>
                <a:spcPts val="255"/>
              </a:spcBef>
              <a:buClr>
                <a:schemeClr val="accent3">
                  <a:tint val="85000"/>
                  <a:satMod val="275000"/>
                </a:schemeClr>
              </a:buClr>
              <a:buSzPct val="100000"/>
              <a:buFont typeface="Wingdings 2"/>
              <a:buChar char=""/>
              <a:defRPr kumimoji="0" sz="1500" kern="1200">
                <a:solidFill>
                  <a:schemeClr val="tx1"/>
                </a:solidFill>
                <a:latin typeface="+mn-lt"/>
                <a:ea typeface="+mn-ea"/>
                <a:cs typeface="+mn-cs"/>
              </a:defRPr>
            </a:lvl7pPr>
            <a:lvl8pPr marL="1920240" indent="-182880" algn="l" rtl="0" eaLnBrk="1" latinLnBrk="0" hangingPunct="1">
              <a:spcBef>
                <a:spcPts val="257"/>
              </a:spcBef>
              <a:buClr>
                <a:schemeClr val="accent3">
                  <a:tint val="85000"/>
                  <a:satMod val="275000"/>
                </a:schemeClr>
              </a:buClr>
              <a:buSzPct val="100000"/>
              <a:buFont typeface="Verdana"/>
              <a:buChar char="◦"/>
              <a:defRPr kumimoji="0" sz="1500" kern="1200" baseline="0">
                <a:solidFill>
                  <a:schemeClr val="tx1"/>
                </a:solidFill>
                <a:latin typeface="+mn-lt"/>
                <a:ea typeface="+mn-ea"/>
                <a:cs typeface="+mn-cs"/>
              </a:defRPr>
            </a:lvl8pPr>
            <a:lvl9pPr marL="2148840" indent="-182880" algn="l" rtl="0" eaLnBrk="1" latinLnBrk="0" hangingPunct="1">
              <a:spcBef>
                <a:spcPts val="255"/>
              </a:spcBef>
              <a:buClr>
                <a:schemeClr val="accent3">
                  <a:tint val="85000"/>
                  <a:satMod val="275000"/>
                </a:schemeClr>
              </a:buClr>
              <a:buSzPct val="100000"/>
              <a:buFont typeface="Wingdings 2"/>
              <a:buChar char=""/>
              <a:defRPr kumimoji="0" sz="1500" kern="1200">
                <a:solidFill>
                  <a:schemeClr val="tx1"/>
                </a:solidFill>
                <a:latin typeface="+mn-lt"/>
                <a:ea typeface="+mn-ea"/>
                <a:cs typeface="+mn-cs"/>
              </a:defRPr>
            </a:lvl9pPr>
            <a:extLst/>
          </a:lstStyle>
          <a:p>
            <a:r>
              <a:rPr lang="en-US" altLang="en-US" dirty="0">
                <a:latin typeface="Century Gothic" panose="020B0502020202020204" pitchFamily="34" charset="0"/>
              </a:rPr>
              <a:t>Experiences</a:t>
            </a:r>
          </a:p>
          <a:p>
            <a:r>
              <a:rPr lang="en-US" altLang="en-US" dirty="0">
                <a:latin typeface="Century Gothic" panose="020B0502020202020204" pitchFamily="34" charset="0"/>
              </a:rPr>
              <a:t>Self-directed</a:t>
            </a:r>
          </a:p>
        </p:txBody>
      </p:sp>
      <p:pic>
        <p:nvPicPr>
          <p:cNvPr id="8" name="Picture 13">
            <a:extLst>
              <a:ext uri="{FF2B5EF4-FFF2-40B4-BE49-F238E27FC236}">
                <a16:creationId xmlns:a16="http://schemas.microsoft.com/office/drawing/2014/main" id="{58A39EF7-7A55-4C05-AB46-E53C33F5434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08880" y="5129841"/>
            <a:ext cx="819780" cy="8197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a:extLst>
              <a:ext uri="{FF2B5EF4-FFF2-40B4-BE49-F238E27FC236}">
                <a16:creationId xmlns:a16="http://schemas.microsoft.com/office/drawing/2014/main" id="{469FAB16-703F-4840-A03E-2F02CD0E4166}"/>
              </a:ext>
            </a:extLst>
          </p:cNvPr>
          <p:cNvSpPr/>
          <p:nvPr/>
        </p:nvSpPr>
        <p:spPr>
          <a:xfrm flipV="1">
            <a:off x="0" y="6691313"/>
            <a:ext cx="12250193" cy="195262"/>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solidFill>
            </a:endParaRPr>
          </a:p>
        </p:txBody>
      </p:sp>
      <p:graphicFrame>
        <p:nvGraphicFramePr>
          <p:cNvPr id="2" name="Table 4">
            <a:extLst>
              <a:ext uri="{FF2B5EF4-FFF2-40B4-BE49-F238E27FC236}">
                <a16:creationId xmlns:a16="http://schemas.microsoft.com/office/drawing/2014/main" id="{BFEA0DCA-8A71-403D-8D3A-187C20E877E8}"/>
              </a:ext>
            </a:extLst>
          </p:cNvPr>
          <p:cNvGraphicFramePr>
            <a:graphicFrameLocks noGrp="1"/>
          </p:cNvGraphicFramePr>
          <p:nvPr>
            <p:extLst>
              <p:ext uri="{D42A27DB-BD31-4B8C-83A1-F6EECF244321}">
                <p14:modId xmlns:p14="http://schemas.microsoft.com/office/powerpoint/2010/main" val="1872007245"/>
              </p:ext>
            </p:extLst>
          </p:nvPr>
        </p:nvGraphicFramePr>
        <p:xfrm>
          <a:off x="1608879" y="1539827"/>
          <a:ext cx="8971066" cy="3239715"/>
        </p:xfrm>
        <a:graphic>
          <a:graphicData uri="http://schemas.openxmlformats.org/drawingml/2006/table">
            <a:tbl>
              <a:tblPr firstRow="1" bandRow="1">
                <a:tableStyleId>{93296810-A885-4BE3-A3E7-6D5BEEA58F35}</a:tableStyleId>
              </a:tblPr>
              <a:tblGrid>
                <a:gridCol w="3259299">
                  <a:extLst>
                    <a:ext uri="{9D8B030D-6E8A-4147-A177-3AD203B41FA5}">
                      <a16:colId xmlns:a16="http://schemas.microsoft.com/office/drawing/2014/main" val="3563098006"/>
                    </a:ext>
                  </a:extLst>
                </a:gridCol>
                <a:gridCol w="2968434">
                  <a:extLst>
                    <a:ext uri="{9D8B030D-6E8A-4147-A177-3AD203B41FA5}">
                      <a16:colId xmlns:a16="http://schemas.microsoft.com/office/drawing/2014/main" val="575752156"/>
                    </a:ext>
                  </a:extLst>
                </a:gridCol>
                <a:gridCol w="2743333">
                  <a:extLst>
                    <a:ext uri="{9D8B030D-6E8A-4147-A177-3AD203B41FA5}">
                      <a16:colId xmlns:a16="http://schemas.microsoft.com/office/drawing/2014/main" val="962654904"/>
                    </a:ext>
                  </a:extLst>
                </a:gridCol>
              </a:tblGrid>
              <a:tr h="577795">
                <a:tc>
                  <a:txBody>
                    <a:bodyPr/>
                    <a:lstStyle/>
                    <a:p>
                      <a:pPr>
                        <a:lnSpc>
                          <a:spcPct val="150000"/>
                        </a:lnSpc>
                      </a:pPr>
                      <a:r>
                        <a:rPr lang="en-US" dirty="0"/>
                        <a:t>About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50000"/>
                        </a:lnSpc>
                      </a:pPr>
                      <a:r>
                        <a:rPr lang="en-US" dirty="0"/>
                        <a:t>Pedagogical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50000"/>
                        </a:lnSpc>
                      </a:pPr>
                      <a:r>
                        <a:rPr lang="en-US" dirty="0"/>
                        <a:t>Andragogical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94760801"/>
                  </a:ext>
                </a:extLst>
              </a:tr>
              <a:tr h="370840">
                <a:tc>
                  <a:txBody>
                    <a:bodyPr/>
                    <a:lstStyle/>
                    <a:p>
                      <a:r>
                        <a:rPr lang="en-US" dirty="0"/>
                        <a:t>Concept of the learner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a:t>Dependent personality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a:t>Increasingly self-directed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8587867"/>
                  </a:ext>
                </a:extLst>
              </a:tr>
              <a:tr h="370840">
                <a:tc>
                  <a:txBody>
                    <a:bodyPr/>
                    <a:lstStyle/>
                    <a:p>
                      <a:r>
                        <a:rPr lang="en-US" dirty="0"/>
                        <a:t>Role of learner’s experience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a:t>To be built on more than used as a resource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a:t>A rich resource for learning by self and others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80832308"/>
                  </a:ext>
                </a:extLst>
              </a:tr>
              <a:tr h="370840">
                <a:tc>
                  <a:txBody>
                    <a:bodyPr/>
                    <a:lstStyle/>
                    <a:p>
                      <a:r>
                        <a:rPr lang="en-US" dirty="0"/>
                        <a:t>Readiness to learn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a:t>Uniform by age level and curriculum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a:t>Develops from life tasks and problems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62966521"/>
                  </a:ext>
                </a:extLst>
              </a:tr>
              <a:tr h="370840">
                <a:tc>
                  <a:txBody>
                    <a:bodyPr/>
                    <a:lstStyle/>
                    <a:p>
                      <a:r>
                        <a:rPr lang="en-US" dirty="0"/>
                        <a:t>Orientation to learning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a:t>Subject-centered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a:t>Task- or problem-centered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32094207"/>
                  </a:ext>
                </a:extLst>
              </a:tr>
              <a:tr h="370840">
                <a:tc>
                  <a:txBody>
                    <a:bodyPr/>
                    <a:lstStyle/>
                    <a:p>
                      <a:r>
                        <a:rPr lang="en-US" dirty="0"/>
                        <a:t>Motivation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a:t>By external rewards and punishment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a:t>By internal incentives and curiosity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2901682"/>
                  </a:ext>
                </a:extLst>
              </a:tr>
            </a:tbl>
          </a:graphicData>
        </a:graphic>
      </p:graphicFrame>
      <p:sp>
        <p:nvSpPr>
          <p:cNvPr id="5" name="Title 4">
            <a:extLst>
              <a:ext uri="{FF2B5EF4-FFF2-40B4-BE49-F238E27FC236}">
                <a16:creationId xmlns:a16="http://schemas.microsoft.com/office/drawing/2014/main" id="{59BD72C8-C4EE-46CD-8FBF-F1F3BDFD37AC}"/>
              </a:ext>
            </a:extLst>
          </p:cNvPr>
          <p:cNvSpPr>
            <a:spLocks noGrp="1"/>
          </p:cNvSpPr>
          <p:nvPr>
            <p:ph type="title"/>
          </p:nvPr>
        </p:nvSpPr>
        <p:spPr/>
        <p:txBody>
          <a:bodyPr/>
          <a:lstStyle/>
          <a:p>
            <a:r>
              <a:rPr lang="en-US" dirty="0"/>
              <a:t>Assumptions</a:t>
            </a:r>
          </a:p>
        </p:txBody>
      </p:sp>
      <p:sp>
        <p:nvSpPr>
          <p:cNvPr id="9" name="Oval 8">
            <a:extLst>
              <a:ext uri="{FF2B5EF4-FFF2-40B4-BE49-F238E27FC236}">
                <a16:creationId xmlns:a16="http://schemas.microsoft.com/office/drawing/2014/main" id="{E272ECA7-0714-4CCC-8438-413C2A5072B4}"/>
              </a:ext>
            </a:extLst>
          </p:cNvPr>
          <p:cNvSpPr/>
          <p:nvPr/>
        </p:nvSpPr>
        <p:spPr>
          <a:xfrm>
            <a:off x="7452800" y="1539827"/>
            <a:ext cx="2147298" cy="565079"/>
          </a:xfrm>
          <a:prstGeom prst="ellipse">
            <a:avLst/>
          </a:prstGeom>
          <a:noFill/>
          <a:ln w="38100">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70567804"/>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B17638-A3A7-4374-8388-F54653D78DDC}"/>
              </a:ext>
            </a:extLst>
          </p:cNvPr>
          <p:cNvSpPr>
            <a:spLocks noGrp="1"/>
          </p:cNvSpPr>
          <p:nvPr>
            <p:ph type="title"/>
          </p:nvPr>
        </p:nvSpPr>
        <p:spPr>
          <a:xfrm>
            <a:off x="1539301" y="362886"/>
            <a:ext cx="6639486" cy="1077322"/>
          </a:xfrm>
        </p:spPr>
        <p:txBody>
          <a:bodyPr wrap="square" anchor="ctr">
            <a:normAutofit/>
          </a:bodyPr>
          <a:lstStyle/>
          <a:p>
            <a:r>
              <a:rPr lang="en-US" dirty="0"/>
              <a:t>ADDIE Model</a:t>
            </a:r>
          </a:p>
        </p:txBody>
      </p:sp>
      <p:sp>
        <p:nvSpPr>
          <p:cNvPr id="3" name="Slide Number Placeholder 2">
            <a:extLst>
              <a:ext uri="{FF2B5EF4-FFF2-40B4-BE49-F238E27FC236}">
                <a16:creationId xmlns:a16="http://schemas.microsoft.com/office/drawing/2014/main" id="{9A912CEC-21A1-401D-BEEF-0273A0BFD85D}"/>
              </a:ext>
            </a:extLst>
          </p:cNvPr>
          <p:cNvSpPr>
            <a:spLocks noGrp="1"/>
          </p:cNvSpPr>
          <p:nvPr>
            <p:ph type="sldNum" sz="quarter" idx="12"/>
          </p:nvPr>
        </p:nvSpPr>
        <p:spPr>
          <a:xfrm>
            <a:off x="11075749" y="6689725"/>
            <a:ext cx="655996" cy="179388"/>
          </a:xfrm>
        </p:spPr>
        <p:txBody>
          <a:bodyPr anchor="t">
            <a:normAutofit/>
          </a:bodyPr>
          <a:lstStyle/>
          <a:p>
            <a:pPr>
              <a:lnSpc>
                <a:spcPct val="90000"/>
              </a:lnSpc>
              <a:spcAft>
                <a:spcPts val="600"/>
              </a:spcAft>
            </a:pPr>
            <a:fld id="{17F1F82B-EACD-44DD-B37E-7A7D49CC393D}" type="slidenum">
              <a:rPr lang="en-US" smtClean="0"/>
              <a:pPr>
                <a:lnSpc>
                  <a:spcPct val="90000"/>
                </a:lnSpc>
                <a:spcAft>
                  <a:spcPts val="600"/>
                </a:spcAft>
              </a:pPr>
              <a:t>129</a:t>
            </a:fld>
            <a:endParaRPr lang="en-US"/>
          </a:p>
        </p:txBody>
      </p:sp>
      <p:graphicFrame>
        <p:nvGraphicFramePr>
          <p:cNvPr id="9" name="Content Placeholder 2">
            <a:extLst>
              <a:ext uri="{FF2B5EF4-FFF2-40B4-BE49-F238E27FC236}">
                <a16:creationId xmlns:a16="http://schemas.microsoft.com/office/drawing/2014/main" id="{430CA6BE-7D4D-4B02-9B2D-D92D6D6C15A5}"/>
              </a:ext>
            </a:extLst>
          </p:cNvPr>
          <p:cNvGraphicFramePr>
            <a:graphicFrameLocks noGrp="1"/>
          </p:cNvGraphicFramePr>
          <p:nvPr>
            <p:ph idx="1"/>
            <p:extLst>
              <p:ext uri="{D42A27DB-BD31-4B8C-83A1-F6EECF244321}">
                <p14:modId xmlns:p14="http://schemas.microsoft.com/office/powerpoint/2010/main" val="3068036590"/>
              </p:ext>
            </p:extLst>
          </p:nvPr>
        </p:nvGraphicFramePr>
        <p:xfrm>
          <a:off x="998190" y="1440208"/>
          <a:ext cx="10192444" cy="44453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4353069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11850AB-61C4-49E2-940F-C104928CA0EA}"/>
              </a:ext>
            </a:extLst>
          </p:cNvPr>
          <p:cNvSpPr/>
          <p:nvPr/>
        </p:nvSpPr>
        <p:spPr>
          <a:xfrm>
            <a:off x="0" y="2225831"/>
            <a:ext cx="12188825" cy="2405743"/>
          </a:xfrm>
          <a:prstGeom prst="rect">
            <a:avLst/>
          </a:prstGeom>
          <a:solidFill>
            <a:srgbClr val="AFBD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Flowchart: Connector 14">
            <a:extLst>
              <a:ext uri="{FF2B5EF4-FFF2-40B4-BE49-F238E27FC236}">
                <a16:creationId xmlns:a16="http://schemas.microsoft.com/office/drawing/2014/main" id="{65A02E8D-B359-4F90-91E5-BE80890AD455}"/>
              </a:ext>
            </a:extLst>
          </p:cNvPr>
          <p:cNvSpPr/>
          <p:nvPr/>
        </p:nvSpPr>
        <p:spPr>
          <a:xfrm>
            <a:off x="4138708" y="1428453"/>
            <a:ext cx="4000500" cy="4000500"/>
          </a:xfrm>
          <a:prstGeom prst="flowChartConnector">
            <a:avLst/>
          </a:prstGeom>
          <a:solidFill>
            <a:schemeClr val="bg1"/>
          </a:solidFill>
          <a:ln w="127000">
            <a:solidFill>
              <a:srgbClr val="CC0066"/>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p:cNvSpPr txBox="1"/>
          <p:nvPr/>
        </p:nvSpPr>
        <p:spPr>
          <a:xfrm>
            <a:off x="3981295" y="2551540"/>
            <a:ext cx="4315326" cy="1754326"/>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4472C4">
                    <a:lumMod val="75000"/>
                  </a:srgbClr>
                </a:solidFill>
                <a:effectLst/>
                <a:uLnTx/>
                <a:uFillTx/>
                <a:latin typeface="Arial Rounded MT Bold" panose="020F0704030504030204" pitchFamily="34" charset="0"/>
                <a:ea typeface="+mn-ea"/>
                <a:cs typeface="+mn-cs"/>
              </a:rPr>
              <a:t>Identifying</a:t>
            </a:r>
          </a:p>
          <a:p>
            <a:pPr marL="0" marR="0" lvl="0" indent="0" algn="ctr" defTabSz="914126" rtl="0" eaLnBrk="1" fontAlgn="auto" latinLnBrk="0" hangingPunct="1">
              <a:lnSpc>
                <a:spcPct val="100000"/>
              </a:lnSpc>
              <a:spcBef>
                <a:spcPts val="0"/>
              </a:spcBef>
              <a:spcAft>
                <a:spcPts val="0"/>
              </a:spcAft>
              <a:buClrTx/>
              <a:buSzTx/>
              <a:buFontTx/>
              <a:buNone/>
              <a:tabLst/>
              <a:defRPr/>
            </a:pPr>
            <a:r>
              <a:rPr lang="en-US" sz="3600" b="1" dirty="0">
                <a:solidFill>
                  <a:srgbClr val="4472C4">
                    <a:lumMod val="75000"/>
                  </a:srgbClr>
                </a:solidFill>
                <a:latin typeface="Arial Rounded MT Bold" panose="020F0704030504030204" pitchFamily="34" charset="0"/>
              </a:rPr>
              <a:t>HIV Prevention</a:t>
            </a:r>
          </a:p>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4472C4">
                    <a:lumMod val="75000"/>
                  </a:srgbClr>
                </a:solidFill>
                <a:effectLst/>
                <a:uLnTx/>
                <a:uFillTx/>
                <a:latin typeface="Arial Rounded MT Bold" panose="020F0704030504030204" pitchFamily="34" charset="0"/>
                <a:ea typeface="+mn-ea"/>
                <a:cs typeface="+mn-cs"/>
              </a:rPr>
              <a:t>Ambassadors</a:t>
            </a:r>
          </a:p>
        </p:txBody>
      </p:sp>
    </p:spTree>
    <p:extLst>
      <p:ext uri="{BB962C8B-B14F-4D97-AF65-F5344CB8AC3E}">
        <p14:creationId xmlns:p14="http://schemas.microsoft.com/office/powerpoint/2010/main" val="1582571516"/>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FC65FEF-477A-495F-B784-B3EEF297F8D0}"/>
              </a:ext>
            </a:extLst>
          </p:cNvPr>
          <p:cNvSpPr/>
          <p:nvPr/>
        </p:nvSpPr>
        <p:spPr>
          <a:xfrm>
            <a:off x="0" y="893"/>
            <a:ext cx="6018232" cy="6856214"/>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dirty="0"/>
          </a:p>
        </p:txBody>
      </p:sp>
      <p:sp>
        <p:nvSpPr>
          <p:cNvPr id="2" name="Title 1">
            <a:extLst>
              <a:ext uri="{FF2B5EF4-FFF2-40B4-BE49-F238E27FC236}">
                <a16:creationId xmlns:a16="http://schemas.microsoft.com/office/drawing/2014/main" id="{F8874C32-AF43-45AF-83D5-4D4E552DE2B2}"/>
              </a:ext>
            </a:extLst>
          </p:cNvPr>
          <p:cNvSpPr>
            <a:spLocks noGrp="1"/>
          </p:cNvSpPr>
          <p:nvPr>
            <p:ph type="title"/>
          </p:nvPr>
        </p:nvSpPr>
        <p:spPr>
          <a:xfrm>
            <a:off x="609441" y="445197"/>
            <a:ext cx="6413679" cy="972441"/>
          </a:xfrm>
        </p:spPr>
        <p:txBody>
          <a:bodyPr/>
          <a:lstStyle/>
          <a:p>
            <a:r>
              <a:rPr lang="en-US" b="1" i="1" dirty="0">
                <a:solidFill>
                  <a:schemeClr val="bg1"/>
                </a:solidFill>
              </a:rPr>
              <a:t>A</a:t>
            </a:r>
            <a:r>
              <a:rPr lang="en-US" b="1" dirty="0">
                <a:solidFill>
                  <a:schemeClr val="bg1"/>
                </a:solidFill>
              </a:rPr>
              <a:t> IS FOR ANALYZE</a:t>
            </a:r>
            <a:endParaRPr lang="en-US" dirty="0">
              <a:solidFill>
                <a:schemeClr val="bg1"/>
              </a:solidFill>
            </a:endParaRPr>
          </a:p>
        </p:txBody>
      </p:sp>
      <p:sp>
        <p:nvSpPr>
          <p:cNvPr id="3" name="Text Placeholder 2">
            <a:extLst>
              <a:ext uri="{FF2B5EF4-FFF2-40B4-BE49-F238E27FC236}">
                <a16:creationId xmlns:a16="http://schemas.microsoft.com/office/drawing/2014/main" id="{04795CF5-881A-4BE2-8552-413ECA9425A4}"/>
              </a:ext>
            </a:extLst>
          </p:cNvPr>
          <p:cNvSpPr>
            <a:spLocks noGrp="1"/>
          </p:cNvSpPr>
          <p:nvPr>
            <p:ph type="body" sz="quarter" idx="10"/>
          </p:nvPr>
        </p:nvSpPr>
        <p:spPr>
          <a:xfrm>
            <a:off x="609441" y="1417638"/>
            <a:ext cx="4694561" cy="4360366"/>
          </a:xfrm>
        </p:spPr>
        <p:txBody>
          <a:bodyPr/>
          <a:lstStyle/>
          <a:p>
            <a:pPr marL="0" indent="0">
              <a:buNone/>
            </a:pPr>
            <a:r>
              <a:rPr lang="en-US" dirty="0">
                <a:solidFill>
                  <a:schemeClr val="bg1"/>
                </a:solidFill>
                <a:latin typeface="Century Gothic" panose="020B0502020202020204" pitchFamily="34" charset="0"/>
              </a:rPr>
              <a:t>Looks at…</a:t>
            </a:r>
          </a:p>
          <a:p>
            <a:pPr>
              <a:buClr>
                <a:schemeClr val="accent2"/>
              </a:buClr>
            </a:pPr>
            <a:r>
              <a:rPr lang="en-US" dirty="0">
                <a:solidFill>
                  <a:schemeClr val="bg1"/>
                </a:solidFill>
                <a:latin typeface="Century Gothic" panose="020B0502020202020204" pitchFamily="34" charset="0"/>
              </a:rPr>
              <a:t>Who the learner is</a:t>
            </a:r>
          </a:p>
          <a:p>
            <a:pPr>
              <a:buClr>
                <a:schemeClr val="accent2"/>
              </a:buClr>
            </a:pPr>
            <a:r>
              <a:rPr lang="en-US" dirty="0">
                <a:solidFill>
                  <a:schemeClr val="bg1"/>
                </a:solidFill>
                <a:latin typeface="Century Gothic" panose="020B0502020202020204" pitchFamily="34" charset="0"/>
              </a:rPr>
              <a:t>The gap in performance </a:t>
            </a:r>
          </a:p>
          <a:p>
            <a:pPr>
              <a:buClr>
                <a:schemeClr val="accent2"/>
              </a:buClr>
            </a:pPr>
            <a:r>
              <a:rPr lang="en-US" dirty="0">
                <a:solidFill>
                  <a:schemeClr val="bg1"/>
                </a:solidFill>
                <a:latin typeface="Century Gothic" panose="020B0502020202020204" pitchFamily="34" charset="0"/>
              </a:rPr>
              <a:t>The learning goal</a:t>
            </a:r>
          </a:p>
          <a:p>
            <a:pPr>
              <a:buClr>
                <a:schemeClr val="accent2"/>
              </a:buClr>
            </a:pPr>
            <a:r>
              <a:rPr lang="en-US" dirty="0">
                <a:solidFill>
                  <a:schemeClr val="bg1"/>
                </a:solidFill>
                <a:latin typeface="Century Gothic" panose="020B0502020202020204" pitchFamily="34" charset="0"/>
              </a:rPr>
              <a:t>Essential skills and knowledge</a:t>
            </a:r>
          </a:p>
          <a:p>
            <a:pPr marL="0" indent="0">
              <a:buClr>
                <a:schemeClr val="accent2"/>
              </a:buClr>
              <a:buNone/>
            </a:pPr>
            <a:endParaRPr lang="en-US" dirty="0">
              <a:solidFill>
                <a:schemeClr val="bg1"/>
              </a:solidFill>
              <a:latin typeface="Century Gothic" panose="020B0502020202020204" pitchFamily="34" charset="0"/>
            </a:endParaRPr>
          </a:p>
          <a:p>
            <a:pPr marL="0" indent="0">
              <a:buClr>
                <a:schemeClr val="accent2"/>
              </a:buClr>
              <a:buNone/>
            </a:pPr>
            <a:r>
              <a:rPr lang="en-US" sz="2000" b="1" i="1" dirty="0">
                <a:solidFill>
                  <a:srgbClr val="00486D"/>
                </a:solidFill>
                <a:latin typeface="Century Gothic" panose="020B0502020202020204" pitchFamily="34" charset="0"/>
              </a:rPr>
              <a:t>90% of the solution is identifying the problem.</a:t>
            </a:r>
            <a:r>
              <a:rPr lang="en-US" sz="2000" b="1" i="1" dirty="0">
                <a:solidFill>
                  <a:srgbClr val="00486D"/>
                </a:solidFill>
              </a:rPr>
              <a:t> </a:t>
            </a:r>
          </a:p>
        </p:txBody>
      </p:sp>
      <p:sp>
        <p:nvSpPr>
          <p:cNvPr id="6" name="Arrow: Chevron 5">
            <a:extLst>
              <a:ext uri="{FF2B5EF4-FFF2-40B4-BE49-F238E27FC236}">
                <a16:creationId xmlns:a16="http://schemas.microsoft.com/office/drawing/2014/main" id="{A1D6C5B4-6DB0-45A2-A02D-1B3371C2F6EF}"/>
              </a:ext>
            </a:extLst>
          </p:cNvPr>
          <p:cNvSpPr/>
          <p:nvPr/>
        </p:nvSpPr>
        <p:spPr>
          <a:xfrm rot="16200000">
            <a:off x="8615224" y="1380027"/>
            <a:ext cx="1126784" cy="1202006"/>
          </a:xfrm>
          <a:prstGeom prst="chevron">
            <a:avLst/>
          </a:prstGeom>
          <a:solidFill>
            <a:schemeClr val="accent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8" name="Arrow: Chevron 7">
            <a:extLst>
              <a:ext uri="{FF2B5EF4-FFF2-40B4-BE49-F238E27FC236}">
                <a16:creationId xmlns:a16="http://schemas.microsoft.com/office/drawing/2014/main" id="{519EAC49-B9B8-4255-9699-96CA24150587}"/>
              </a:ext>
            </a:extLst>
          </p:cNvPr>
          <p:cNvSpPr/>
          <p:nvPr/>
        </p:nvSpPr>
        <p:spPr>
          <a:xfrm rot="16200000">
            <a:off x="8615224" y="2041049"/>
            <a:ext cx="1126784" cy="1202006"/>
          </a:xfrm>
          <a:prstGeom prst="chevron">
            <a:avLst/>
          </a:prstGeom>
          <a:solidFill>
            <a:schemeClr val="accent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9" name="Arrow: Chevron 8">
            <a:extLst>
              <a:ext uri="{FF2B5EF4-FFF2-40B4-BE49-F238E27FC236}">
                <a16:creationId xmlns:a16="http://schemas.microsoft.com/office/drawing/2014/main" id="{F89CF9F2-523E-4F32-8143-3848C66DCF87}"/>
              </a:ext>
            </a:extLst>
          </p:cNvPr>
          <p:cNvSpPr/>
          <p:nvPr/>
        </p:nvSpPr>
        <p:spPr>
          <a:xfrm rot="16200000">
            <a:off x="8615224" y="2702071"/>
            <a:ext cx="1126784" cy="1202006"/>
          </a:xfrm>
          <a:prstGeom prst="chevron">
            <a:avLst/>
          </a:prstGeom>
          <a:solidFill>
            <a:schemeClr val="accent3">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10" name="Arrow: Chevron 9">
            <a:extLst>
              <a:ext uri="{FF2B5EF4-FFF2-40B4-BE49-F238E27FC236}">
                <a16:creationId xmlns:a16="http://schemas.microsoft.com/office/drawing/2014/main" id="{CB203A24-03D9-4C09-93C4-C0BCC69BBF4B}"/>
              </a:ext>
            </a:extLst>
          </p:cNvPr>
          <p:cNvSpPr/>
          <p:nvPr/>
        </p:nvSpPr>
        <p:spPr>
          <a:xfrm rot="16200000">
            <a:off x="8615224" y="3376807"/>
            <a:ext cx="1126784" cy="1202006"/>
          </a:xfrm>
          <a:prstGeom prst="chevron">
            <a:avLst/>
          </a:prstGeom>
          <a:solidFill>
            <a:schemeClr val="accent4">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11" name="Arrow: Chevron 10">
            <a:extLst>
              <a:ext uri="{FF2B5EF4-FFF2-40B4-BE49-F238E27FC236}">
                <a16:creationId xmlns:a16="http://schemas.microsoft.com/office/drawing/2014/main" id="{31EC212B-042F-4E33-BF6A-788954838171}"/>
              </a:ext>
            </a:extLst>
          </p:cNvPr>
          <p:cNvSpPr/>
          <p:nvPr/>
        </p:nvSpPr>
        <p:spPr>
          <a:xfrm rot="16200000">
            <a:off x="8615224" y="4037829"/>
            <a:ext cx="1126784" cy="1202006"/>
          </a:xfrm>
          <a:prstGeom prst="chevron">
            <a:avLst/>
          </a:prstGeom>
          <a:solidFill>
            <a:schemeClr val="accent5">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12" name="Title 4">
            <a:extLst>
              <a:ext uri="{FF2B5EF4-FFF2-40B4-BE49-F238E27FC236}">
                <a16:creationId xmlns:a16="http://schemas.microsoft.com/office/drawing/2014/main" id="{02198438-B9A2-4B60-B7B8-39130FDEB0AE}"/>
              </a:ext>
            </a:extLst>
          </p:cNvPr>
          <p:cNvSpPr txBox="1">
            <a:spLocks/>
          </p:cNvSpPr>
          <p:nvPr/>
        </p:nvSpPr>
        <p:spPr bwMode="auto">
          <a:xfrm>
            <a:off x="7758030" y="5264852"/>
            <a:ext cx="2841172" cy="513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defTabSz="457200" rtl="0" eaLnBrk="0" fontAlgn="base" hangingPunct="0">
              <a:spcBef>
                <a:spcPct val="0"/>
              </a:spcBef>
              <a:spcAft>
                <a:spcPct val="0"/>
              </a:spcAft>
              <a:defRPr sz="3600" b="1" kern="1200">
                <a:solidFill>
                  <a:srgbClr val="595959"/>
                </a:solidFill>
                <a:latin typeface="Century Gothic" panose="020B0502020202020204" pitchFamily="34" charset="0"/>
                <a:ea typeface="+mj-ea"/>
                <a:cs typeface="+mj-cs"/>
              </a:defRPr>
            </a:lvl1pPr>
            <a:lvl2pPr algn="l" defTabSz="457200" rtl="0" eaLnBrk="0" fontAlgn="base" hangingPunct="0">
              <a:spcBef>
                <a:spcPct val="0"/>
              </a:spcBef>
              <a:spcAft>
                <a:spcPct val="0"/>
              </a:spcAft>
              <a:defRPr sz="2800" b="1">
                <a:solidFill>
                  <a:srgbClr val="717074"/>
                </a:solidFill>
                <a:latin typeface="Calibri" pitchFamily="34" charset="0"/>
              </a:defRPr>
            </a:lvl2pPr>
            <a:lvl3pPr algn="l" defTabSz="457200" rtl="0" eaLnBrk="0" fontAlgn="base" hangingPunct="0">
              <a:spcBef>
                <a:spcPct val="0"/>
              </a:spcBef>
              <a:spcAft>
                <a:spcPct val="0"/>
              </a:spcAft>
              <a:defRPr sz="2800" b="1">
                <a:solidFill>
                  <a:srgbClr val="717074"/>
                </a:solidFill>
                <a:latin typeface="Calibri" pitchFamily="34" charset="0"/>
              </a:defRPr>
            </a:lvl3pPr>
            <a:lvl4pPr algn="l" defTabSz="457200" rtl="0" eaLnBrk="0" fontAlgn="base" hangingPunct="0">
              <a:spcBef>
                <a:spcPct val="0"/>
              </a:spcBef>
              <a:spcAft>
                <a:spcPct val="0"/>
              </a:spcAft>
              <a:defRPr sz="2800" b="1">
                <a:solidFill>
                  <a:srgbClr val="717074"/>
                </a:solidFill>
                <a:latin typeface="Calibri" pitchFamily="34" charset="0"/>
              </a:defRPr>
            </a:lvl4pPr>
            <a:lvl5pPr algn="l" defTabSz="457200" rtl="0" eaLnBrk="0" fontAlgn="base" hangingPunct="0">
              <a:spcBef>
                <a:spcPct val="0"/>
              </a:spcBef>
              <a:spcAft>
                <a:spcPct val="0"/>
              </a:spcAft>
              <a:defRPr sz="2800" b="1">
                <a:solidFill>
                  <a:srgbClr val="717074"/>
                </a:solidFill>
                <a:latin typeface="Calibri" pitchFamily="34" charset="0"/>
              </a:defRPr>
            </a:lvl5pPr>
            <a:lvl6pPr marL="457200" algn="l" defTabSz="457200" rtl="0" fontAlgn="base">
              <a:spcBef>
                <a:spcPct val="0"/>
              </a:spcBef>
              <a:spcAft>
                <a:spcPct val="0"/>
              </a:spcAft>
              <a:defRPr sz="2800" b="1">
                <a:solidFill>
                  <a:srgbClr val="5C6F7A"/>
                </a:solidFill>
                <a:latin typeface="Calibri" pitchFamily="34" charset="0"/>
              </a:defRPr>
            </a:lvl6pPr>
            <a:lvl7pPr marL="914400" algn="l" defTabSz="457200" rtl="0" fontAlgn="base">
              <a:spcBef>
                <a:spcPct val="0"/>
              </a:spcBef>
              <a:spcAft>
                <a:spcPct val="0"/>
              </a:spcAft>
              <a:defRPr sz="2800" b="1">
                <a:solidFill>
                  <a:srgbClr val="5C6F7A"/>
                </a:solidFill>
                <a:latin typeface="Calibri" pitchFamily="34" charset="0"/>
              </a:defRPr>
            </a:lvl7pPr>
            <a:lvl8pPr marL="1371600" algn="l" defTabSz="457200" rtl="0" fontAlgn="base">
              <a:spcBef>
                <a:spcPct val="0"/>
              </a:spcBef>
              <a:spcAft>
                <a:spcPct val="0"/>
              </a:spcAft>
              <a:defRPr sz="2800" b="1">
                <a:solidFill>
                  <a:srgbClr val="5C6F7A"/>
                </a:solidFill>
                <a:latin typeface="Calibri" pitchFamily="34" charset="0"/>
              </a:defRPr>
            </a:lvl8pPr>
            <a:lvl9pPr marL="1828800" algn="l" defTabSz="457200" rtl="0" fontAlgn="base">
              <a:spcBef>
                <a:spcPct val="0"/>
              </a:spcBef>
              <a:spcAft>
                <a:spcPct val="0"/>
              </a:spcAft>
              <a:defRPr sz="2800" b="1">
                <a:solidFill>
                  <a:srgbClr val="5C6F7A"/>
                </a:solidFill>
                <a:latin typeface="Calibri" pitchFamily="34" charset="0"/>
              </a:defRPr>
            </a:lvl9pPr>
          </a:lstStyle>
          <a:p>
            <a:pPr algn="ctr"/>
            <a:r>
              <a:rPr lang="en-US" sz="2000" dirty="0">
                <a:solidFill>
                  <a:schemeClr val="tx2">
                    <a:lumMod val="75000"/>
                  </a:schemeClr>
                </a:solidFill>
              </a:rPr>
              <a:t>WHERE YOU ARE</a:t>
            </a:r>
          </a:p>
        </p:txBody>
      </p:sp>
      <p:sp>
        <p:nvSpPr>
          <p:cNvPr id="13" name="Title 4">
            <a:extLst>
              <a:ext uri="{FF2B5EF4-FFF2-40B4-BE49-F238E27FC236}">
                <a16:creationId xmlns:a16="http://schemas.microsoft.com/office/drawing/2014/main" id="{A824046A-4657-473E-969C-BAD518192838}"/>
              </a:ext>
            </a:extLst>
          </p:cNvPr>
          <p:cNvSpPr txBox="1">
            <a:spLocks/>
          </p:cNvSpPr>
          <p:nvPr/>
        </p:nvSpPr>
        <p:spPr bwMode="auto">
          <a:xfrm>
            <a:off x="7605629" y="838556"/>
            <a:ext cx="3145973" cy="513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defTabSz="457200" rtl="0" eaLnBrk="0" fontAlgn="base" hangingPunct="0">
              <a:spcBef>
                <a:spcPct val="0"/>
              </a:spcBef>
              <a:spcAft>
                <a:spcPct val="0"/>
              </a:spcAft>
              <a:defRPr sz="3600" b="1" kern="1200">
                <a:solidFill>
                  <a:srgbClr val="595959"/>
                </a:solidFill>
                <a:latin typeface="Century Gothic" panose="020B0502020202020204" pitchFamily="34" charset="0"/>
                <a:ea typeface="+mj-ea"/>
                <a:cs typeface="+mj-cs"/>
              </a:defRPr>
            </a:lvl1pPr>
            <a:lvl2pPr algn="l" defTabSz="457200" rtl="0" eaLnBrk="0" fontAlgn="base" hangingPunct="0">
              <a:spcBef>
                <a:spcPct val="0"/>
              </a:spcBef>
              <a:spcAft>
                <a:spcPct val="0"/>
              </a:spcAft>
              <a:defRPr sz="2800" b="1">
                <a:solidFill>
                  <a:srgbClr val="717074"/>
                </a:solidFill>
                <a:latin typeface="Calibri" pitchFamily="34" charset="0"/>
              </a:defRPr>
            </a:lvl2pPr>
            <a:lvl3pPr algn="l" defTabSz="457200" rtl="0" eaLnBrk="0" fontAlgn="base" hangingPunct="0">
              <a:spcBef>
                <a:spcPct val="0"/>
              </a:spcBef>
              <a:spcAft>
                <a:spcPct val="0"/>
              </a:spcAft>
              <a:defRPr sz="2800" b="1">
                <a:solidFill>
                  <a:srgbClr val="717074"/>
                </a:solidFill>
                <a:latin typeface="Calibri" pitchFamily="34" charset="0"/>
              </a:defRPr>
            </a:lvl3pPr>
            <a:lvl4pPr algn="l" defTabSz="457200" rtl="0" eaLnBrk="0" fontAlgn="base" hangingPunct="0">
              <a:spcBef>
                <a:spcPct val="0"/>
              </a:spcBef>
              <a:spcAft>
                <a:spcPct val="0"/>
              </a:spcAft>
              <a:defRPr sz="2800" b="1">
                <a:solidFill>
                  <a:srgbClr val="717074"/>
                </a:solidFill>
                <a:latin typeface="Calibri" pitchFamily="34" charset="0"/>
              </a:defRPr>
            </a:lvl4pPr>
            <a:lvl5pPr algn="l" defTabSz="457200" rtl="0" eaLnBrk="0" fontAlgn="base" hangingPunct="0">
              <a:spcBef>
                <a:spcPct val="0"/>
              </a:spcBef>
              <a:spcAft>
                <a:spcPct val="0"/>
              </a:spcAft>
              <a:defRPr sz="2800" b="1">
                <a:solidFill>
                  <a:srgbClr val="717074"/>
                </a:solidFill>
                <a:latin typeface="Calibri" pitchFamily="34" charset="0"/>
              </a:defRPr>
            </a:lvl5pPr>
            <a:lvl6pPr marL="457200" algn="l" defTabSz="457200" rtl="0" fontAlgn="base">
              <a:spcBef>
                <a:spcPct val="0"/>
              </a:spcBef>
              <a:spcAft>
                <a:spcPct val="0"/>
              </a:spcAft>
              <a:defRPr sz="2800" b="1">
                <a:solidFill>
                  <a:srgbClr val="5C6F7A"/>
                </a:solidFill>
                <a:latin typeface="Calibri" pitchFamily="34" charset="0"/>
              </a:defRPr>
            </a:lvl6pPr>
            <a:lvl7pPr marL="914400" algn="l" defTabSz="457200" rtl="0" fontAlgn="base">
              <a:spcBef>
                <a:spcPct val="0"/>
              </a:spcBef>
              <a:spcAft>
                <a:spcPct val="0"/>
              </a:spcAft>
              <a:defRPr sz="2800" b="1">
                <a:solidFill>
                  <a:srgbClr val="5C6F7A"/>
                </a:solidFill>
                <a:latin typeface="Calibri" pitchFamily="34" charset="0"/>
              </a:defRPr>
            </a:lvl7pPr>
            <a:lvl8pPr marL="1371600" algn="l" defTabSz="457200" rtl="0" fontAlgn="base">
              <a:spcBef>
                <a:spcPct val="0"/>
              </a:spcBef>
              <a:spcAft>
                <a:spcPct val="0"/>
              </a:spcAft>
              <a:defRPr sz="2800" b="1">
                <a:solidFill>
                  <a:srgbClr val="5C6F7A"/>
                </a:solidFill>
                <a:latin typeface="Calibri" pitchFamily="34" charset="0"/>
              </a:defRPr>
            </a:lvl8pPr>
            <a:lvl9pPr marL="1828800" algn="l" defTabSz="457200" rtl="0" fontAlgn="base">
              <a:spcBef>
                <a:spcPct val="0"/>
              </a:spcBef>
              <a:spcAft>
                <a:spcPct val="0"/>
              </a:spcAft>
              <a:defRPr sz="2800" b="1">
                <a:solidFill>
                  <a:srgbClr val="5C6F7A"/>
                </a:solidFill>
                <a:latin typeface="Calibri" pitchFamily="34" charset="0"/>
              </a:defRPr>
            </a:lvl9pPr>
          </a:lstStyle>
          <a:p>
            <a:r>
              <a:rPr lang="en-US" sz="2000" dirty="0">
                <a:solidFill>
                  <a:schemeClr val="tx2">
                    <a:lumMod val="75000"/>
                  </a:schemeClr>
                </a:solidFill>
              </a:rPr>
              <a:t>WHERE YOU NEED TO BE</a:t>
            </a:r>
          </a:p>
        </p:txBody>
      </p:sp>
      <p:sp>
        <p:nvSpPr>
          <p:cNvPr id="14" name="Title 4">
            <a:extLst>
              <a:ext uri="{FF2B5EF4-FFF2-40B4-BE49-F238E27FC236}">
                <a16:creationId xmlns:a16="http://schemas.microsoft.com/office/drawing/2014/main" id="{166F4478-A5B6-442D-9398-44BDDB05B89F}"/>
              </a:ext>
            </a:extLst>
          </p:cNvPr>
          <p:cNvSpPr txBox="1">
            <a:spLocks/>
          </p:cNvSpPr>
          <p:nvPr/>
        </p:nvSpPr>
        <p:spPr bwMode="auto">
          <a:xfrm>
            <a:off x="9919891" y="2361517"/>
            <a:ext cx="1358622" cy="209919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defTabSz="457200" rtl="0" eaLnBrk="0" fontAlgn="base" hangingPunct="0">
              <a:spcBef>
                <a:spcPct val="0"/>
              </a:spcBef>
              <a:spcAft>
                <a:spcPct val="0"/>
              </a:spcAft>
              <a:defRPr sz="3600" b="1" kern="1200">
                <a:solidFill>
                  <a:srgbClr val="595959"/>
                </a:solidFill>
                <a:latin typeface="Century Gothic" panose="020B0502020202020204" pitchFamily="34" charset="0"/>
                <a:ea typeface="+mj-ea"/>
                <a:cs typeface="+mj-cs"/>
              </a:defRPr>
            </a:lvl1pPr>
            <a:lvl2pPr algn="l" defTabSz="457200" rtl="0" eaLnBrk="0" fontAlgn="base" hangingPunct="0">
              <a:spcBef>
                <a:spcPct val="0"/>
              </a:spcBef>
              <a:spcAft>
                <a:spcPct val="0"/>
              </a:spcAft>
              <a:defRPr sz="2800" b="1">
                <a:solidFill>
                  <a:srgbClr val="717074"/>
                </a:solidFill>
                <a:latin typeface="Calibri" pitchFamily="34" charset="0"/>
              </a:defRPr>
            </a:lvl2pPr>
            <a:lvl3pPr algn="l" defTabSz="457200" rtl="0" eaLnBrk="0" fontAlgn="base" hangingPunct="0">
              <a:spcBef>
                <a:spcPct val="0"/>
              </a:spcBef>
              <a:spcAft>
                <a:spcPct val="0"/>
              </a:spcAft>
              <a:defRPr sz="2800" b="1">
                <a:solidFill>
                  <a:srgbClr val="717074"/>
                </a:solidFill>
                <a:latin typeface="Calibri" pitchFamily="34" charset="0"/>
              </a:defRPr>
            </a:lvl3pPr>
            <a:lvl4pPr algn="l" defTabSz="457200" rtl="0" eaLnBrk="0" fontAlgn="base" hangingPunct="0">
              <a:spcBef>
                <a:spcPct val="0"/>
              </a:spcBef>
              <a:spcAft>
                <a:spcPct val="0"/>
              </a:spcAft>
              <a:defRPr sz="2800" b="1">
                <a:solidFill>
                  <a:srgbClr val="717074"/>
                </a:solidFill>
                <a:latin typeface="Calibri" pitchFamily="34" charset="0"/>
              </a:defRPr>
            </a:lvl4pPr>
            <a:lvl5pPr algn="l" defTabSz="457200" rtl="0" eaLnBrk="0" fontAlgn="base" hangingPunct="0">
              <a:spcBef>
                <a:spcPct val="0"/>
              </a:spcBef>
              <a:spcAft>
                <a:spcPct val="0"/>
              </a:spcAft>
              <a:defRPr sz="2800" b="1">
                <a:solidFill>
                  <a:srgbClr val="717074"/>
                </a:solidFill>
                <a:latin typeface="Calibri" pitchFamily="34" charset="0"/>
              </a:defRPr>
            </a:lvl5pPr>
            <a:lvl6pPr marL="457200" algn="l" defTabSz="457200" rtl="0" fontAlgn="base">
              <a:spcBef>
                <a:spcPct val="0"/>
              </a:spcBef>
              <a:spcAft>
                <a:spcPct val="0"/>
              </a:spcAft>
              <a:defRPr sz="2800" b="1">
                <a:solidFill>
                  <a:srgbClr val="5C6F7A"/>
                </a:solidFill>
                <a:latin typeface="Calibri" pitchFamily="34" charset="0"/>
              </a:defRPr>
            </a:lvl6pPr>
            <a:lvl7pPr marL="914400" algn="l" defTabSz="457200" rtl="0" fontAlgn="base">
              <a:spcBef>
                <a:spcPct val="0"/>
              </a:spcBef>
              <a:spcAft>
                <a:spcPct val="0"/>
              </a:spcAft>
              <a:defRPr sz="2800" b="1">
                <a:solidFill>
                  <a:srgbClr val="5C6F7A"/>
                </a:solidFill>
                <a:latin typeface="Calibri" pitchFamily="34" charset="0"/>
              </a:defRPr>
            </a:lvl7pPr>
            <a:lvl8pPr marL="1371600" algn="l" defTabSz="457200" rtl="0" fontAlgn="base">
              <a:spcBef>
                <a:spcPct val="0"/>
              </a:spcBef>
              <a:spcAft>
                <a:spcPct val="0"/>
              </a:spcAft>
              <a:defRPr sz="2800" b="1">
                <a:solidFill>
                  <a:srgbClr val="5C6F7A"/>
                </a:solidFill>
                <a:latin typeface="Calibri" pitchFamily="34" charset="0"/>
              </a:defRPr>
            </a:lvl8pPr>
            <a:lvl9pPr marL="1828800" algn="l" defTabSz="457200" rtl="0" fontAlgn="base">
              <a:spcBef>
                <a:spcPct val="0"/>
              </a:spcBef>
              <a:spcAft>
                <a:spcPct val="0"/>
              </a:spcAft>
              <a:defRPr sz="2800" b="1">
                <a:solidFill>
                  <a:srgbClr val="5C6F7A"/>
                </a:solidFill>
                <a:latin typeface="Calibri" pitchFamily="34" charset="0"/>
              </a:defRPr>
            </a:lvl9pPr>
          </a:lstStyle>
          <a:p>
            <a:r>
              <a:rPr lang="en-US" sz="1200" dirty="0">
                <a:solidFill>
                  <a:srgbClr val="F37421"/>
                </a:solidFill>
              </a:rPr>
              <a:t>SKILLS</a:t>
            </a:r>
          </a:p>
          <a:p>
            <a:r>
              <a:rPr lang="en-US" sz="1200" dirty="0">
                <a:solidFill>
                  <a:srgbClr val="F37421"/>
                </a:solidFill>
              </a:rPr>
              <a:t>NEEDED</a:t>
            </a:r>
          </a:p>
          <a:p>
            <a:r>
              <a:rPr lang="en-US" sz="1200" dirty="0">
                <a:solidFill>
                  <a:srgbClr val="F37421"/>
                </a:solidFill>
              </a:rPr>
              <a:t>TO GET</a:t>
            </a:r>
          </a:p>
          <a:p>
            <a:r>
              <a:rPr lang="en-US" sz="1200" dirty="0">
                <a:solidFill>
                  <a:srgbClr val="F37421"/>
                </a:solidFill>
              </a:rPr>
              <a:t>WHERE</a:t>
            </a:r>
          </a:p>
          <a:p>
            <a:r>
              <a:rPr lang="en-US" sz="1200" dirty="0">
                <a:solidFill>
                  <a:srgbClr val="F37421"/>
                </a:solidFill>
              </a:rPr>
              <a:t>YOU’RE</a:t>
            </a:r>
          </a:p>
          <a:p>
            <a:r>
              <a:rPr lang="en-US" sz="1200" dirty="0">
                <a:solidFill>
                  <a:srgbClr val="F37421"/>
                </a:solidFill>
              </a:rPr>
              <a:t>GOING</a:t>
            </a:r>
          </a:p>
        </p:txBody>
      </p:sp>
    </p:spTree>
    <p:extLst>
      <p:ext uri="{BB962C8B-B14F-4D97-AF65-F5344CB8AC3E}">
        <p14:creationId xmlns:p14="http://schemas.microsoft.com/office/powerpoint/2010/main" val="3343277248"/>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8A616B4-7B31-4F4C-805C-5A58AD3E2BF0}"/>
              </a:ext>
            </a:extLst>
          </p:cNvPr>
          <p:cNvSpPr/>
          <p:nvPr/>
        </p:nvSpPr>
        <p:spPr>
          <a:xfrm>
            <a:off x="6669080" y="893"/>
            <a:ext cx="5519745" cy="6857108"/>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a:p>
        </p:txBody>
      </p:sp>
      <p:sp>
        <p:nvSpPr>
          <p:cNvPr id="3" name="Content Placeholder 2">
            <a:extLst>
              <a:ext uri="{FF2B5EF4-FFF2-40B4-BE49-F238E27FC236}">
                <a16:creationId xmlns:a16="http://schemas.microsoft.com/office/drawing/2014/main" id="{3768C04D-4D7C-4DC4-A874-6FF097B98C8B}"/>
              </a:ext>
            </a:extLst>
          </p:cNvPr>
          <p:cNvSpPr>
            <a:spLocks noGrp="1"/>
          </p:cNvSpPr>
          <p:nvPr>
            <p:ph sz="half" idx="1"/>
          </p:nvPr>
        </p:nvSpPr>
        <p:spPr>
          <a:xfrm>
            <a:off x="6966857" y="1417638"/>
            <a:ext cx="4860500" cy="4350205"/>
          </a:xfrm>
        </p:spPr>
        <p:txBody>
          <a:bodyPr/>
          <a:lstStyle/>
          <a:p>
            <a:pPr marL="0" indent="0" algn="r">
              <a:buNone/>
            </a:pPr>
            <a:r>
              <a:rPr lang="en-US" dirty="0">
                <a:solidFill>
                  <a:schemeClr val="bg1"/>
                </a:solidFill>
                <a:latin typeface="Century Gothic" panose="020B0502020202020204" pitchFamily="34" charset="0"/>
              </a:rPr>
              <a:t>Looks at…</a:t>
            </a:r>
          </a:p>
          <a:p>
            <a:pPr algn="r">
              <a:buClr>
                <a:schemeClr val="accent2"/>
              </a:buClr>
            </a:pPr>
            <a:r>
              <a:rPr lang="en-US" dirty="0">
                <a:solidFill>
                  <a:schemeClr val="bg1"/>
                </a:solidFill>
                <a:latin typeface="Century Gothic" panose="020B0502020202020204" pitchFamily="34" charset="0"/>
              </a:rPr>
              <a:t>Learning objectives that are performance-based</a:t>
            </a:r>
          </a:p>
          <a:p>
            <a:pPr algn="r">
              <a:buClr>
                <a:schemeClr val="accent2"/>
              </a:buClr>
            </a:pPr>
            <a:r>
              <a:rPr lang="en-US" dirty="0">
                <a:solidFill>
                  <a:schemeClr val="bg1"/>
                </a:solidFill>
                <a:latin typeface="Century Gothic" panose="020B0502020202020204" pitchFamily="34" charset="0"/>
              </a:rPr>
              <a:t>How to assess learning</a:t>
            </a:r>
          </a:p>
          <a:p>
            <a:pPr algn="r">
              <a:buClr>
                <a:schemeClr val="accent2"/>
              </a:buClr>
            </a:pPr>
            <a:r>
              <a:rPr lang="en-US" dirty="0">
                <a:solidFill>
                  <a:schemeClr val="bg1"/>
                </a:solidFill>
                <a:latin typeface="Century Gothic" panose="020B0502020202020204" pitchFamily="34" charset="0"/>
              </a:rPr>
              <a:t>Overall strategy or map for the program</a:t>
            </a:r>
          </a:p>
          <a:p>
            <a:pPr algn="r">
              <a:buClr>
                <a:schemeClr val="accent2"/>
              </a:buClr>
            </a:pPr>
            <a:endParaRPr lang="en-US" dirty="0">
              <a:solidFill>
                <a:schemeClr val="bg1"/>
              </a:solidFill>
            </a:endParaRPr>
          </a:p>
          <a:p>
            <a:pPr marL="0" indent="0" algn="r">
              <a:buClr>
                <a:schemeClr val="accent2"/>
              </a:buClr>
              <a:buNone/>
            </a:pPr>
            <a:endParaRPr lang="en-US" dirty="0">
              <a:solidFill>
                <a:schemeClr val="bg1"/>
              </a:solidFill>
            </a:endParaRPr>
          </a:p>
          <a:p>
            <a:pPr marL="0" indent="0" algn="r">
              <a:buClr>
                <a:schemeClr val="accent2"/>
              </a:buClr>
              <a:buNone/>
            </a:pPr>
            <a:r>
              <a:rPr lang="en-US" sz="2000" b="1" i="1" dirty="0">
                <a:solidFill>
                  <a:srgbClr val="00486D"/>
                </a:solidFill>
                <a:latin typeface="Century Gothic" panose="020B0502020202020204" pitchFamily="34" charset="0"/>
              </a:rPr>
              <a:t>How are you going to get there if you don’t know where you’re going? </a:t>
            </a:r>
          </a:p>
          <a:p>
            <a:pPr algn="r">
              <a:buClr>
                <a:schemeClr val="accent2"/>
              </a:buClr>
            </a:pPr>
            <a:endParaRPr lang="en-US" dirty="0">
              <a:solidFill>
                <a:schemeClr val="bg1"/>
              </a:solidFill>
              <a:latin typeface="Century Gothic" panose="020B0502020202020204" pitchFamily="34" charset="0"/>
            </a:endParaRPr>
          </a:p>
        </p:txBody>
      </p:sp>
      <p:pic>
        <p:nvPicPr>
          <p:cNvPr id="7" name="Picture 6" descr="A close up of text on a white background&#10;&#10;Description automatically generated">
            <a:extLst>
              <a:ext uri="{FF2B5EF4-FFF2-40B4-BE49-F238E27FC236}">
                <a16:creationId xmlns:a16="http://schemas.microsoft.com/office/drawing/2014/main" id="{FE6DA759-75A0-4691-B106-E3CD87FE6D71}"/>
              </a:ext>
            </a:extLst>
          </p:cNvPr>
          <p:cNvPicPr>
            <a:picLocks noChangeAspect="1"/>
          </p:cNvPicPr>
          <p:nvPr/>
        </p:nvPicPr>
        <p:blipFill rotWithShape="1">
          <a:blip r:embed="rId3"/>
          <a:srcRect l="2633" t="1" r="-106" b="1"/>
          <a:stretch/>
        </p:blipFill>
        <p:spPr>
          <a:xfrm>
            <a:off x="692928" y="1728992"/>
            <a:ext cx="5239786" cy="3400015"/>
          </a:xfrm>
          <a:prstGeom prst="rect">
            <a:avLst/>
          </a:prstGeom>
          <a:noFill/>
        </p:spPr>
      </p:pic>
      <p:sp>
        <p:nvSpPr>
          <p:cNvPr id="6" name="TextBox 5">
            <a:extLst>
              <a:ext uri="{FF2B5EF4-FFF2-40B4-BE49-F238E27FC236}">
                <a16:creationId xmlns:a16="http://schemas.microsoft.com/office/drawing/2014/main" id="{973C0150-FD37-407F-93A7-A23BD2DA3D91}"/>
              </a:ext>
            </a:extLst>
          </p:cNvPr>
          <p:cNvSpPr txBox="1"/>
          <p:nvPr/>
        </p:nvSpPr>
        <p:spPr>
          <a:xfrm>
            <a:off x="2374100" y="1342483"/>
            <a:ext cx="1877437" cy="461665"/>
          </a:xfrm>
          <a:prstGeom prst="rect">
            <a:avLst/>
          </a:prstGeom>
          <a:noFill/>
        </p:spPr>
        <p:txBody>
          <a:bodyPr wrap="none" rtlCol="0">
            <a:spAutoFit/>
          </a:bodyPr>
          <a:lstStyle/>
          <a:p>
            <a:r>
              <a:rPr lang="en-US" sz="2400" dirty="0">
                <a:solidFill>
                  <a:srgbClr val="F37421"/>
                </a:solidFill>
                <a:latin typeface="Arial Rounded MT Bold" panose="020F0704030504030204" pitchFamily="34" charset="0"/>
              </a:rPr>
              <a:t>Experience</a:t>
            </a:r>
          </a:p>
        </p:txBody>
      </p:sp>
      <p:sp>
        <p:nvSpPr>
          <p:cNvPr id="8" name="TextBox 7">
            <a:extLst>
              <a:ext uri="{FF2B5EF4-FFF2-40B4-BE49-F238E27FC236}">
                <a16:creationId xmlns:a16="http://schemas.microsoft.com/office/drawing/2014/main" id="{65A19204-8754-41B2-81F5-7B4714ABA61F}"/>
              </a:ext>
            </a:extLst>
          </p:cNvPr>
          <p:cNvSpPr txBox="1"/>
          <p:nvPr/>
        </p:nvSpPr>
        <p:spPr>
          <a:xfrm>
            <a:off x="2415234" y="5260139"/>
            <a:ext cx="1795171" cy="461665"/>
          </a:xfrm>
          <a:prstGeom prst="rect">
            <a:avLst/>
          </a:prstGeom>
          <a:noFill/>
        </p:spPr>
        <p:txBody>
          <a:bodyPr wrap="none" rtlCol="0">
            <a:spAutoFit/>
          </a:bodyPr>
          <a:lstStyle/>
          <a:p>
            <a:r>
              <a:rPr lang="en-US" sz="2400" dirty="0">
                <a:solidFill>
                  <a:srgbClr val="F37421"/>
                </a:solidFill>
                <a:latin typeface="Arial Rounded MT Bold" panose="020F0704030504030204" pitchFamily="34" charset="0"/>
              </a:rPr>
              <a:t>Generalize</a:t>
            </a:r>
          </a:p>
        </p:txBody>
      </p:sp>
      <p:sp>
        <p:nvSpPr>
          <p:cNvPr id="9" name="TextBox 8">
            <a:extLst>
              <a:ext uri="{FF2B5EF4-FFF2-40B4-BE49-F238E27FC236}">
                <a16:creationId xmlns:a16="http://schemas.microsoft.com/office/drawing/2014/main" id="{E4FF8E8B-B100-453F-A02B-92E0A6F3FD2D}"/>
              </a:ext>
            </a:extLst>
          </p:cNvPr>
          <p:cNvSpPr txBox="1"/>
          <p:nvPr/>
        </p:nvSpPr>
        <p:spPr>
          <a:xfrm>
            <a:off x="376504" y="4162870"/>
            <a:ext cx="1040670" cy="461665"/>
          </a:xfrm>
          <a:prstGeom prst="rect">
            <a:avLst/>
          </a:prstGeom>
          <a:noFill/>
        </p:spPr>
        <p:txBody>
          <a:bodyPr wrap="none" rtlCol="0">
            <a:spAutoFit/>
          </a:bodyPr>
          <a:lstStyle/>
          <a:p>
            <a:r>
              <a:rPr lang="en-US" sz="2400" dirty="0">
                <a:solidFill>
                  <a:srgbClr val="F37421"/>
                </a:solidFill>
                <a:latin typeface="Arial Rounded MT Bold" panose="020F0704030504030204" pitchFamily="34" charset="0"/>
              </a:rPr>
              <a:t>Apply</a:t>
            </a:r>
          </a:p>
        </p:txBody>
      </p:sp>
      <p:sp>
        <p:nvSpPr>
          <p:cNvPr id="10" name="TextBox 9">
            <a:extLst>
              <a:ext uri="{FF2B5EF4-FFF2-40B4-BE49-F238E27FC236}">
                <a16:creationId xmlns:a16="http://schemas.microsoft.com/office/drawing/2014/main" id="{3F598522-9AFF-4B44-80F7-8E749D72484F}"/>
              </a:ext>
            </a:extLst>
          </p:cNvPr>
          <p:cNvSpPr txBox="1"/>
          <p:nvPr/>
        </p:nvSpPr>
        <p:spPr>
          <a:xfrm>
            <a:off x="5183387" y="2640160"/>
            <a:ext cx="1245149" cy="461665"/>
          </a:xfrm>
          <a:prstGeom prst="rect">
            <a:avLst/>
          </a:prstGeom>
          <a:noFill/>
        </p:spPr>
        <p:txBody>
          <a:bodyPr wrap="none" rtlCol="0">
            <a:spAutoFit/>
          </a:bodyPr>
          <a:lstStyle/>
          <a:p>
            <a:r>
              <a:rPr lang="en-US" sz="2400" dirty="0">
                <a:solidFill>
                  <a:srgbClr val="F37421"/>
                </a:solidFill>
                <a:latin typeface="Arial Rounded MT Bold" panose="020F0704030504030204" pitchFamily="34" charset="0"/>
              </a:rPr>
              <a:t>Reflect</a:t>
            </a:r>
          </a:p>
        </p:txBody>
      </p:sp>
      <p:sp>
        <p:nvSpPr>
          <p:cNvPr id="11" name="Title 1">
            <a:extLst>
              <a:ext uri="{FF2B5EF4-FFF2-40B4-BE49-F238E27FC236}">
                <a16:creationId xmlns:a16="http://schemas.microsoft.com/office/drawing/2014/main" id="{97425E71-BDE7-476F-B84F-950A52FEE83A}"/>
              </a:ext>
            </a:extLst>
          </p:cNvPr>
          <p:cNvSpPr txBox="1">
            <a:spLocks/>
          </p:cNvSpPr>
          <p:nvPr/>
        </p:nvSpPr>
        <p:spPr bwMode="auto">
          <a:xfrm>
            <a:off x="5628411" y="445197"/>
            <a:ext cx="6198947" cy="9724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defTabSz="457200" rtl="0" eaLnBrk="0" fontAlgn="base" hangingPunct="0">
              <a:spcBef>
                <a:spcPct val="0"/>
              </a:spcBef>
              <a:spcAft>
                <a:spcPct val="0"/>
              </a:spcAft>
              <a:defRPr sz="3600" b="1" kern="1200">
                <a:solidFill>
                  <a:schemeClr val="accent5"/>
                </a:solidFill>
                <a:latin typeface="Century Gothic" panose="020B0502020202020204" pitchFamily="34" charset="0"/>
                <a:ea typeface="+mj-ea"/>
                <a:cs typeface="+mj-cs"/>
              </a:defRPr>
            </a:lvl1pPr>
            <a:lvl2pPr algn="l" defTabSz="457200" rtl="0" eaLnBrk="0" fontAlgn="base" hangingPunct="0">
              <a:spcBef>
                <a:spcPct val="0"/>
              </a:spcBef>
              <a:spcAft>
                <a:spcPct val="0"/>
              </a:spcAft>
              <a:defRPr sz="2800" b="1">
                <a:solidFill>
                  <a:srgbClr val="717074"/>
                </a:solidFill>
                <a:latin typeface="Calibri" pitchFamily="34" charset="0"/>
              </a:defRPr>
            </a:lvl2pPr>
            <a:lvl3pPr algn="l" defTabSz="457200" rtl="0" eaLnBrk="0" fontAlgn="base" hangingPunct="0">
              <a:spcBef>
                <a:spcPct val="0"/>
              </a:spcBef>
              <a:spcAft>
                <a:spcPct val="0"/>
              </a:spcAft>
              <a:defRPr sz="2800" b="1">
                <a:solidFill>
                  <a:srgbClr val="717074"/>
                </a:solidFill>
                <a:latin typeface="Calibri" pitchFamily="34" charset="0"/>
              </a:defRPr>
            </a:lvl3pPr>
            <a:lvl4pPr algn="l" defTabSz="457200" rtl="0" eaLnBrk="0" fontAlgn="base" hangingPunct="0">
              <a:spcBef>
                <a:spcPct val="0"/>
              </a:spcBef>
              <a:spcAft>
                <a:spcPct val="0"/>
              </a:spcAft>
              <a:defRPr sz="2800" b="1">
                <a:solidFill>
                  <a:srgbClr val="717074"/>
                </a:solidFill>
                <a:latin typeface="Calibri" pitchFamily="34" charset="0"/>
              </a:defRPr>
            </a:lvl4pPr>
            <a:lvl5pPr algn="l" defTabSz="457200" rtl="0" eaLnBrk="0" fontAlgn="base" hangingPunct="0">
              <a:spcBef>
                <a:spcPct val="0"/>
              </a:spcBef>
              <a:spcAft>
                <a:spcPct val="0"/>
              </a:spcAft>
              <a:defRPr sz="2800" b="1">
                <a:solidFill>
                  <a:srgbClr val="717074"/>
                </a:solidFill>
                <a:latin typeface="Calibri" pitchFamily="34" charset="0"/>
              </a:defRPr>
            </a:lvl5pPr>
            <a:lvl6pPr marL="457200" algn="l" defTabSz="457200" rtl="0" fontAlgn="base">
              <a:spcBef>
                <a:spcPct val="0"/>
              </a:spcBef>
              <a:spcAft>
                <a:spcPct val="0"/>
              </a:spcAft>
              <a:defRPr sz="2800" b="1">
                <a:solidFill>
                  <a:srgbClr val="5C6F7A"/>
                </a:solidFill>
                <a:latin typeface="Calibri" pitchFamily="34" charset="0"/>
              </a:defRPr>
            </a:lvl6pPr>
            <a:lvl7pPr marL="914400" algn="l" defTabSz="457200" rtl="0" fontAlgn="base">
              <a:spcBef>
                <a:spcPct val="0"/>
              </a:spcBef>
              <a:spcAft>
                <a:spcPct val="0"/>
              </a:spcAft>
              <a:defRPr sz="2800" b="1">
                <a:solidFill>
                  <a:srgbClr val="5C6F7A"/>
                </a:solidFill>
                <a:latin typeface="Calibri" pitchFamily="34" charset="0"/>
              </a:defRPr>
            </a:lvl7pPr>
            <a:lvl8pPr marL="1371600" algn="l" defTabSz="457200" rtl="0" fontAlgn="base">
              <a:spcBef>
                <a:spcPct val="0"/>
              </a:spcBef>
              <a:spcAft>
                <a:spcPct val="0"/>
              </a:spcAft>
              <a:defRPr sz="2800" b="1">
                <a:solidFill>
                  <a:srgbClr val="5C6F7A"/>
                </a:solidFill>
                <a:latin typeface="Calibri" pitchFamily="34" charset="0"/>
              </a:defRPr>
            </a:lvl8pPr>
            <a:lvl9pPr marL="1828800" algn="l" defTabSz="457200" rtl="0" fontAlgn="base">
              <a:spcBef>
                <a:spcPct val="0"/>
              </a:spcBef>
              <a:spcAft>
                <a:spcPct val="0"/>
              </a:spcAft>
              <a:defRPr sz="2800" b="1">
                <a:solidFill>
                  <a:srgbClr val="5C6F7A"/>
                </a:solidFill>
                <a:latin typeface="Calibri" pitchFamily="34" charset="0"/>
              </a:defRPr>
            </a:lvl9pPr>
          </a:lstStyle>
          <a:p>
            <a:pPr algn="r"/>
            <a:r>
              <a:rPr lang="en-US" i="1" dirty="0">
                <a:solidFill>
                  <a:schemeClr val="bg1"/>
                </a:solidFill>
              </a:rPr>
              <a:t>D</a:t>
            </a:r>
            <a:r>
              <a:rPr lang="en-US" dirty="0">
                <a:solidFill>
                  <a:schemeClr val="bg1"/>
                </a:solidFill>
              </a:rPr>
              <a:t> IS FOR DESIGN</a:t>
            </a:r>
          </a:p>
        </p:txBody>
      </p:sp>
    </p:spTree>
    <p:extLst>
      <p:ext uri="{BB962C8B-B14F-4D97-AF65-F5344CB8AC3E}">
        <p14:creationId xmlns:p14="http://schemas.microsoft.com/office/powerpoint/2010/main" val="3005025390"/>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BC1B02F-FAFB-4FBC-9769-AFE35DC713B7}"/>
              </a:ext>
            </a:extLst>
          </p:cNvPr>
          <p:cNvSpPr/>
          <p:nvPr/>
        </p:nvSpPr>
        <p:spPr>
          <a:xfrm>
            <a:off x="0" y="893"/>
            <a:ext cx="6094412" cy="6857107"/>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a:p>
        </p:txBody>
      </p:sp>
      <p:sp>
        <p:nvSpPr>
          <p:cNvPr id="39939" name="Rectangle 2"/>
          <p:cNvSpPr>
            <a:spLocks noGrp="1"/>
          </p:cNvSpPr>
          <p:nvPr>
            <p:ph type="title"/>
          </p:nvPr>
        </p:nvSpPr>
        <p:spPr>
          <a:xfrm>
            <a:off x="506631" y="554787"/>
            <a:ext cx="4268229" cy="905432"/>
          </a:xfrm>
        </p:spPr>
        <p:txBody>
          <a:bodyPr>
            <a:noAutofit/>
          </a:bodyPr>
          <a:lstStyle/>
          <a:p>
            <a:pPr eaLnBrk="1" hangingPunct="1"/>
            <a:r>
              <a:rPr lang="en-US" altLang="en-US" sz="3200" dirty="0">
                <a:solidFill>
                  <a:schemeClr val="bg1"/>
                </a:solidFill>
              </a:rPr>
              <a:t>“DO” OVER “KNOW”</a:t>
            </a:r>
          </a:p>
        </p:txBody>
      </p:sp>
      <p:sp>
        <p:nvSpPr>
          <p:cNvPr id="39940" name="Rectangle 3"/>
          <p:cNvSpPr>
            <a:spLocks noGrp="1"/>
          </p:cNvSpPr>
          <p:nvPr>
            <p:ph type="body" idx="1"/>
          </p:nvPr>
        </p:nvSpPr>
        <p:spPr>
          <a:xfrm>
            <a:off x="506631" y="1460219"/>
            <a:ext cx="4751169" cy="4143884"/>
          </a:xfrm>
        </p:spPr>
        <p:txBody>
          <a:bodyPr>
            <a:normAutofit lnSpcReduction="10000"/>
          </a:bodyPr>
          <a:lstStyle/>
          <a:p>
            <a:pPr eaLnBrk="1" hangingPunct="1">
              <a:spcBef>
                <a:spcPct val="50000"/>
              </a:spcBef>
              <a:buClr>
                <a:schemeClr val="accent2"/>
              </a:buClr>
            </a:pPr>
            <a:r>
              <a:rPr lang="en-US" altLang="en-US" b="1" dirty="0">
                <a:solidFill>
                  <a:schemeClr val="bg1"/>
                </a:solidFill>
                <a:latin typeface="Century Gothic" panose="020B0502020202020204" pitchFamily="34" charset="0"/>
              </a:rPr>
              <a:t>Performance</a:t>
            </a:r>
            <a:r>
              <a:rPr lang="en-US" altLang="en-US" dirty="0">
                <a:solidFill>
                  <a:schemeClr val="bg1"/>
                </a:solidFill>
                <a:latin typeface="Century Gothic" panose="020B0502020202020204" pitchFamily="34" charset="0"/>
              </a:rPr>
              <a:t>—What the learner needs to be able to do or know</a:t>
            </a:r>
          </a:p>
          <a:p>
            <a:pPr eaLnBrk="1" hangingPunct="1">
              <a:spcBef>
                <a:spcPct val="50000"/>
              </a:spcBef>
              <a:buClr>
                <a:schemeClr val="accent2"/>
              </a:buClr>
            </a:pPr>
            <a:r>
              <a:rPr lang="en-US" altLang="en-US" b="1" dirty="0">
                <a:solidFill>
                  <a:schemeClr val="bg1"/>
                </a:solidFill>
                <a:latin typeface="Century Gothic" panose="020B0502020202020204" pitchFamily="34" charset="0"/>
              </a:rPr>
              <a:t>Condition</a:t>
            </a:r>
            <a:r>
              <a:rPr lang="en-US" altLang="en-US" dirty="0">
                <a:solidFill>
                  <a:schemeClr val="bg1"/>
                </a:solidFill>
                <a:latin typeface="Century Gothic" panose="020B0502020202020204" pitchFamily="34" charset="0"/>
              </a:rPr>
              <a:t>—</a:t>
            </a:r>
            <a:r>
              <a:rPr lang="en-US" altLang="en-US" dirty="0">
                <a:solidFill>
                  <a:schemeClr val="bg1"/>
                </a:solidFill>
              </a:rPr>
              <a:t>W</a:t>
            </a:r>
            <a:r>
              <a:rPr lang="en-US" altLang="en-US" dirty="0">
                <a:solidFill>
                  <a:schemeClr val="bg1"/>
                </a:solidFill>
                <a:latin typeface="Century Gothic" panose="020B0502020202020204" pitchFamily="34" charset="0"/>
              </a:rPr>
              <a:t>hat type of learning method or activity will be used</a:t>
            </a:r>
          </a:p>
          <a:p>
            <a:pPr eaLnBrk="1" hangingPunct="1">
              <a:spcBef>
                <a:spcPct val="50000"/>
              </a:spcBef>
              <a:buClr>
                <a:schemeClr val="accent2"/>
              </a:buClr>
            </a:pPr>
            <a:r>
              <a:rPr lang="en-US" altLang="en-US" b="1" dirty="0">
                <a:solidFill>
                  <a:schemeClr val="bg1"/>
                </a:solidFill>
                <a:latin typeface="Century Gothic" panose="020B0502020202020204" pitchFamily="34" charset="0"/>
              </a:rPr>
              <a:t>Criteria</a:t>
            </a:r>
            <a:r>
              <a:rPr lang="en-US" altLang="en-US" dirty="0">
                <a:solidFill>
                  <a:schemeClr val="bg1"/>
                </a:solidFill>
                <a:latin typeface="Century Gothic" panose="020B0502020202020204" pitchFamily="34" charset="0"/>
              </a:rPr>
              <a:t>—To what standard they will perform </a:t>
            </a:r>
          </a:p>
        </p:txBody>
      </p:sp>
      <p:sp>
        <p:nvSpPr>
          <p:cNvPr id="6" name="Content Placeholder 2">
            <a:extLst>
              <a:ext uri="{FF2B5EF4-FFF2-40B4-BE49-F238E27FC236}">
                <a16:creationId xmlns:a16="http://schemas.microsoft.com/office/drawing/2014/main" id="{E89F88CF-3C22-4783-814E-7E287D723E61}"/>
              </a:ext>
            </a:extLst>
          </p:cNvPr>
          <p:cNvSpPr txBox="1">
            <a:spLocks/>
          </p:cNvSpPr>
          <p:nvPr/>
        </p:nvSpPr>
        <p:spPr bwMode="auto">
          <a:xfrm>
            <a:off x="7007444" y="1170981"/>
            <a:ext cx="4379013" cy="45160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lvl1pPr marL="342900" indent="-342900" algn="l" defTabSz="457200" rtl="0" eaLnBrk="0" fontAlgn="base" hangingPunct="0">
              <a:spcBef>
                <a:spcPct val="20000"/>
              </a:spcBef>
              <a:spcAft>
                <a:spcPct val="0"/>
              </a:spcAft>
              <a:buClr>
                <a:srgbClr val="309FCD"/>
              </a:buClr>
              <a:buFont typeface="Arial" panose="020B0604020202020204" pitchFamily="34" charset="0"/>
              <a:buChar char="•"/>
              <a:defRPr sz="2800" kern="1200">
                <a:solidFill>
                  <a:schemeClr val="tx2"/>
                </a:solidFill>
                <a:latin typeface="Century Gothic" panose="020B0502020202020204" pitchFamily="34" charset="0"/>
                <a:ea typeface="+mn-ea"/>
                <a:cs typeface="+mn-cs"/>
              </a:defRPr>
            </a:lvl1pPr>
            <a:lvl2pPr marL="742950" indent="-285750" algn="l" defTabSz="457200" rtl="0" eaLnBrk="0" fontAlgn="base" hangingPunct="0">
              <a:spcBef>
                <a:spcPct val="20000"/>
              </a:spcBef>
              <a:spcAft>
                <a:spcPct val="0"/>
              </a:spcAft>
              <a:buClr>
                <a:srgbClr val="309FCD"/>
              </a:buClr>
              <a:buFont typeface="Arial" panose="020B0604020202020204" pitchFamily="34" charset="0"/>
              <a:buChar char="–"/>
              <a:defRPr sz="2600" kern="1200">
                <a:solidFill>
                  <a:schemeClr val="tx2"/>
                </a:solidFill>
                <a:latin typeface="Century Gothic" panose="020B0502020202020204" pitchFamily="34" charset="0"/>
                <a:ea typeface="+mn-ea"/>
                <a:cs typeface="+mn-cs"/>
              </a:defRPr>
            </a:lvl2pPr>
            <a:lvl3pPr marL="1143000" indent="-228600" algn="l" defTabSz="457200" rtl="0" eaLnBrk="0" fontAlgn="base" hangingPunct="0">
              <a:spcBef>
                <a:spcPct val="20000"/>
              </a:spcBef>
              <a:spcAft>
                <a:spcPct val="0"/>
              </a:spcAft>
              <a:buClr>
                <a:srgbClr val="309FCD"/>
              </a:buClr>
              <a:buFont typeface="Arial" panose="020B0604020202020204" pitchFamily="34" charset="0"/>
              <a:buChar char="•"/>
              <a:defRPr sz="2400" kern="1200">
                <a:solidFill>
                  <a:schemeClr val="tx2"/>
                </a:solidFill>
                <a:latin typeface="Century Gothic" panose="020B0502020202020204" pitchFamily="34" charset="0"/>
                <a:ea typeface="+mn-ea"/>
                <a:cs typeface="+mn-cs"/>
              </a:defRPr>
            </a:lvl3pPr>
            <a:lvl4pPr marL="1600200" indent="-228600" algn="l" defTabSz="457200" rtl="0" eaLnBrk="0" fontAlgn="base" hangingPunct="0">
              <a:spcBef>
                <a:spcPct val="20000"/>
              </a:spcBef>
              <a:spcAft>
                <a:spcPct val="0"/>
              </a:spcAft>
              <a:buClr>
                <a:srgbClr val="309FCD"/>
              </a:buClr>
              <a:buFont typeface="Arial" panose="020B0604020202020204" pitchFamily="34" charset="0"/>
              <a:buChar char="–"/>
              <a:defRPr sz="2200" kern="1200">
                <a:solidFill>
                  <a:schemeClr val="tx2"/>
                </a:solidFill>
                <a:latin typeface="Century Gothic" panose="020B0502020202020204" pitchFamily="34" charset="0"/>
                <a:ea typeface="+mn-ea"/>
                <a:cs typeface="+mn-cs"/>
              </a:defRPr>
            </a:lvl4pPr>
            <a:lvl5pPr marL="2057400" indent="-228600" algn="l" defTabSz="457200" rtl="0" eaLnBrk="0" fontAlgn="base" hangingPunct="0">
              <a:spcBef>
                <a:spcPct val="20000"/>
              </a:spcBef>
              <a:spcAft>
                <a:spcPct val="0"/>
              </a:spcAft>
              <a:buClr>
                <a:srgbClr val="309FCD"/>
              </a:buClr>
              <a:buFont typeface="Arial" panose="020B0604020202020204" pitchFamily="34" charset="0"/>
              <a:buChar char="•"/>
              <a:defRPr kern="1200">
                <a:solidFill>
                  <a:schemeClr val="tx2"/>
                </a:solidFill>
                <a:latin typeface="Century Gothic" panose="020B0502020202020204" pitchFamily="34"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dirty="0">
                <a:solidFill>
                  <a:schemeClr val="tx1"/>
                </a:solidFill>
                <a:latin typeface="Century Gothic"/>
              </a:rPr>
              <a:t>Lead a DREAMS Ambassador Training activity…</a:t>
            </a:r>
          </a:p>
          <a:p>
            <a:pPr marL="0" indent="0">
              <a:buNone/>
            </a:pPr>
            <a:endParaRPr lang="en-US" dirty="0">
              <a:solidFill>
                <a:schemeClr val="tx1"/>
              </a:solidFill>
              <a:latin typeface="Century Gothic"/>
            </a:endParaRPr>
          </a:p>
          <a:p>
            <a:pPr marL="0" indent="0">
              <a:buNone/>
            </a:pPr>
            <a:r>
              <a:rPr lang="en-US" dirty="0">
                <a:solidFill>
                  <a:schemeClr val="tx1"/>
                </a:solidFill>
                <a:latin typeface="Century Gothic"/>
              </a:rPr>
              <a:t>during a teach back/practice session…</a:t>
            </a:r>
            <a:endParaRPr lang="en-US" dirty="0">
              <a:solidFill>
                <a:schemeClr val="tx1"/>
              </a:solidFill>
            </a:endParaRPr>
          </a:p>
          <a:p>
            <a:pPr marL="0" indent="0">
              <a:buNone/>
            </a:pPr>
            <a:endParaRPr lang="en-US" dirty="0">
              <a:solidFill>
                <a:schemeClr val="tx1"/>
              </a:solidFill>
              <a:latin typeface="Century Gothic"/>
            </a:endParaRPr>
          </a:p>
          <a:p>
            <a:pPr marL="0" indent="0">
              <a:buNone/>
            </a:pPr>
            <a:r>
              <a:rPr lang="en-US" dirty="0">
                <a:solidFill>
                  <a:schemeClr val="tx1"/>
                </a:solidFill>
                <a:latin typeface="Century Gothic"/>
              </a:rPr>
              <a:t>according to the skills outlined on the Trainer Skills Inventory. </a:t>
            </a:r>
            <a:endParaRPr lang="en-US" dirty="0">
              <a:solidFill>
                <a:schemeClr val="tx1"/>
              </a:solidFill>
            </a:endParaRPr>
          </a:p>
        </p:txBody>
      </p:sp>
    </p:spTree>
    <p:extLst>
      <p:ext uri="{BB962C8B-B14F-4D97-AF65-F5344CB8AC3E}">
        <p14:creationId xmlns:p14="http://schemas.microsoft.com/office/powerpoint/2010/main" val="1481115568"/>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FD2FF08-BBE0-4646-9DD8-324342D08EFC}"/>
              </a:ext>
            </a:extLst>
          </p:cNvPr>
          <p:cNvSpPr/>
          <p:nvPr/>
        </p:nvSpPr>
        <p:spPr>
          <a:xfrm>
            <a:off x="6955636" y="893"/>
            <a:ext cx="5233189" cy="6856214"/>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a:p>
        </p:txBody>
      </p:sp>
      <p:sp>
        <p:nvSpPr>
          <p:cNvPr id="3" name="Content Placeholder 2">
            <a:extLst>
              <a:ext uri="{FF2B5EF4-FFF2-40B4-BE49-F238E27FC236}">
                <a16:creationId xmlns:a16="http://schemas.microsoft.com/office/drawing/2014/main" id="{01F474FA-E931-4217-8034-503B8BEA14B4}"/>
              </a:ext>
            </a:extLst>
          </p:cNvPr>
          <p:cNvSpPr>
            <a:spLocks noGrp="1"/>
          </p:cNvSpPr>
          <p:nvPr>
            <p:ph idx="1"/>
          </p:nvPr>
        </p:nvSpPr>
        <p:spPr>
          <a:xfrm>
            <a:off x="7138670" y="1861942"/>
            <a:ext cx="4688688" cy="4350205"/>
          </a:xfrm>
        </p:spPr>
        <p:txBody>
          <a:bodyPr/>
          <a:lstStyle/>
          <a:p>
            <a:pPr marL="0" indent="0" algn="r">
              <a:buNone/>
            </a:pPr>
            <a:r>
              <a:rPr lang="en-US" dirty="0">
                <a:solidFill>
                  <a:schemeClr val="bg1"/>
                </a:solidFill>
                <a:latin typeface="Century Gothic" panose="020B0502020202020204" pitchFamily="34" charset="0"/>
              </a:rPr>
              <a:t>Looks at…</a:t>
            </a:r>
          </a:p>
          <a:p>
            <a:pPr algn="r">
              <a:buClr>
                <a:schemeClr val="accent2"/>
              </a:buClr>
            </a:pPr>
            <a:r>
              <a:rPr lang="en-US" dirty="0">
                <a:solidFill>
                  <a:schemeClr val="bg1"/>
                </a:solidFill>
                <a:latin typeface="Century Gothic" panose="020B0502020202020204" pitchFamily="34" charset="0"/>
              </a:rPr>
              <a:t>Methods to maximize learner engagement and learning outcomes</a:t>
            </a:r>
          </a:p>
          <a:p>
            <a:pPr algn="r">
              <a:buClr>
                <a:schemeClr val="accent2"/>
              </a:buClr>
            </a:pPr>
            <a:r>
              <a:rPr lang="en-US" dirty="0">
                <a:solidFill>
                  <a:schemeClr val="bg1"/>
                </a:solidFill>
                <a:latin typeface="Century Gothic" panose="020B0502020202020204" pitchFamily="34" charset="0"/>
              </a:rPr>
              <a:t>Preparation for implementation</a:t>
            </a:r>
          </a:p>
        </p:txBody>
      </p:sp>
      <p:pic>
        <p:nvPicPr>
          <p:cNvPr id="7" name="Picture 3">
            <a:extLst>
              <a:ext uri="{FF2B5EF4-FFF2-40B4-BE49-F238E27FC236}">
                <a16:creationId xmlns:a16="http://schemas.microsoft.com/office/drawing/2014/main" id="{5DD4E890-38D1-4E9F-B444-0B9794FF1C0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39301" y="1417638"/>
            <a:ext cx="4236162" cy="47063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itle 8">
            <a:extLst>
              <a:ext uri="{FF2B5EF4-FFF2-40B4-BE49-F238E27FC236}">
                <a16:creationId xmlns:a16="http://schemas.microsoft.com/office/drawing/2014/main" id="{5C6BD6CE-F65A-40F4-96A2-22ED49DD8686}"/>
              </a:ext>
            </a:extLst>
          </p:cNvPr>
          <p:cNvSpPr>
            <a:spLocks noGrp="1"/>
          </p:cNvSpPr>
          <p:nvPr>
            <p:ph type="title"/>
          </p:nvPr>
        </p:nvSpPr>
        <p:spPr>
          <a:xfrm>
            <a:off x="1539301" y="362886"/>
            <a:ext cx="5407600" cy="1077322"/>
          </a:xfrm>
        </p:spPr>
        <p:txBody>
          <a:bodyPr/>
          <a:lstStyle/>
          <a:p>
            <a:r>
              <a:rPr lang="en-US" dirty="0"/>
              <a:t>Bloom’s Taxonomy</a:t>
            </a:r>
          </a:p>
        </p:txBody>
      </p:sp>
      <p:sp>
        <p:nvSpPr>
          <p:cNvPr id="10" name="Title 1">
            <a:extLst>
              <a:ext uri="{FF2B5EF4-FFF2-40B4-BE49-F238E27FC236}">
                <a16:creationId xmlns:a16="http://schemas.microsoft.com/office/drawing/2014/main" id="{F73174B7-1D93-4709-A9AE-4A178B436250}"/>
              </a:ext>
            </a:extLst>
          </p:cNvPr>
          <p:cNvSpPr txBox="1">
            <a:spLocks/>
          </p:cNvSpPr>
          <p:nvPr/>
        </p:nvSpPr>
        <p:spPr bwMode="auto">
          <a:xfrm>
            <a:off x="6167893" y="445197"/>
            <a:ext cx="5659465" cy="9724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defTabSz="457200" rtl="0" eaLnBrk="0" fontAlgn="base" hangingPunct="0">
              <a:spcBef>
                <a:spcPct val="0"/>
              </a:spcBef>
              <a:spcAft>
                <a:spcPct val="0"/>
              </a:spcAft>
              <a:defRPr sz="3600" b="1" kern="1200">
                <a:solidFill>
                  <a:schemeClr val="accent5"/>
                </a:solidFill>
                <a:latin typeface="Century Gothic" panose="020B0502020202020204" pitchFamily="34" charset="0"/>
                <a:ea typeface="+mj-ea"/>
                <a:cs typeface="+mj-cs"/>
              </a:defRPr>
            </a:lvl1pPr>
            <a:lvl2pPr algn="l" defTabSz="457200" rtl="0" eaLnBrk="0" fontAlgn="base" hangingPunct="0">
              <a:spcBef>
                <a:spcPct val="0"/>
              </a:spcBef>
              <a:spcAft>
                <a:spcPct val="0"/>
              </a:spcAft>
              <a:defRPr sz="2800" b="1">
                <a:solidFill>
                  <a:srgbClr val="717074"/>
                </a:solidFill>
                <a:latin typeface="Calibri" pitchFamily="34" charset="0"/>
              </a:defRPr>
            </a:lvl2pPr>
            <a:lvl3pPr algn="l" defTabSz="457200" rtl="0" eaLnBrk="0" fontAlgn="base" hangingPunct="0">
              <a:spcBef>
                <a:spcPct val="0"/>
              </a:spcBef>
              <a:spcAft>
                <a:spcPct val="0"/>
              </a:spcAft>
              <a:defRPr sz="2800" b="1">
                <a:solidFill>
                  <a:srgbClr val="717074"/>
                </a:solidFill>
                <a:latin typeface="Calibri" pitchFamily="34" charset="0"/>
              </a:defRPr>
            </a:lvl3pPr>
            <a:lvl4pPr algn="l" defTabSz="457200" rtl="0" eaLnBrk="0" fontAlgn="base" hangingPunct="0">
              <a:spcBef>
                <a:spcPct val="0"/>
              </a:spcBef>
              <a:spcAft>
                <a:spcPct val="0"/>
              </a:spcAft>
              <a:defRPr sz="2800" b="1">
                <a:solidFill>
                  <a:srgbClr val="717074"/>
                </a:solidFill>
                <a:latin typeface="Calibri" pitchFamily="34" charset="0"/>
              </a:defRPr>
            </a:lvl4pPr>
            <a:lvl5pPr algn="l" defTabSz="457200" rtl="0" eaLnBrk="0" fontAlgn="base" hangingPunct="0">
              <a:spcBef>
                <a:spcPct val="0"/>
              </a:spcBef>
              <a:spcAft>
                <a:spcPct val="0"/>
              </a:spcAft>
              <a:defRPr sz="2800" b="1">
                <a:solidFill>
                  <a:srgbClr val="717074"/>
                </a:solidFill>
                <a:latin typeface="Calibri" pitchFamily="34" charset="0"/>
              </a:defRPr>
            </a:lvl5pPr>
            <a:lvl6pPr marL="457200" algn="l" defTabSz="457200" rtl="0" fontAlgn="base">
              <a:spcBef>
                <a:spcPct val="0"/>
              </a:spcBef>
              <a:spcAft>
                <a:spcPct val="0"/>
              </a:spcAft>
              <a:defRPr sz="2800" b="1">
                <a:solidFill>
                  <a:srgbClr val="5C6F7A"/>
                </a:solidFill>
                <a:latin typeface="Calibri" pitchFamily="34" charset="0"/>
              </a:defRPr>
            </a:lvl6pPr>
            <a:lvl7pPr marL="914400" algn="l" defTabSz="457200" rtl="0" fontAlgn="base">
              <a:spcBef>
                <a:spcPct val="0"/>
              </a:spcBef>
              <a:spcAft>
                <a:spcPct val="0"/>
              </a:spcAft>
              <a:defRPr sz="2800" b="1">
                <a:solidFill>
                  <a:srgbClr val="5C6F7A"/>
                </a:solidFill>
                <a:latin typeface="Calibri" pitchFamily="34" charset="0"/>
              </a:defRPr>
            </a:lvl7pPr>
            <a:lvl8pPr marL="1371600" algn="l" defTabSz="457200" rtl="0" fontAlgn="base">
              <a:spcBef>
                <a:spcPct val="0"/>
              </a:spcBef>
              <a:spcAft>
                <a:spcPct val="0"/>
              </a:spcAft>
              <a:defRPr sz="2800" b="1">
                <a:solidFill>
                  <a:srgbClr val="5C6F7A"/>
                </a:solidFill>
                <a:latin typeface="Calibri" pitchFamily="34" charset="0"/>
              </a:defRPr>
            </a:lvl8pPr>
            <a:lvl9pPr marL="1828800" algn="l" defTabSz="457200" rtl="0" fontAlgn="base">
              <a:spcBef>
                <a:spcPct val="0"/>
              </a:spcBef>
              <a:spcAft>
                <a:spcPct val="0"/>
              </a:spcAft>
              <a:defRPr sz="2800" b="1">
                <a:solidFill>
                  <a:srgbClr val="5C6F7A"/>
                </a:solidFill>
                <a:latin typeface="Calibri" pitchFamily="34" charset="0"/>
              </a:defRPr>
            </a:lvl9pPr>
          </a:lstStyle>
          <a:p>
            <a:pPr algn="r"/>
            <a:r>
              <a:rPr lang="en-US" i="1" dirty="0">
                <a:solidFill>
                  <a:schemeClr val="bg1"/>
                </a:solidFill>
              </a:rPr>
              <a:t>D</a:t>
            </a:r>
            <a:r>
              <a:rPr lang="en-US" dirty="0">
                <a:solidFill>
                  <a:schemeClr val="bg1"/>
                </a:solidFill>
              </a:rPr>
              <a:t> IS ALSO FOR </a:t>
            </a:r>
            <a:br>
              <a:rPr lang="en-US" dirty="0">
                <a:solidFill>
                  <a:schemeClr val="bg1"/>
                </a:solidFill>
              </a:rPr>
            </a:br>
            <a:r>
              <a:rPr lang="en-US" dirty="0">
                <a:solidFill>
                  <a:schemeClr val="bg1"/>
                </a:solidFill>
              </a:rPr>
              <a:t>DEVELOP</a:t>
            </a:r>
          </a:p>
        </p:txBody>
      </p:sp>
    </p:spTree>
    <p:extLst>
      <p:ext uri="{BB962C8B-B14F-4D97-AF65-F5344CB8AC3E}">
        <p14:creationId xmlns:p14="http://schemas.microsoft.com/office/powerpoint/2010/main" val="1089522728"/>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FD2FF08-BBE0-4646-9DD8-324342D08EFC}"/>
              </a:ext>
            </a:extLst>
          </p:cNvPr>
          <p:cNvSpPr/>
          <p:nvPr/>
        </p:nvSpPr>
        <p:spPr>
          <a:xfrm>
            <a:off x="0" y="-20880"/>
            <a:ext cx="6015818" cy="6878879"/>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a:p>
        </p:txBody>
      </p:sp>
      <p:sp>
        <p:nvSpPr>
          <p:cNvPr id="2" name="Title 1">
            <a:extLst>
              <a:ext uri="{FF2B5EF4-FFF2-40B4-BE49-F238E27FC236}">
                <a16:creationId xmlns:a16="http://schemas.microsoft.com/office/drawing/2014/main" id="{F3FE7646-32C1-4058-BCD9-8D943C4D754E}"/>
              </a:ext>
            </a:extLst>
          </p:cNvPr>
          <p:cNvSpPr>
            <a:spLocks noGrp="1"/>
          </p:cNvSpPr>
          <p:nvPr>
            <p:ph type="title"/>
          </p:nvPr>
        </p:nvSpPr>
        <p:spPr>
          <a:xfrm>
            <a:off x="609442" y="1408995"/>
            <a:ext cx="4016987" cy="3707291"/>
          </a:xfrm>
        </p:spPr>
        <p:txBody>
          <a:bodyPr>
            <a:noAutofit/>
          </a:bodyPr>
          <a:lstStyle/>
          <a:p>
            <a:pPr marL="457200" indent="-457200">
              <a:lnSpc>
                <a:spcPct val="120000"/>
              </a:lnSpc>
              <a:spcBef>
                <a:spcPts val="1200"/>
              </a:spcBef>
              <a:spcAft>
                <a:spcPts val="1200"/>
              </a:spcAft>
              <a:buClr>
                <a:schemeClr val="accent2"/>
              </a:buClr>
              <a:buFont typeface="Arial" panose="020B0604020202020204" pitchFamily="34" charset="0"/>
              <a:buChar char="•"/>
            </a:pPr>
            <a:r>
              <a:rPr lang="en-US" sz="2800" b="0" dirty="0">
                <a:solidFill>
                  <a:schemeClr val="bg1"/>
                </a:solidFill>
                <a:latin typeface="Century Gothic" panose="020B0502020202020204" pitchFamily="34" charset="0"/>
              </a:rPr>
              <a:t>Preparing for launch, ensuring the transfer of learning</a:t>
            </a:r>
            <a:r>
              <a:rPr lang="en-US" sz="2800" b="0" dirty="0">
                <a:solidFill>
                  <a:schemeClr val="bg1"/>
                </a:solidFill>
              </a:rPr>
              <a:t>, l</a:t>
            </a:r>
            <a:r>
              <a:rPr lang="en-US" sz="2800" b="0" dirty="0">
                <a:solidFill>
                  <a:schemeClr val="bg1"/>
                </a:solidFill>
                <a:latin typeface="Century Gothic" panose="020B0502020202020204" pitchFamily="34" charset="0"/>
              </a:rPr>
              <a:t>eading the learning experience, and monitoring logistics</a:t>
            </a:r>
            <a:endParaRPr lang="en-US" sz="2800" dirty="0">
              <a:solidFill>
                <a:schemeClr val="bg1"/>
              </a:solidFill>
            </a:endParaRPr>
          </a:p>
        </p:txBody>
      </p:sp>
      <p:pic>
        <p:nvPicPr>
          <p:cNvPr id="6" name="Picture 5">
            <a:extLst>
              <a:ext uri="{FF2B5EF4-FFF2-40B4-BE49-F238E27FC236}">
                <a16:creationId xmlns:a16="http://schemas.microsoft.com/office/drawing/2014/main" id="{6D7F756D-BBF5-459B-BA11-97DF62D1D17E}"/>
              </a:ext>
            </a:extLst>
          </p:cNvPr>
          <p:cNvPicPr>
            <a:picLocks noChangeAspect="1"/>
          </p:cNvPicPr>
          <p:nvPr/>
        </p:nvPicPr>
        <p:blipFill>
          <a:blip r:embed="rId3"/>
          <a:stretch>
            <a:fillRect/>
          </a:stretch>
        </p:blipFill>
        <p:spPr>
          <a:xfrm>
            <a:off x="7138892" y="764534"/>
            <a:ext cx="3933693" cy="5285387"/>
          </a:xfrm>
          <a:prstGeom prst="rect">
            <a:avLst/>
          </a:prstGeom>
          <a:ln>
            <a:solidFill>
              <a:schemeClr val="tx1">
                <a:lumMod val="75000"/>
              </a:schemeClr>
            </a:solidFill>
          </a:ln>
          <a:effectLst/>
        </p:spPr>
      </p:pic>
      <p:sp>
        <p:nvSpPr>
          <p:cNvPr id="8" name="Title 1">
            <a:extLst>
              <a:ext uri="{FF2B5EF4-FFF2-40B4-BE49-F238E27FC236}">
                <a16:creationId xmlns:a16="http://schemas.microsoft.com/office/drawing/2014/main" id="{CB53E9E8-F218-418F-9AFB-018854B63690}"/>
              </a:ext>
            </a:extLst>
          </p:cNvPr>
          <p:cNvSpPr txBox="1">
            <a:spLocks/>
          </p:cNvSpPr>
          <p:nvPr/>
        </p:nvSpPr>
        <p:spPr bwMode="auto">
          <a:xfrm>
            <a:off x="609441" y="401654"/>
            <a:ext cx="10969943" cy="9724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defTabSz="457200" rtl="0" eaLnBrk="0" fontAlgn="base" hangingPunct="0">
              <a:spcBef>
                <a:spcPct val="0"/>
              </a:spcBef>
              <a:spcAft>
                <a:spcPct val="0"/>
              </a:spcAft>
              <a:defRPr sz="3600" b="1" kern="1200">
                <a:solidFill>
                  <a:schemeClr val="accent5"/>
                </a:solidFill>
                <a:latin typeface="Century Gothic" panose="020B0502020202020204" pitchFamily="34" charset="0"/>
                <a:ea typeface="+mj-ea"/>
                <a:cs typeface="+mj-cs"/>
              </a:defRPr>
            </a:lvl1pPr>
            <a:lvl2pPr algn="l" defTabSz="457200" rtl="0" eaLnBrk="0" fontAlgn="base" hangingPunct="0">
              <a:spcBef>
                <a:spcPct val="0"/>
              </a:spcBef>
              <a:spcAft>
                <a:spcPct val="0"/>
              </a:spcAft>
              <a:defRPr sz="2800" b="1">
                <a:solidFill>
                  <a:srgbClr val="717074"/>
                </a:solidFill>
                <a:latin typeface="Calibri" pitchFamily="34" charset="0"/>
              </a:defRPr>
            </a:lvl2pPr>
            <a:lvl3pPr algn="l" defTabSz="457200" rtl="0" eaLnBrk="0" fontAlgn="base" hangingPunct="0">
              <a:spcBef>
                <a:spcPct val="0"/>
              </a:spcBef>
              <a:spcAft>
                <a:spcPct val="0"/>
              </a:spcAft>
              <a:defRPr sz="2800" b="1">
                <a:solidFill>
                  <a:srgbClr val="717074"/>
                </a:solidFill>
                <a:latin typeface="Calibri" pitchFamily="34" charset="0"/>
              </a:defRPr>
            </a:lvl3pPr>
            <a:lvl4pPr algn="l" defTabSz="457200" rtl="0" eaLnBrk="0" fontAlgn="base" hangingPunct="0">
              <a:spcBef>
                <a:spcPct val="0"/>
              </a:spcBef>
              <a:spcAft>
                <a:spcPct val="0"/>
              </a:spcAft>
              <a:defRPr sz="2800" b="1">
                <a:solidFill>
                  <a:srgbClr val="717074"/>
                </a:solidFill>
                <a:latin typeface="Calibri" pitchFamily="34" charset="0"/>
              </a:defRPr>
            </a:lvl4pPr>
            <a:lvl5pPr algn="l" defTabSz="457200" rtl="0" eaLnBrk="0" fontAlgn="base" hangingPunct="0">
              <a:spcBef>
                <a:spcPct val="0"/>
              </a:spcBef>
              <a:spcAft>
                <a:spcPct val="0"/>
              </a:spcAft>
              <a:defRPr sz="2800" b="1">
                <a:solidFill>
                  <a:srgbClr val="717074"/>
                </a:solidFill>
                <a:latin typeface="Calibri" pitchFamily="34" charset="0"/>
              </a:defRPr>
            </a:lvl5pPr>
            <a:lvl6pPr marL="457200" algn="l" defTabSz="457200" rtl="0" fontAlgn="base">
              <a:spcBef>
                <a:spcPct val="0"/>
              </a:spcBef>
              <a:spcAft>
                <a:spcPct val="0"/>
              </a:spcAft>
              <a:defRPr sz="2800" b="1">
                <a:solidFill>
                  <a:srgbClr val="5C6F7A"/>
                </a:solidFill>
                <a:latin typeface="Calibri" pitchFamily="34" charset="0"/>
              </a:defRPr>
            </a:lvl6pPr>
            <a:lvl7pPr marL="914400" algn="l" defTabSz="457200" rtl="0" fontAlgn="base">
              <a:spcBef>
                <a:spcPct val="0"/>
              </a:spcBef>
              <a:spcAft>
                <a:spcPct val="0"/>
              </a:spcAft>
              <a:defRPr sz="2800" b="1">
                <a:solidFill>
                  <a:srgbClr val="5C6F7A"/>
                </a:solidFill>
                <a:latin typeface="Calibri" pitchFamily="34" charset="0"/>
              </a:defRPr>
            </a:lvl7pPr>
            <a:lvl8pPr marL="1371600" algn="l" defTabSz="457200" rtl="0" fontAlgn="base">
              <a:spcBef>
                <a:spcPct val="0"/>
              </a:spcBef>
              <a:spcAft>
                <a:spcPct val="0"/>
              </a:spcAft>
              <a:defRPr sz="2800" b="1">
                <a:solidFill>
                  <a:srgbClr val="5C6F7A"/>
                </a:solidFill>
                <a:latin typeface="Calibri" pitchFamily="34" charset="0"/>
              </a:defRPr>
            </a:lvl8pPr>
            <a:lvl9pPr marL="1828800" algn="l" defTabSz="457200" rtl="0" fontAlgn="base">
              <a:spcBef>
                <a:spcPct val="0"/>
              </a:spcBef>
              <a:spcAft>
                <a:spcPct val="0"/>
              </a:spcAft>
              <a:defRPr sz="2800" b="1">
                <a:solidFill>
                  <a:srgbClr val="5C6F7A"/>
                </a:solidFill>
                <a:latin typeface="Calibri" pitchFamily="34" charset="0"/>
              </a:defRPr>
            </a:lvl9pPr>
          </a:lstStyle>
          <a:p>
            <a:r>
              <a:rPr lang="en-US" i="1" dirty="0">
                <a:solidFill>
                  <a:schemeClr val="bg1"/>
                </a:solidFill>
              </a:rPr>
              <a:t>I</a:t>
            </a:r>
            <a:r>
              <a:rPr lang="en-US" dirty="0">
                <a:solidFill>
                  <a:schemeClr val="bg1"/>
                </a:solidFill>
              </a:rPr>
              <a:t> IS FOR IMPLEMENT</a:t>
            </a:r>
          </a:p>
        </p:txBody>
      </p:sp>
    </p:spTree>
    <p:extLst>
      <p:ext uri="{BB962C8B-B14F-4D97-AF65-F5344CB8AC3E}">
        <p14:creationId xmlns:p14="http://schemas.microsoft.com/office/powerpoint/2010/main" val="1244178572"/>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45D1B0F-983E-43C8-9DE6-D61E946345CE}"/>
              </a:ext>
            </a:extLst>
          </p:cNvPr>
          <p:cNvSpPr/>
          <p:nvPr/>
        </p:nvSpPr>
        <p:spPr>
          <a:xfrm>
            <a:off x="7109062" y="1786"/>
            <a:ext cx="5079763" cy="6856214"/>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a:p>
        </p:txBody>
      </p:sp>
      <p:sp>
        <p:nvSpPr>
          <p:cNvPr id="3" name="Title 1">
            <a:extLst>
              <a:ext uri="{FF2B5EF4-FFF2-40B4-BE49-F238E27FC236}">
                <a16:creationId xmlns:a16="http://schemas.microsoft.com/office/drawing/2014/main" id="{21C8E507-A914-4B0B-A78A-A93E8C2B076A}"/>
              </a:ext>
            </a:extLst>
          </p:cNvPr>
          <p:cNvSpPr>
            <a:spLocks noGrp="1"/>
          </p:cNvSpPr>
          <p:nvPr>
            <p:ph type="title"/>
          </p:nvPr>
        </p:nvSpPr>
        <p:spPr>
          <a:xfrm>
            <a:off x="7985796" y="1375285"/>
            <a:ext cx="3841562" cy="3320142"/>
          </a:xfrm>
        </p:spPr>
        <p:txBody>
          <a:bodyPr>
            <a:normAutofit/>
          </a:bodyPr>
          <a:lstStyle/>
          <a:p>
            <a:pPr marL="457200" indent="-457200" algn="r">
              <a:lnSpc>
                <a:spcPct val="120000"/>
              </a:lnSpc>
              <a:spcBef>
                <a:spcPts val="1200"/>
              </a:spcBef>
              <a:spcAft>
                <a:spcPts val="1200"/>
              </a:spcAft>
              <a:buClr>
                <a:schemeClr val="accent2"/>
              </a:buClr>
              <a:buFont typeface="Arial" panose="020B0604020202020204" pitchFamily="34" charset="0"/>
              <a:buChar char="•"/>
            </a:pPr>
            <a:r>
              <a:rPr lang="en-US" sz="2800" b="0" dirty="0">
                <a:solidFill>
                  <a:schemeClr val="bg1"/>
                </a:solidFill>
                <a:latin typeface="Century Gothic" panose="020B0502020202020204" pitchFamily="34" charset="0"/>
              </a:rPr>
              <a:t>Assessing the effectiveness of the learning intervention and applying lessons learned</a:t>
            </a:r>
          </a:p>
        </p:txBody>
      </p:sp>
      <p:sp>
        <p:nvSpPr>
          <p:cNvPr id="7" name="Title 1">
            <a:extLst>
              <a:ext uri="{FF2B5EF4-FFF2-40B4-BE49-F238E27FC236}">
                <a16:creationId xmlns:a16="http://schemas.microsoft.com/office/drawing/2014/main" id="{ABCA53FC-9144-48E8-9859-18337E0A45DF}"/>
              </a:ext>
            </a:extLst>
          </p:cNvPr>
          <p:cNvSpPr txBox="1">
            <a:spLocks/>
          </p:cNvSpPr>
          <p:nvPr/>
        </p:nvSpPr>
        <p:spPr bwMode="auto">
          <a:xfrm>
            <a:off x="5628411" y="445197"/>
            <a:ext cx="6198947" cy="9724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defTabSz="457200" rtl="0" eaLnBrk="0" fontAlgn="base" hangingPunct="0">
              <a:spcBef>
                <a:spcPct val="0"/>
              </a:spcBef>
              <a:spcAft>
                <a:spcPct val="0"/>
              </a:spcAft>
              <a:defRPr sz="3600" b="1" kern="1200">
                <a:solidFill>
                  <a:schemeClr val="accent5"/>
                </a:solidFill>
                <a:latin typeface="Century Gothic" panose="020B0502020202020204" pitchFamily="34" charset="0"/>
                <a:ea typeface="+mj-ea"/>
                <a:cs typeface="+mj-cs"/>
              </a:defRPr>
            </a:lvl1pPr>
            <a:lvl2pPr algn="l" defTabSz="457200" rtl="0" eaLnBrk="0" fontAlgn="base" hangingPunct="0">
              <a:spcBef>
                <a:spcPct val="0"/>
              </a:spcBef>
              <a:spcAft>
                <a:spcPct val="0"/>
              </a:spcAft>
              <a:defRPr sz="2800" b="1">
                <a:solidFill>
                  <a:srgbClr val="717074"/>
                </a:solidFill>
                <a:latin typeface="Calibri" pitchFamily="34" charset="0"/>
              </a:defRPr>
            </a:lvl2pPr>
            <a:lvl3pPr algn="l" defTabSz="457200" rtl="0" eaLnBrk="0" fontAlgn="base" hangingPunct="0">
              <a:spcBef>
                <a:spcPct val="0"/>
              </a:spcBef>
              <a:spcAft>
                <a:spcPct val="0"/>
              </a:spcAft>
              <a:defRPr sz="2800" b="1">
                <a:solidFill>
                  <a:srgbClr val="717074"/>
                </a:solidFill>
                <a:latin typeface="Calibri" pitchFamily="34" charset="0"/>
              </a:defRPr>
            </a:lvl3pPr>
            <a:lvl4pPr algn="l" defTabSz="457200" rtl="0" eaLnBrk="0" fontAlgn="base" hangingPunct="0">
              <a:spcBef>
                <a:spcPct val="0"/>
              </a:spcBef>
              <a:spcAft>
                <a:spcPct val="0"/>
              </a:spcAft>
              <a:defRPr sz="2800" b="1">
                <a:solidFill>
                  <a:srgbClr val="717074"/>
                </a:solidFill>
                <a:latin typeface="Calibri" pitchFamily="34" charset="0"/>
              </a:defRPr>
            </a:lvl4pPr>
            <a:lvl5pPr algn="l" defTabSz="457200" rtl="0" eaLnBrk="0" fontAlgn="base" hangingPunct="0">
              <a:spcBef>
                <a:spcPct val="0"/>
              </a:spcBef>
              <a:spcAft>
                <a:spcPct val="0"/>
              </a:spcAft>
              <a:defRPr sz="2800" b="1">
                <a:solidFill>
                  <a:srgbClr val="717074"/>
                </a:solidFill>
                <a:latin typeface="Calibri" pitchFamily="34" charset="0"/>
              </a:defRPr>
            </a:lvl5pPr>
            <a:lvl6pPr marL="457200" algn="l" defTabSz="457200" rtl="0" fontAlgn="base">
              <a:spcBef>
                <a:spcPct val="0"/>
              </a:spcBef>
              <a:spcAft>
                <a:spcPct val="0"/>
              </a:spcAft>
              <a:defRPr sz="2800" b="1">
                <a:solidFill>
                  <a:srgbClr val="5C6F7A"/>
                </a:solidFill>
                <a:latin typeface="Calibri" pitchFamily="34" charset="0"/>
              </a:defRPr>
            </a:lvl6pPr>
            <a:lvl7pPr marL="914400" algn="l" defTabSz="457200" rtl="0" fontAlgn="base">
              <a:spcBef>
                <a:spcPct val="0"/>
              </a:spcBef>
              <a:spcAft>
                <a:spcPct val="0"/>
              </a:spcAft>
              <a:defRPr sz="2800" b="1">
                <a:solidFill>
                  <a:srgbClr val="5C6F7A"/>
                </a:solidFill>
                <a:latin typeface="Calibri" pitchFamily="34" charset="0"/>
              </a:defRPr>
            </a:lvl7pPr>
            <a:lvl8pPr marL="1371600" algn="l" defTabSz="457200" rtl="0" fontAlgn="base">
              <a:spcBef>
                <a:spcPct val="0"/>
              </a:spcBef>
              <a:spcAft>
                <a:spcPct val="0"/>
              </a:spcAft>
              <a:defRPr sz="2800" b="1">
                <a:solidFill>
                  <a:srgbClr val="5C6F7A"/>
                </a:solidFill>
                <a:latin typeface="Calibri" pitchFamily="34" charset="0"/>
              </a:defRPr>
            </a:lvl8pPr>
            <a:lvl9pPr marL="1828800" algn="l" defTabSz="457200" rtl="0" fontAlgn="base">
              <a:spcBef>
                <a:spcPct val="0"/>
              </a:spcBef>
              <a:spcAft>
                <a:spcPct val="0"/>
              </a:spcAft>
              <a:defRPr sz="2800" b="1">
                <a:solidFill>
                  <a:srgbClr val="5C6F7A"/>
                </a:solidFill>
                <a:latin typeface="Calibri" pitchFamily="34" charset="0"/>
              </a:defRPr>
            </a:lvl9pPr>
          </a:lstStyle>
          <a:p>
            <a:pPr algn="r"/>
            <a:r>
              <a:rPr lang="en-US" i="1" dirty="0">
                <a:solidFill>
                  <a:schemeClr val="bg1"/>
                </a:solidFill>
              </a:rPr>
              <a:t>E</a:t>
            </a:r>
            <a:r>
              <a:rPr lang="en-US" dirty="0">
                <a:solidFill>
                  <a:schemeClr val="bg1"/>
                </a:solidFill>
              </a:rPr>
              <a:t> IS FOR EVALUATE</a:t>
            </a:r>
          </a:p>
        </p:txBody>
      </p:sp>
      <p:sp>
        <p:nvSpPr>
          <p:cNvPr id="8" name="Title 8">
            <a:extLst>
              <a:ext uri="{FF2B5EF4-FFF2-40B4-BE49-F238E27FC236}">
                <a16:creationId xmlns:a16="http://schemas.microsoft.com/office/drawing/2014/main" id="{022E329A-4979-4B6F-8B17-A1FED10BE7C5}"/>
              </a:ext>
            </a:extLst>
          </p:cNvPr>
          <p:cNvSpPr txBox="1">
            <a:spLocks/>
          </p:cNvSpPr>
          <p:nvPr/>
        </p:nvSpPr>
        <p:spPr bwMode="auto">
          <a:xfrm>
            <a:off x="1539301" y="362886"/>
            <a:ext cx="5407600" cy="10773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defTabSz="457200" rtl="0" eaLnBrk="0" fontAlgn="base" hangingPunct="0">
              <a:spcBef>
                <a:spcPct val="0"/>
              </a:spcBef>
              <a:spcAft>
                <a:spcPct val="0"/>
              </a:spcAft>
              <a:defRPr sz="3600" b="1" kern="1200">
                <a:solidFill>
                  <a:schemeClr val="accent5"/>
                </a:solidFill>
                <a:latin typeface="Century Gothic" panose="020B0502020202020204" pitchFamily="34" charset="0"/>
                <a:ea typeface="+mj-ea"/>
                <a:cs typeface="+mj-cs"/>
              </a:defRPr>
            </a:lvl1pPr>
            <a:lvl2pPr algn="l" defTabSz="457200" rtl="0" eaLnBrk="0" fontAlgn="base" hangingPunct="0">
              <a:spcBef>
                <a:spcPct val="0"/>
              </a:spcBef>
              <a:spcAft>
                <a:spcPct val="0"/>
              </a:spcAft>
              <a:defRPr sz="2800" b="1">
                <a:solidFill>
                  <a:srgbClr val="717074"/>
                </a:solidFill>
                <a:latin typeface="Calibri" pitchFamily="34" charset="0"/>
              </a:defRPr>
            </a:lvl2pPr>
            <a:lvl3pPr algn="l" defTabSz="457200" rtl="0" eaLnBrk="0" fontAlgn="base" hangingPunct="0">
              <a:spcBef>
                <a:spcPct val="0"/>
              </a:spcBef>
              <a:spcAft>
                <a:spcPct val="0"/>
              </a:spcAft>
              <a:defRPr sz="2800" b="1">
                <a:solidFill>
                  <a:srgbClr val="717074"/>
                </a:solidFill>
                <a:latin typeface="Calibri" pitchFamily="34" charset="0"/>
              </a:defRPr>
            </a:lvl3pPr>
            <a:lvl4pPr algn="l" defTabSz="457200" rtl="0" eaLnBrk="0" fontAlgn="base" hangingPunct="0">
              <a:spcBef>
                <a:spcPct val="0"/>
              </a:spcBef>
              <a:spcAft>
                <a:spcPct val="0"/>
              </a:spcAft>
              <a:defRPr sz="2800" b="1">
                <a:solidFill>
                  <a:srgbClr val="717074"/>
                </a:solidFill>
                <a:latin typeface="Calibri" pitchFamily="34" charset="0"/>
              </a:defRPr>
            </a:lvl4pPr>
            <a:lvl5pPr algn="l" defTabSz="457200" rtl="0" eaLnBrk="0" fontAlgn="base" hangingPunct="0">
              <a:spcBef>
                <a:spcPct val="0"/>
              </a:spcBef>
              <a:spcAft>
                <a:spcPct val="0"/>
              </a:spcAft>
              <a:defRPr sz="2800" b="1">
                <a:solidFill>
                  <a:srgbClr val="717074"/>
                </a:solidFill>
                <a:latin typeface="Calibri" pitchFamily="34" charset="0"/>
              </a:defRPr>
            </a:lvl5pPr>
            <a:lvl6pPr marL="457200" algn="l" defTabSz="457200" rtl="0" fontAlgn="base">
              <a:spcBef>
                <a:spcPct val="0"/>
              </a:spcBef>
              <a:spcAft>
                <a:spcPct val="0"/>
              </a:spcAft>
              <a:defRPr sz="2800" b="1">
                <a:solidFill>
                  <a:srgbClr val="5C6F7A"/>
                </a:solidFill>
                <a:latin typeface="Calibri" pitchFamily="34" charset="0"/>
              </a:defRPr>
            </a:lvl6pPr>
            <a:lvl7pPr marL="914400" algn="l" defTabSz="457200" rtl="0" fontAlgn="base">
              <a:spcBef>
                <a:spcPct val="0"/>
              </a:spcBef>
              <a:spcAft>
                <a:spcPct val="0"/>
              </a:spcAft>
              <a:defRPr sz="2800" b="1">
                <a:solidFill>
                  <a:srgbClr val="5C6F7A"/>
                </a:solidFill>
                <a:latin typeface="Calibri" pitchFamily="34" charset="0"/>
              </a:defRPr>
            </a:lvl7pPr>
            <a:lvl8pPr marL="1371600" algn="l" defTabSz="457200" rtl="0" fontAlgn="base">
              <a:spcBef>
                <a:spcPct val="0"/>
              </a:spcBef>
              <a:spcAft>
                <a:spcPct val="0"/>
              </a:spcAft>
              <a:defRPr sz="2800" b="1">
                <a:solidFill>
                  <a:srgbClr val="5C6F7A"/>
                </a:solidFill>
                <a:latin typeface="Calibri" pitchFamily="34" charset="0"/>
              </a:defRPr>
            </a:lvl8pPr>
            <a:lvl9pPr marL="1828800" algn="l" defTabSz="457200" rtl="0" fontAlgn="base">
              <a:spcBef>
                <a:spcPct val="0"/>
              </a:spcBef>
              <a:spcAft>
                <a:spcPct val="0"/>
              </a:spcAft>
              <a:defRPr sz="2800" b="1">
                <a:solidFill>
                  <a:srgbClr val="5C6F7A"/>
                </a:solidFill>
                <a:latin typeface="Calibri" pitchFamily="34" charset="0"/>
              </a:defRPr>
            </a:lvl9pPr>
          </a:lstStyle>
          <a:p>
            <a:r>
              <a:rPr lang="en-US" dirty="0"/>
              <a:t>Kirkpatrick’s 4 Levels</a:t>
            </a:r>
          </a:p>
        </p:txBody>
      </p:sp>
      <p:pic>
        <p:nvPicPr>
          <p:cNvPr id="1026" name="Picture 2">
            <a:extLst>
              <a:ext uri="{FF2B5EF4-FFF2-40B4-BE49-F238E27FC236}">
                <a16:creationId xmlns:a16="http://schemas.microsoft.com/office/drawing/2014/main" id="{F0BB06B5-D4D4-4B39-BC41-C92F5381B23D}"/>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6286" b="95143" l="5750" r="91750">
                        <a14:foregroundMark x1="47500" y1="6571" x2="47500" y2="6571"/>
                        <a14:foregroundMark x1="24250" y1="90000" x2="24250" y2="90000"/>
                        <a14:foregroundMark x1="69000" y1="90857" x2="69000" y2="90857"/>
                        <a14:foregroundMark x1="75500" y1="90286" x2="75500" y2="90286"/>
                        <a14:foregroundMark x1="85750" y1="90286" x2="85750" y2="90286"/>
                        <a14:foregroundMark x1="91750" y1="81714" x2="91750" y2="81714"/>
                        <a14:foregroundMark x1="80500" y1="85429" x2="33000" y2="92571"/>
                        <a14:foregroundMark x1="33000" y1="92571" x2="31000" y2="86857"/>
                        <a14:foregroundMark x1="5750" y1="95143" x2="5750" y2="95143"/>
                      </a14:backgroundRemoval>
                    </a14:imgEffect>
                  </a14:imgLayer>
                </a14:imgProps>
              </a:ext>
              <a:ext uri="{28A0092B-C50C-407E-A947-70E740481C1C}">
                <a14:useLocalDpi xmlns:a14="http://schemas.microsoft.com/office/drawing/2010/main" val="0"/>
              </a:ext>
            </a:extLst>
          </a:blip>
          <a:srcRect/>
          <a:stretch>
            <a:fillRect/>
          </a:stretch>
        </p:blipFill>
        <p:spPr bwMode="auto">
          <a:xfrm>
            <a:off x="1539301" y="1861049"/>
            <a:ext cx="4267199" cy="3733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227793"/>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11850AB-61C4-49E2-940F-C104928CA0EA}"/>
              </a:ext>
            </a:extLst>
          </p:cNvPr>
          <p:cNvSpPr/>
          <p:nvPr/>
        </p:nvSpPr>
        <p:spPr>
          <a:xfrm>
            <a:off x="0" y="2225831"/>
            <a:ext cx="12188825" cy="2405743"/>
          </a:xfrm>
          <a:prstGeom prst="rect">
            <a:avLst/>
          </a:prstGeom>
          <a:solidFill>
            <a:srgbClr val="AFBD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Flowchart: Connector 14">
            <a:extLst>
              <a:ext uri="{FF2B5EF4-FFF2-40B4-BE49-F238E27FC236}">
                <a16:creationId xmlns:a16="http://schemas.microsoft.com/office/drawing/2014/main" id="{65A02E8D-B359-4F90-91E5-BE80890AD455}"/>
              </a:ext>
            </a:extLst>
          </p:cNvPr>
          <p:cNvSpPr/>
          <p:nvPr/>
        </p:nvSpPr>
        <p:spPr>
          <a:xfrm>
            <a:off x="4138708" y="1428453"/>
            <a:ext cx="4000500" cy="4000500"/>
          </a:xfrm>
          <a:prstGeom prst="flowChartConnector">
            <a:avLst/>
          </a:prstGeom>
          <a:solidFill>
            <a:schemeClr val="bg1"/>
          </a:solidFill>
          <a:ln w="127000">
            <a:solidFill>
              <a:srgbClr val="CC0066"/>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p:cNvSpPr txBox="1"/>
          <p:nvPr/>
        </p:nvSpPr>
        <p:spPr>
          <a:xfrm>
            <a:off x="3981295" y="2828537"/>
            <a:ext cx="4315326" cy="1200329"/>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4472C4">
                    <a:lumMod val="75000"/>
                  </a:srgbClr>
                </a:solidFill>
                <a:effectLst/>
                <a:uLnTx/>
                <a:uFillTx/>
                <a:latin typeface="Arial Rounded MT Bold" panose="020F0704030504030204" pitchFamily="34" charset="0"/>
                <a:ea typeface="+mn-ea"/>
                <a:cs typeface="+mn-cs"/>
              </a:rPr>
              <a:t>Facilitation</a:t>
            </a:r>
          </a:p>
          <a:p>
            <a:pPr marL="0" marR="0" lvl="0" indent="0" algn="ctr" defTabSz="914126" rtl="0" eaLnBrk="1" fontAlgn="auto" latinLnBrk="0" hangingPunct="1">
              <a:lnSpc>
                <a:spcPct val="100000"/>
              </a:lnSpc>
              <a:spcBef>
                <a:spcPts val="0"/>
              </a:spcBef>
              <a:spcAft>
                <a:spcPts val="0"/>
              </a:spcAft>
              <a:buClrTx/>
              <a:buSzTx/>
              <a:buFontTx/>
              <a:buNone/>
              <a:tabLst/>
              <a:defRPr/>
            </a:pPr>
            <a:r>
              <a:rPr lang="en-US" sz="3600" b="1" dirty="0">
                <a:solidFill>
                  <a:srgbClr val="4472C4">
                    <a:lumMod val="75000"/>
                  </a:srgbClr>
                </a:solidFill>
                <a:latin typeface="Arial Rounded MT Bold" panose="020F0704030504030204" pitchFamily="34" charset="0"/>
              </a:rPr>
              <a:t>Tips</a:t>
            </a:r>
            <a:endParaRPr kumimoji="0" lang="en-US" sz="3600" b="1" i="0" u="none" strike="noStrike" kern="1200" cap="none" spc="0" normalizeH="0" baseline="0" noProof="0" dirty="0">
              <a:ln>
                <a:noFill/>
              </a:ln>
              <a:solidFill>
                <a:srgbClr val="4472C4">
                  <a:lumMod val="75000"/>
                </a:srgbClr>
              </a:solidFill>
              <a:effectLst/>
              <a:uLnTx/>
              <a:uFillTx/>
              <a:latin typeface="Arial Rounded MT Bold" panose="020F0704030504030204" pitchFamily="34" charset="0"/>
              <a:ea typeface="+mn-ea"/>
              <a:cs typeface="+mn-cs"/>
            </a:endParaRPr>
          </a:p>
        </p:txBody>
      </p:sp>
    </p:spTree>
    <p:extLst>
      <p:ext uri="{BB962C8B-B14F-4D97-AF65-F5344CB8AC3E}">
        <p14:creationId xmlns:p14="http://schemas.microsoft.com/office/powerpoint/2010/main" val="2666439299"/>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B34ED73-D30D-4F6E-8D00-922F9B268DA4}"/>
              </a:ext>
            </a:extLst>
          </p:cNvPr>
          <p:cNvSpPr>
            <a:spLocks noGrp="1"/>
          </p:cNvSpPr>
          <p:nvPr>
            <p:ph type="title"/>
          </p:nvPr>
        </p:nvSpPr>
        <p:spPr/>
        <p:txBody>
          <a:bodyPr/>
          <a:lstStyle/>
          <a:p>
            <a:r>
              <a:rPr lang="en-US"/>
              <a:t>Facilitation Tips</a:t>
            </a:r>
          </a:p>
        </p:txBody>
      </p:sp>
      <p:sp>
        <p:nvSpPr>
          <p:cNvPr id="6" name="Content Placeholder 5">
            <a:extLst>
              <a:ext uri="{FF2B5EF4-FFF2-40B4-BE49-F238E27FC236}">
                <a16:creationId xmlns:a16="http://schemas.microsoft.com/office/drawing/2014/main" id="{BDD67C41-0C3F-4A70-93C9-E1A2FE53A942}"/>
              </a:ext>
            </a:extLst>
          </p:cNvPr>
          <p:cNvSpPr>
            <a:spLocks noGrp="1"/>
          </p:cNvSpPr>
          <p:nvPr>
            <p:ph idx="1"/>
          </p:nvPr>
        </p:nvSpPr>
        <p:spPr>
          <a:xfrm>
            <a:off x="2900854" y="1525134"/>
            <a:ext cx="7646277" cy="1340069"/>
          </a:xfrm>
        </p:spPr>
        <p:txBody>
          <a:bodyPr/>
          <a:lstStyle/>
          <a:p>
            <a:pPr marL="0" indent="0">
              <a:buNone/>
            </a:pPr>
            <a:r>
              <a:rPr lang="en-US" b="1">
                <a:latin typeface="Century Gothic"/>
              </a:rPr>
              <a:t>Read the training manual in advance </a:t>
            </a:r>
            <a:r>
              <a:rPr lang="en-US">
                <a:latin typeface="Century Gothic"/>
              </a:rPr>
              <a:t>to make sure you have the knowledge you need to facilitate the sessions.</a:t>
            </a:r>
            <a:endParaRPr lang="en-US">
              <a:solidFill>
                <a:srgbClr val="FF0000"/>
              </a:solidFill>
              <a:latin typeface="Century Gothic"/>
            </a:endParaRPr>
          </a:p>
        </p:txBody>
      </p:sp>
      <p:sp>
        <p:nvSpPr>
          <p:cNvPr id="4" name="Slide Number Placeholder 3">
            <a:extLst>
              <a:ext uri="{FF2B5EF4-FFF2-40B4-BE49-F238E27FC236}">
                <a16:creationId xmlns:a16="http://schemas.microsoft.com/office/drawing/2014/main" id="{AA6F6105-BF5D-4BA7-9919-B79A359C00C2}"/>
              </a:ext>
            </a:extLst>
          </p:cNvPr>
          <p:cNvSpPr>
            <a:spLocks noGrp="1"/>
          </p:cNvSpPr>
          <p:nvPr>
            <p:ph type="sldNum" sz="quarter" idx="10"/>
          </p:nvPr>
        </p:nvSpPr>
        <p:spPr/>
        <p:txBody>
          <a:bodyPr/>
          <a:lstStyle/>
          <a:p>
            <a:fld id="{090E803F-8A7C-4268-B9C8-6DA3A5BEE2D8}" type="slidenum">
              <a:rPr lang="en-US" smtClean="0"/>
              <a:t>137</a:t>
            </a:fld>
            <a:endParaRPr lang="en-US"/>
          </a:p>
        </p:txBody>
      </p:sp>
      <p:pic>
        <p:nvPicPr>
          <p:cNvPr id="7" name="Picture 6">
            <a:extLst>
              <a:ext uri="{FF2B5EF4-FFF2-40B4-BE49-F238E27FC236}">
                <a16:creationId xmlns:a16="http://schemas.microsoft.com/office/drawing/2014/main" id="{454D4856-69DB-444F-80D8-CB77604FE18F}"/>
              </a:ext>
            </a:extLst>
          </p:cNvPr>
          <p:cNvPicPr>
            <a:picLocks noChangeAspect="1"/>
          </p:cNvPicPr>
          <p:nvPr/>
        </p:nvPicPr>
        <p:blipFill rotWithShape="1">
          <a:blip r:embed="rId3"/>
          <a:srcRect l="38259" t="9344" r="38329" b="15821"/>
          <a:stretch/>
        </p:blipFill>
        <p:spPr>
          <a:xfrm>
            <a:off x="1553802" y="3291233"/>
            <a:ext cx="925158" cy="914400"/>
          </a:xfrm>
          <a:prstGeom prst="rect">
            <a:avLst/>
          </a:prstGeom>
        </p:spPr>
      </p:pic>
      <p:pic>
        <p:nvPicPr>
          <p:cNvPr id="8" name="Picture 7">
            <a:extLst>
              <a:ext uri="{FF2B5EF4-FFF2-40B4-BE49-F238E27FC236}">
                <a16:creationId xmlns:a16="http://schemas.microsoft.com/office/drawing/2014/main" id="{3DD6007D-9E9D-4274-AC0B-DD6AB5AFBD7B}"/>
              </a:ext>
            </a:extLst>
          </p:cNvPr>
          <p:cNvPicPr>
            <a:picLocks noChangeAspect="1"/>
          </p:cNvPicPr>
          <p:nvPr/>
        </p:nvPicPr>
        <p:blipFill rotWithShape="1">
          <a:blip r:embed="rId3"/>
          <a:srcRect l="72324" t="9344" r="4418" b="15821"/>
          <a:stretch/>
        </p:blipFill>
        <p:spPr>
          <a:xfrm>
            <a:off x="1559889" y="4830681"/>
            <a:ext cx="919071" cy="914400"/>
          </a:xfrm>
          <a:prstGeom prst="rect">
            <a:avLst/>
          </a:prstGeom>
        </p:spPr>
      </p:pic>
      <p:pic>
        <p:nvPicPr>
          <p:cNvPr id="9" name="Picture 8">
            <a:extLst>
              <a:ext uri="{FF2B5EF4-FFF2-40B4-BE49-F238E27FC236}">
                <a16:creationId xmlns:a16="http://schemas.microsoft.com/office/drawing/2014/main" id="{88289173-D027-493F-B860-93132FF573D2}"/>
              </a:ext>
            </a:extLst>
          </p:cNvPr>
          <p:cNvPicPr>
            <a:picLocks noChangeAspect="1"/>
          </p:cNvPicPr>
          <p:nvPr/>
        </p:nvPicPr>
        <p:blipFill rotWithShape="1">
          <a:blip r:embed="rId3"/>
          <a:srcRect l="4111" t="9344" r="72631" b="15821"/>
          <a:stretch/>
        </p:blipFill>
        <p:spPr>
          <a:xfrm>
            <a:off x="1559889" y="1737968"/>
            <a:ext cx="919071" cy="914400"/>
          </a:xfrm>
          <a:prstGeom prst="rect">
            <a:avLst/>
          </a:prstGeom>
        </p:spPr>
      </p:pic>
      <p:sp>
        <p:nvSpPr>
          <p:cNvPr id="10" name="Content Placeholder 5">
            <a:extLst>
              <a:ext uri="{FF2B5EF4-FFF2-40B4-BE49-F238E27FC236}">
                <a16:creationId xmlns:a16="http://schemas.microsoft.com/office/drawing/2014/main" id="{2078F3CE-B9CD-49A7-878C-96B04CF1A730}"/>
              </a:ext>
            </a:extLst>
          </p:cNvPr>
          <p:cNvSpPr txBox="1">
            <a:spLocks/>
          </p:cNvSpPr>
          <p:nvPr/>
        </p:nvSpPr>
        <p:spPr bwMode="auto">
          <a:xfrm>
            <a:off x="2896090" y="4814569"/>
            <a:ext cx="7646277" cy="946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defTabSz="457200" rtl="0" eaLnBrk="0" fontAlgn="base" hangingPunct="0">
              <a:spcBef>
                <a:spcPct val="20000"/>
              </a:spcBef>
              <a:spcAft>
                <a:spcPct val="0"/>
              </a:spcAft>
              <a:buClr>
                <a:srgbClr val="309FCD"/>
              </a:buClr>
              <a:buFont typeface="Arial" panose="020B0604020202020204" pitchFamily="34" charset="0"/>
              <a:buChar char="•"/>
              <a:defRPr sz="2800" kern="1200">
                <a:solidFill>
                  <a:schemeClr val="tx2"/>
                </a:solidFill>
                <a:latin typeface="Century Gothic" panose="020B0502020202020204" pitchFamily="34" charset="0"/>
                <a:ea typeface="+mn-ea"/>
                <a:cs typeface="+mn-cs"/>
              </a:defRPr>
            </a:lvl1pPr>
            <a:lvl2pPr marL="742950" indent="-285750" algn="l" defTabSz="457200" rtl="0" eaLnBrk="0" fontAlgn="base" hangingPunct="0">
              <a:spcBef>
                <a:spcPct val="20000"/>
              </a:spcBef>
              <a:spcAft>
                <a:spcPct val="0"/>
              </a:spcAft>
              <a:buClr>
                <a:srgbClr val="309FCD"/>
              </a:buClr>
              <a:buFont typeface="Arial" panose="020B0604020202020204" pitchFamily="34" charset="0"/>
              <a:buChar char="–"/>
              <a:defRPr sz="2600" kern="1200">
                <a:solidFill>
                  <a:schemeClr val="tx2"/>
                </a:solidFill>
                <a:latin typeface="Century Gothic" panose="020B0502020202020204" pitchFamily="34" charset="0"/>
                <a:ea typeface="+mn-ea"/>
                <a:cs typeface="+mn-cs"/>
              </a:defRPr>
            </a:lvl2pPr>
            <a:lvl3pPr marL="1143000" indent="-228600" algn="l" defTabSz="457200" rtl="0" eaLnBrk="0" fontAlgn="base" hangingPunct="0">
              <a:spcBef>
                <a:spcPct val="20000"/>
              </a:spcBef>
              <a:spcAft>
                <a:spcPct val="0"/>
              </a:spcAft>
              <a:buClr>
                <a:srgbClr val="309FCD"/>
              </a:buClr>
              <a:buFont typeface="Arial" panose="020B0604020202020204" pitchFamily="34" charset="0"/>
              <a:buChar char="•"/>
              <a:defRPr sz="2400" kern="1200">
                <a:solidFill>
                  <a:schemeClr val="tx2"/>
                </a:solidFill>
                <a:latin typeface="Century Gothic" panose="020B0502020202020204" pitchFamily="34" charset="0"/>
                <a:ea typeface="+mn-ea"/>
                <a:cs typeface="+mn-cs"/>
              </a:defRPr>
            </a:lvl3pPr>
            <a:lvl4pPr marL="1600200" indent="-228600" algn="l" defTabSz="457200" rtl="0" eaLnBrk="0" fontAlgn="base" hangingPunct="0">
              <a:spcBef>
                <a:spcPct val="20000"/>
              </a:spcBef>
              <a:spcAft>
                <a:spcPct val="0"/>
              </a:spcAft>
              <a:buClr>
                <a:srgbClr val="309FCD"/>
              </a:buClr>
              <a:buFont typeface="Arial" panose="020B0604020202020204" pitchFamily="34" charset="0"/>
              <a:buChar char="–"/>
              <a:defRPr sz="2200" kern="1200">
                <a:solidFill>
                  <a:schemeClr val="tx2"/>
                </a:solidFill>
                <a:latin typeface="Century Gothic" panose="020B0502020202020204" pitchFamily="34" charset="0"/>
                <a:ea typeface="+mn-ea"/>
                <a:cs typeface="+mn-cs"/>
              </a:defRPr>
            </a:lvl4pPr>
            <a:lvl5pPr marL="2057400" indent="-228600" algn="l" defTabSz="457200" rtl="0" eaLnBrk="0" fontAlgn="base" hangingPunct="0">
              <a:spcBef>
                <a:spcPct val="20000"/>
              </a:spcBef>
              <a:spcAft>
                <a:spcPct val="0"/>
              </a:spcAft>
              <a:buClr>
                <a:srgbClr val="309FCD"/>
              </a:buClr>
              <a:buFont typeface="Arial" panose="020B0604020202020204" pitchFamily="34" charset="0"/>
              <a:buChar char="•"/>
              <a:defRPr kern="1200">
                <a:solidFill>
                  <a:schemeClr val="tx2"/>
                </a:solidFill>
                <a:latin typeface="Century Gothic" panose="020B0502020202020204" pitchFamily="34"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a:latin typeface="Century Gothic"/>
              </a:rPr>
              <a:t>Create a </a:t>
            </a:r>
            <a:r>
              <a:rPr lang="en-US" b="1">
                <a:latin typeface="Century Gothic"/>
              </a:rPr>
              <a:t>participatory learning environment</a:t>
            </a:r>
            <a:r>
              <a:rPr lang="en-US">
                <a:latin typeface="Century Gothic"/>
              </a:rPr>
              <a:t>.</a:t>
            </a:r>
            <a:endParaRPr lang="en-US">
              <a:solidFill>
                <a:srgbClr val="FF0000"/>
              </a:solidFill>
            </a:endParaRPr>
          </a:p>
        </p:txBody>
      </p:sp>
      <p:sp>
        <p:nvSpPr>
          <p:cNvPr id="11" name="Content Placeholder 5">
            <a:extLst>
              <a:ext uri="{FF2B5EF4-FFF2-40B4-BE49-F238E27FC236}">
                <a16:creationId xmlns:a16="http://schemas.microsoft.com/office/drawing/2014/main" id="{DA257854-71CF-40F3-9C5A-768E3B6C5933}"/>
              </a:ext>
            </a:extLst>
          </p:cNvPr>
          <p:cNvSpPr txBox="1">
            <a:spLocks/>
          </p:cNvSpPr>
          <p:nvPr/>
        </p:nvSpPr>
        <p:spPr bwMode="auto">
          <a:xfrm>
            <a:off x="2811055" y="3171472"/>
            <a:ext cx="7646277" cy="13400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defTabSz="457200" rtl="0" eaLnBrk="0" fontAlgn="base" hangingPunct="0">
              <a:spcBef>
                <a:spcPct val="20000"/>
              </a:spcBef>
              <a:spcAft>
                <a:spcPct val="0"/>
              </a:spcAft>
              <a:buClr>
                <a:srgbClr val="309FCD"/>
              </a:buClr>
              <a:buFont typeface="Arial" panose="020B0604020202020204" pitchFamily="34" charset="0"/>
              <a:buChar char="•"/>
              <a:defRPr sz="2800" kern="1200">
                <a:solidFill>
                  <a:schemeClr val="tx2"/>
                </a:solidFill>
                <a:latin typeface="Century Gothic" panose="020B0502020202020204" pitchFamily="34" charset="0"/>
                <a:ea typeface="+mn-ea"/>
                <a:cs typeface="+mn-cs"/>
              </a:defRPr>
            </a:lvl1pPr>
            <a:lvl2pPr marL="742950" indent="-285750" algn="l" defTabSz="457200" rtl="0" eaLnBrk="0" fontAlgn="base" hangingPunct="0">
              <a:spcBef>
                <a:spcPct val="20000"/>
              </a:spcBef>
              <a:spcAft>
                <a:spcPct val="0"/>
              </a:spcAft>
              <a:buClr>
                <a:srgbClr val="309FCD"/>
              </a:buClr>
              <a:buFont typeface="Arial" panose="020B0604020202020204" pitchFamily="34" charset="0"/>
              <a:buChar char="–"/>
              <a:defRPr sz="2600" kern="1200">
                <a:solidFill>
                  <a:schemeClr val="tx2"/>
                </a:solidFill>
                <a:latin typeface="Century Gothic" panose="020B0502020202020204" pitchFamily="34" charset="0"/>
                <a:ea typeface="+mn-ea"/>
                <a:cs typeface="+mn-cs"/>
              </a:defRPr>
            </a:lvl2pPr>
            <a:lvl3pPr marL="1143000" indent="-228600" algn="l" defTabSz="457200" rtl="0" eaLnBrk="0" fontAlgn="base" hangingPunct="0">
              <a:spcBef>
                <a:spcPct val="20000"/>
              </a:spcBef>
              <a:spcAft>
                <a:spcPct val="0"/>
              </a:spcAft>
              <a:buClr>
                <a:srgbClr val="309FCD"/>
              </a:buClr>
              <a:buFont typeface="Arial" panose="020B0604020202020204" pitchFamily="34" charset="0"/>
              <a:buChar char="•"/>
              <a:defRPr sz="2400" kern="1200">
                <a:solidFill>
                  <a:schemeClr val="tx2"/>
                </a:solidFill>
                <a:latin typeface="Century Gothic" panose="020B0502020202020204" pitchFamily="34" charset="0"/>
                <a:ea typeface="+mn-ea"/>
                <a:cs typeface="+mn-cs"/>
              </a:defRPr>
            </a:lvl3pPr>
            <a:lvl4pPr marL="1600200" indent="-228600" algn="l" defTabSz="457200" rtl="0" eaLnBrk="0" fontAlgn="base" hangingPunct="0">
              <a:spcBef>
                <a:spcPct val="20000"/>
              </a:spcBef>
              <a:spcAft>
                <a:spcPct val="0"/>
              </a:spcAft>
              <a:buClr>
                <a:srgbClr val="309FCD"/>
              </a:buClr>
              <a:buFont typeface="Arial" panose="020B0604020202020204" pitchFamily="34" charset="0"/>
              <a:buChar char="–"/>
              <a:defRPr sz="2200" kern="1200">
                <a:solidFill>
                  <a:schemeClr val="tx2"/>
                </a:solidFill>
                <a:latin typeface="Century Gothic" panose="020B0502020202020204" pitchFamily="34" charset="0"/>
                <a:ea typeface="+mn-ea"/>
                <a:cs typeface="+mn-cs"/>
              </a:defRPr>
            </a:lvl4pPr>
            <a:lvl5pPr marL="2057400" indent="-228600" algn="l" defTabSz="457200" rtl="0" eaLnBrk="0" fontAlgn="base" hangingPunct="0">
              <a:spcBef>
                <a:spcPct val="20000"/>
              </a:spcBef>
              <a:spcAft>
                <a:spcPct val="0"/>
              </a:spcAft>
              <a:buClr>
                <a:srgbClr val="309FCD"/>
              </a:buClr>
              <a:buFont typeface="Arial" panose="020B0604020202020204" pitchFamily="34" charset="0"/>
              <a:buChar char="•"/>
              <a:defRPr kern="1200">
                <a:solidFill>
                  <a:schemeClr val="tx2"/>
                </a:solidFill>
                <a:latin typeface="Century Gothic" panose="020B0502020202020204" pitchFamily="34"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a:latin typeface="Century Gothic"/>
              </a:rPr>
              <a:t>Reflect on your </a:t>
            </a:r>
            <a:r>
              <a:rPr lang="en-US" b="1">
                <a:latin typeface="Century Gothic"/>
              </a:rPr>
              <a:t>values</a:t>
            </a:r>
            <a:r>
              <a:rPr lang="en-US">
                <a:latin typeface="Century Gothic"/>
              </a:rPr>
              <a:t>, </a:t>
            </a:r>
            <a:r>
              <a:rPr lang="en-US" b="1">
                <a:latin typeface="Century Gothic"/>
              </a:rPr>
              <a:t>attitudes</a:t>
            </a:r>
            <a:r>
              <a:rPr lang="en-US">
                <a:latin typeface="Century Gothic"/>
              </a:rPr>
              <a:t>, and </a:t>
            </a:r>
            <a:r>
              <a:rPr lang="en-US" b="1">
                <a:latin typeface="Century Gothic"/>
              </a:rPr>
              <a:t>beliefs</a:t>
            </a:r>
            <a:r>
              <a:rPr lang="en-US">
                <a:latin typeface="Century Gothic"/>
              </a:rPr>
              <a:t> and how they might affect your work.</a:t>
            </a:r>
            <a:endParaRPr lang="en-US">
              <a:solidFill>
                <a:srgbClr val="FF0000"/>
              </a:solidFill>
            </a:endParaRPr>
          </a:p>
        </p:txBody>
      </p:sp>
    </p:spTree>
    <p:extLst>
      <p:ext uri="{BB962C8B-B14F-4D97-AF65-F5344CB8AC3E}">
        <p14:creationId xmlns:p14="http://schemas.microsoft.com/office/powerpoint/2010/main" val="955402374"/>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1769B7E-0451-4501-89B5-415086D14350}"/>
              </a:ext>
            </a:extLst>
          </p:cNvPr>
          <p:cNvPicPr>
            <a:picLocks noChangeAspect="1"/>
          </p:cNvPicPr>
          <p:nvPr/>
        </p:nvPicPr>
        <p:blipFill rotWithShape="1">
          <a:blip r:embed="rId2"/>
          <a:srcRect l="73441" r="2631"/>
          <a:stretch/>
        </p:blipFill>
        <p:spPr>
          <a:xfrm>
            <a:off x="1578259" y="4821003"/>
            <a:ext cx="888694" cy="914400"/>
          </a:xfrm>
          <a:prstGeom prst="rect">
            <a:avLst/>
          </a:prstGeom>
        </p:spPr>
      </p:pic>
      <p:pic>
        <p:nvPicPr>
          <p:cNvPr id="15" name="Picture 14">
            <a:extLst>
              <a:ext uri="{FF2B5EF4-FFF2-40B4-BE49-F238E27FC236}">
                <a16:creationId xmlns:a16="http://schemas.microsoft.com/office/drawing/2014/main" id="{F03A131C-6680-49CF-A7A4-45AD32F268DF}"/>
              </a:ext>
            </a:extLst>
          </p:cNvPr>
          <p:cNvPicPr>
            <a:picLocks noChangeAspect="1"/>
          </p:cNvPicPr>
          <p:nvPr/>
        </p:nvPicPr>
        <p:blipFill rotWithShape="1">
          <a:blip r:embed="rId2"/>
          <a:srcRect l="38441" r="37613"/>
          <a:stretch/>
        </p:blipFill>
        <p:spPr>
          <a:xfrm>
            <a:off x="1567803" y="3307346"/>
            <a:ext cx="889352" cy="914400"/>
          </a:xfrm>
          <a:prstGeom prst="rect">
            <a:avLst/>
          </a:prstGeom>
        </p:spPr>
      </p:pic>
      <p:pic>
        <p:nvPicPr>
          <p:cNvPr id="14" name="Picture 13">
            <a:extLst>
              <a:ext uri="{FF2B5EF4-FFF2-40B4-BE49-F238E27FC236}">
                <a16:creationId xmlns:a16="http://schemas.microsoft.com/office/drawing/2014/main" id="{A32BF7B4-8D2F-4802-A228-499489CE0C94}"/>
              </a:ext>
            </a:extLst>
          </p:cNvPr>
          <p:cNvPicPr>
            <a:picLocks noChangeAspect="1"/>
          </p:cNvPicPr>
          <p:nvPr/>
        </p:nvPicPr>
        <p:blipFill rotWithShape="1">
          <a:blip r:embed="rId2"/>
          <a:srcRect l="3393" r="72271"/>
          <a:stretch/>
        </p:blipFill>
        <p:spPr>
          <a:xfrm>
            <a:off x="1570833" y="1737968"/>
            <a:ext cx="903824" cy="914400"/>
          </a:xfrm>
          <a:prstGeom prst="rect">
            <a:avLst/>
          </a:prstGeom>
        </p:spPr>
      </p:pic>
      <p:sp>
        <p:nvSpPr>
          <p:cNvPr id="5" name="Title 4">
            <a:extLst>
              <a:ext uri="{FF2B5EF4-FFF2-40B4-BE49-F238E27FC236}">
                <a16:creationId xmlns:a16="http://schemas.microsoft.com/office/drawing/2014/main" id="{AB34ED73-D30D-4F6E-8D00-922F9B268DA4}"/>
              </a:ext>
            </a:extLst>
          </p:cNvPr>
          <p:cNvSpPr>
            <a:spLocks noGrp="1"/>
          </p:cNvSpPr>
          <p:nvPr>
            <p:ph type="title"/>
          </p:nvPr>
        </p:nvSpPr>
        <p:spPr/>
        <p:txBody>
          <a:bodyPr/>
          <a:lstStyle/>
          <a:p>
            <a:r>
              <a:rPr lang="en-US"/>
              <a:t>Facilitation Tips (cont.)</a:t>
            </a:r>
          </a:p>
        </p:txBody>
      </p:sp>
      <p:sp>
        <p:nvSpPr>
          <p:cNvPr id="6" name="Content Placeholder 5">
            <a:extLst>
              <a:ext uri="{FF2B5EF4-FFF2-40B4-BE49-F238E27FC236}">
                <a16:creationId xmlns:a16="http://schemas.microsoft.com/office/drawing/2014/main" id="{BDD67C41-0C3F-4A70-93C9-E1A2FE53A942}"/>
              </a:ext>
            </a:extLst>
          </p:cNvPr>
          <p:cNvSpPr>
            <a:spLocks noGrp="1"/>
          </p:cNvSpPr>
          <p:nvPr>
            <p:ph idx="1"/>
          </p:nvPr>
        </p:nvSpPr>
        <p:spPr>
          <a:xfrm>
            <a:off x="2900854" y="1525134"/>
            <a:ext cx="7646277" cy="1340069"/>
          </a:xfrm>
        </p:spPr>
        <p:txBody>
          <a:bodyPr/>
          <a:lstStyle/>
          <a:p>
            <a:pPr marL="0" indent="0">
              <a:buNone/>
            </a:pPr>
            <a:r>
              <a:rPr lang="en-US" b="1"/>
              <a:t>Create a safe space </a:t>
            </a:r>
            <a:r>
              <a:rPr lang="en-US"/>
              <a:t>so participants feel comfortable to participate openly and honestly.</a:t>
            </a:r>
          </a:p>
        </p:txBody>
      </p:sp>
      <p:sp>
        <p:nvSpPr>
          <p:cNvPr id="4" name="Slide Number Placeholder 3">
            <a:extLst>
              <a:ext uri="{FF2B5EF4-FFF2-40B4-BE49-F238E27FC236}">
                <a16:creationId xmlns:a16="http://schemas.microsoft.com/office/drawing/2014/main" id="{AA6F6105-BF5D-4BA7-9919-B79A359C00C2}"/>
              </a:ext>
            </a:extLst>
          </p:cNvPr>
          <p:cNvSpPr>
            <a:spLocks noGrp="1"/>
          </p:cNvSpPr>
          <p:nvPr>
            <p:ph type="sldNum" sz="quarter" idx="10"/>
          </p:nvPr>
        </p:nvSpPr>
        <p:spPr/>
        <p:txBody>
          <a:bodyPr/>
          <a:lstStyle/>
          <a:p>
            <a:fld id="{090E803F-8A7C-4268-B9C8-6DA3A5BEE2D8}" type="slidenum">
              <a:rPr lang="en-US" smtClean="0"/>
              <a:t>138</a:t>
            </a:fld>
            <a:endParaRPr lang="en-US"/>
          </a:p>
        </p:txBody>
      </p:sp>
      <p:sp>
        <p:nvSpPr>
          <p:cNvPr id="10" name="Content Placeholder 5">
            <a:extLst>
              <a:ext uri="{FF2B5EF4-FFF2-40B4-BE49-F238E27FC236}">
                <a16:creationId xmlns:a16="http://schemas.microsoft.com/office/drawing/2014/main" id="{2078F3CE-B9CD-49A7-878C-96B04CF1A730}"/>
              </a:ext>
            </a:extLst>
          </p:cNvPr>
          <p:cNvSpPr txBox="1">
            <a:spLocks/>
          </p:cNvSpPr>
          <p:nvPr/>
        </p:nvSpPr>
        <p:spPr bwMode="auto">
          <a:xfrm>
            <a:off x="2896090" y="4814569"/>
            <a:ext cx="8179659" cy="946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defTabSz="457200" rtl="0" eaLnBrk="0" fontAlgn="base" hangingPunct="0">
              <a:spcBef>
                <a:spcPct val="20000"/>
              </a:spcBef>
              <a:spcAft>
                <a:spcPct val="0"/>
              </a:spcAft>
              <a:buClr>
                <a:srgbClr val="309FCD"/>
              </a:buClr>
              <a:buFont typeface="Arial" panose="020B0604020202020204" pitchFamily="34" charset="0"/>
              <a:buChar char="•"/>
              <a:defRPr sz="2800" kern="1200">
                <a:solidFill>
                  <a:schemeClr val="tx2"/>
                </a:solidFill>
                <a:latin typeface="Century Gothic" panose="020B0502020202020204" pitchFamily="34" charset="0"/>
                <a:ea typeface="+mn-ea"/>
                <a:cs typeface="+mn-cs"/>
              </a:defRPr>
            </a:lvl1pPr>
            <a:lvl2pPr marL="742950" indent="-285750" algn="l" defTabSz="457200" rtl="0" eaLnBrk="0" fontAlgn="base" hangingPunct="0">
              <a:spcBef>
                <a:spcPct val="20000"/>
              </a:spcBef>
              <a:spcAft>
                <a:spcPct val="0"/>
              </a:spcAft>
              <a:buClr>
                <a:srgbClr val="309FCD"/>
              </a:buClr>
              <a:buFont typeface="Arial" panose="020B0604020202020204" pitchFamily="34" charset="0"/>
              <a:buChar char="–"/>
              <a:defRPr sz="2600" kern="1200">
                <a:solidFill>
                  <a:schemeClr val="tx2"/>
                </a:solidFill>
                <a:latin typeface="Century Gothic" panose="020B0502020202020204" pitchFamily="34" charset="0"/>
                <a:ea typeface="+mn-ea"/>
                <a:cs typeface="+mn-cs"/>
              </a:defRPr>
            </a:lvl2pPr>
            <a:lvl3pPr marL="1143000" indent="-228600" algn="l" defTabSz="457200" rtl="0" eaLnBrk="0" fontAlgn="base" hangingPunct="0">
              <a:spcBef>
                <a:spcPct val="20000"/>
              </a:spcBef>
              <a:spcAft>
                <a:spcPct val="0"/>
              </a:spcAft>
              <a:buClr>
                <a:srgbClr val="309FCD"/>
              </a:buClr>
              <a:buFont typeface="Arial" panose="020B0604020202020204" pitchFamily="34" charset="0"/>
              <a:buChar char="•"/>
              <a:defRPr sz="2400" kern="1200">
                <a:solidFill>
                  <a:schemeClr val="tx2"/>
                </a:solidFill>
                <a:latin typeface="Century Gothic" panose="020B0502020202020204" pitchFamily="34" charset="0"/>
                <a:ea typeface="+mn-ea"/>
                <a:cs typeface="+mn-cs"/>
              </a:defRPr>
            </a:lvl3pPr>
            <a:lvl4pPr marL="1600200" indent="-228600" algn="l" defTabSz="457200" rtl="0" eaLnBrk="0" fontAlgn="base" hangingPunct="0">
              <a:spcBef>
                <a:spcPct val="20000"/>
              </a:spcBef>
              <a:spcAft>
                <a:spcPct val="0"/>
              </a:spcAft>
              <a:buClr>
                <a:srgbClr val="309FCD"/>
              </a:buClr>
              <a:buFont typeface="Arial" panose="020B0604020202020204" pitchFamily="34" charset="0"/>
              <a:buChar char="–"/>
              <a:defRPr sz="2200" kern="1200">
                <a:solidFill>
                  <a:schemeClr val="tx2"/>
                </a:solidFill>
                <a:latin typeface="Century Gothic" panose="020B0502020202020204" pitchFamily="34" charset="0"/>
                <a:ea typeface="+mn-ea"/>
                <a:cs typeface="+mn-cs"/>
              </a:defRPr>
            </a:lvl4pPr>
            <a:lvl5pPr marL="2057400" indent="-228600" algn="l" defTabSz="457200" rtl="0" eaLnBrk="0" fontAlgn="base" hangingPunct="0">
              <a:spcBef>
                <a:spcPct val="20000"/>
              </a:spcBef>
              <a:spcAft>
                <a:spcPct val="0"/>
              </a:spcAft>
              <a:buClr>
                <a:srgbClr val="309FCD"/>
              </a:buClr>
              <a:buFont typeface="Arial" panose="020B0604020202020204" pitchFamily="34" charset="0"/>
              <a:buChar char="•"/>
              <a:defRPr kern="1200">
                <a:solidFill>
                  <a:schemeClr val="tx2"/>
                </a:solidFill>
                <a:latin typeface="Century Gothic" panose="020B0502020202020204" pitchFamily="34"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a:t>Encourage </a:t>
            </a:r>
            <a:r>
              <a:rPr lang="en-US" b="1"/>
              <a:t>open and honest communication </a:t>
            </a:r>
            <a:r>
              <a:rPr lang="en-US"/>
              <a:t>about sex.</a:t>
            </a:r>
          </a:p>
        </p:txBody>
      </p:sp>
      <p:sp>
        <p:nvSpPr>
          <p:cNvPr id="11" name="Content Placeholder 5">
            <a:extLst>
              <a:ext uri="{FF2B5EF4-FFF2-40B4-BE49-F238E27FC236}">
                <a16:creationId xmlns:a16="http://schemas.microsoft.com/office/drawing/2014/main" id="{DA257854-71CF-40F3-9C5A-768E3B6C5933}"/>
              </a:ext>
            </a:extLst>
          </p:cNvPr>
          <p:cNvSpPr txBox="1">
            <a:spLocks/>
          </p:cNvSpPr>
          <p:nvPr/>
        </p:nvSpPr>
        <p:spPr bwMode="auto">
          <a:xfrm>
            <a:off x="2896091" y="3275120"/>
            <a:ext cx="7646277" cy="9466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defTabSz="457200" rtl="0" eaLnBrk="0" fontAlgn="base" hangingPunct="0">
              <a:spcBef>
                <a:spcPct val="20000"/>
              </a:spcBef>
              <a:spcAft>
                <a:spcPct val="0"/>
              </a:spcAft>
              <a:buClr>
                <a:srgbClr val="309FCD"/>
              </a:buClr>
              <a:buFont typeface="Arial" panose="020B0604020202020204" pitchFamily="34" charset="0"/>
              <a:buChar char="•"/>
              <a:defRPr sz="2800" kern="1200">
                <a:solidFill>
                  <a:schemeClr val="tx2"/>
                </a:solidFill>
                <a:latin typeface="Century Gothic" panose="020B0502020202020204" pitchFamily="34" charset="0"/>
                <a:ea typeface="+mn-ea"/>
                <a:cs typeface="+mn-cs"/>
              </a:defRPr>
            </a:lvl1pPr>
            <a:lvl2pPr marL="742950" indent="-285750" algn="l" defTabSz="457200" rtl="0" eaLnBrk="0" fontAlgn="base" hangingPunct="0">
              <a:spcBef>
                <a:spcPct val="20000"/>
              </a:spcBef>
              <a:spcAft>
                <a:spcPct val="0"/>
              </a:spcAft>
              <a:buClr>
                <a:srgbClr val="309FCD"/>
              </a:buClr>
              <a:buFont typeface="Arial" panose="020B0604020202020204" pitchFamily="34" charset="0"/>
              <a:buChar char="–"/>
              <a:defRPr sz="2600" kern="1200">
                <a:solidFill>
                  <a:schemeClr val="tx2"/>
                </a:solidFill>
                <a:latin typeface="Century Gothic" panose="020B0502020202020204" pitchFamily="34" charset="0"/>
                <a:ea typeface="+mn-ea"/>
                <a:cs typeface="+mn-cs"/>
              </a:defRPr>
            </a:lvl2pPr>
            <a:lvl3pPr marL="1143000" indent="-228600" algn="l" defTabSz="457200" rtl="0" eaLnBrk="0" fontAlgn="base" hangingPunct="0">
              <a:spcBef>
                <a:spcPct val="20000"/>
              </a:spcBef>
              <a:spcAft>
                <a:spcPct val="0"/>
              </a:spcAft>
              <a:buClr>
                <a:srgbClr val="309FCD"/>
              </a:buClr>
              <a:buFont typeface="Arial" panose="020B0604020202020204" pitchFamily="34" charset="0"/>
              <a:buChar char="•"/>
              <a:defRPr sz="2400" kern="1200">
                <a:solidFill>
                  <a:schemeClr val="tx2"/>
                </a:solidFill>
                <a:latin typeface="Century Gothic" panose="020B0502020202020204" pitchFamily="34" charset="0"/>
                <a:ea typeface="+mn-ea"/>
                <a:cs typeface="+mn-cs"/>
              </a:defRPr>
            </a:lvl3pPr>
            <a:lvl4pPr marL="1600200" indent="-228600" algn="l" defTabSz="457200" rtl="0" eaLnBrk="0" fontAlgn="base" hangingPunct="0">
              <a:spcBef>
                <a:spcPct val="20000"/>
              </a:spcBef>
              <a:spcAft>
                <a:spcPct val="0"/>
              </a:spcAft>
              <a:buClr>
                <a:srgbClr val="309FCD"/>
              </a:buClr>
              <a:buFont typeface="Arial" panose="020B0604020202020204" pitchFamily="34" charset="0"/>
              <a:buChar char="–"/>
              <a:defRPr sz="2200" kern="1200">
                <a:solidFill>
                  <a:schemeClr val="tx2"/>
                </a:solidFill>
                <a:latin typeface="Century Gothic" panose="020B0502020202020204" pitchFamily="34" charset="0"/>
                <a:ea typeface="+mn-ea"/>
                <a:cs typeface="+mn-cs"/>
              </a:defRPr>
            </a:lvl4pPr>
            <a:lvl5pPr marL="2057400" indent="-228600" algn="l" defTabSz="457200" rtl="0" eaLnBrk="0" fontAlgn="base" hangingPunct="0">
              <a:spcBef>
                <a:spcPct val="20000"/>
              </a:spcBef>
              <a:spcAft>
                <a:spcPct val="0"/>
              </a:spcAft>
              <a:buClr>
                <a:srgbClr val="309FCD"/>
              </a:buClr>
              <a:buFont typeface="Arial" panose="020B0604020202020204" pitchFamily="34" charset="0"/>
              <a:buChar char="•"/>
              <a:defRPr kern="1200">
                <a:solidFill>
                  <a:schemeClr val="tx2"/>
                </a:solidFill>
                <a:latin typeface="Century Gothic" panose="020B0502020202020204" pitchFamily="34"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b="1"/>
              <a:t>Be inclusive </a:t>
            </a:r>
            <a:r>
              <a:rPr lang="en-US"/>
              <a:t>and ensure that everyone can participate equally.</a:t>
            </a:r>
          </a:p>
        </p:txBody>
      </p:sp>
    </p:spTree>
    <p:extLst>
      <p:ext uri="{BB962C8B-B14F-4D97-AF65-F5344CB8AC3E}">
        <p14:creationId xmlns:p14="http://schemas.microsoft.com/office/powerpoint/2010/main" val="3818933287"/>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B34ED73-D30D-4F6E-8D00-922F9B268DA4}"/>
              </a:ext>
            </a:extLst>
          </p:cNvPr>
          <p:cNvSpPr>
            <a:spLocks noGrp="1"/>
          </p:cNvSpPr>
          <p:nvPr>
            <p:ph type="title"/>
          </p:nvPr>
        </p:nvSpPr>
        <p:spPr/>
        <p:txBody>
          <a:bodyPr/>
          <a:lstStyle/>
          <a:p>
            <a:r>
              <a:rPr lang="en-US"/>
              <a:t>Facilitation Tips (cont.)</a:t>
            </a:r>
          </a:p>
        </p:txBody>
      </p:sp>
      <p:sp>
        <p:nvSpPr>
          <p:cNvPr id="6" name="Content Placeholder 5">
            <a:extLst>
              <a:ext uri="{FF2B5EF4-FFF2-40B4-BE49-F238E27FC236}">
                <a16:creationId xmlns:a16="http://schemas.microsoft.com/office/drawing/2014/main" id="{BDD67C41-0C3F-4A70-93C9-E1A2FE53A942}"/>
              </a:ext>
            </a:extLst>
          </p:cNvPr>
          <p:cNvSpPr>
            <a:spLocks noGrp="1"/>
          </p:cNvSpPr>
          <p:nvPr>
            <p:ph idx="1"/>
          </p:nvPr>
        </p:nvSpPr>
        <p:spPr>
          <a:xfrm>
            <a:off x="2900854" y="1525135"/>
            <a:ext cx="7646277" cy="946626"/>
          </a:xfrm>
        </p:spPr>
        <p:txBody>
          <a:bodyPr/>
          <a:lstStyle/>
          <a:p>
            <a:pPr marL="0" indent="0">
              <a:buNone/>
            </a:pPr>
            <a:r>
              <a:rPr lang="en-US"/>
              <a:t>Prepare to </a:t>
            </a:r>
            <a:r>
              <a:rPr lang="en-US" b="1"/>
              <a:t>support participants </a:t>
            </a:r>
            <a:r>
              <a:rPr lang="en-US"/>
              <a:t>through personal and difficult topics.</a:t>
            </a:r>
          </a:p>
        </p:txBody>
      </p:sp>
      <p:sp>
        <p:nvSpPr>
          <p:cNvPr id="4" name="Slide Number Placeholder 3">
            <a:extLst>
              <a:ext uri="{FF2B5EF4-FFF2-40B4-BE49-F238E27FC236}">
                <a16:creationId xmlns:a16="http://schemas.microsoft.com/office/drawing/2014/main" id="{AA6F6105-BF5D-4BA7-9919-B79A359C00C2}"/>
              </a:ext>
            </a:extLst>
          </p:cNvPr>
          <p:cNvSpPr>
            <a:spLocks noGrp="1"/>
          </p:cNvSpPr>
          <p:nvPr>
            <p:ph type="sldNum" sz="quarter" idx="10"/>
          </p:nvPr>
        </p:nvSpPr>
        <p:spPr/>
        <p:txBody>
          <a:bodyPr/>
          <a:lstStyle/>
          <a:p>
            <a:fld id="{090E803F-8A7C-4268-B9C8-6DA3A5BEE2D8}" type="slidenum">
              <a:rPr lang="en-US" smtClean="0"/>
              <a:t>139</a:t>
            </a:fld>
            <a:endParaRPr lang="en-US"/>
          </a:p>
        </p:txBody>
      </p:sp>
      <p:sp>
        <p:nvSpPr>
          <p:cNvPr id="10" name="Content Placeholder 5">
            <a:extLst>
              <a:ext uri="{FF2B5EF4-FFF2-40B4-BE49-F238E27FC236}">
                <a16:creationId xmlns:a16="http://schemas.microsoft.com/office/drawing/2014/main" id="{2078F3CE-B9CD-49A7-878C-96B04CF1A730}"/>
              </a:ext>
            </a:extLst>
          </p:cNvPr>
          <p:cNvSpPr txBox="1">
            <a:spLocks/>
          </p:cNvSpPr>
          <p:nvPr/>
        </p:nvSpPr>
        <p:spPr bwMode="auto">
          <a:xfrm>
            <a:off x="2896090" y="4078479"/>
            <a:ext cx="7646277" cy="946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defTabSz="457200" rtl="0" eaLnBrk="0" fontAlgn="base" hangingPunct="0">
              <a:spcBef>
                <a:spcPct val="20000"/>
              </a:spcBef>
              <a:spcAft>
                <a:spcPct val="0"/>
              </a:spcAft>
              <a:buClr>
                <a:srgbClr val="309FCD"/>
              </a:buClr>
              <a:buFont typeface="Arial" panose="020B0604020202020204" pitchFamily="34" charset="0"/>
              <a:buChar char="•"/>
              <a:defRPr sz="2800" kern="1200">
                <a:solidFill>
                  <a:schemeClr val="tx2"/>
                </a:solidFill>
                <a:latin typeface="Century Gothic" panose="020B0502020202020204" pitchFamily="34" charset="0"/>
                <a:ea typeface="+mn-ea"/>
                <a:cs typeface="+mn-cs"/>
              </a:defRPr>
            </a:lvl1pPr>
            <a:lvl2pPr marL="742950" indent="-285750" algn="l" defTabSz="457200" rtl="0" eaLnBrk="0" fontAlgn="base" hangingPunct="0">
              <a:spcBef>
                <a:spcPct val="20000"/>
              </a:spcBef>
              <a:spcAft>
                <a:spcPct val="0"/>
              </a:spcAft>
              <a:buClr>
                <a:srgbClr val="309FCD"/>
              </a:buClr>
              <a:buFont typeface="Arial" panose="020B0604020202020204" pitchFamily="34" charset="0"/>
              <a:buChar char="–"/>
              <a:defRPr sz="2600" kern="1200">
                <a:solidFill>
                  <a:schemeClr val="tx2"/>
                </a:solidFill>
                <a:latin typeface="Century Gothic" panose="020B0502020202020204" pitchFamily="34" charset="0"/>
                <a:ea typeface="+mn-ea"/>
                <a:cs typeface="+mn-cs"/>
              </a:defRPr>
            </a:lvl2pPr>
            <a:lvl3pPr marL="1143000" indent="-228600" algn="l" defTabSz="457200" rtl="0" eaLnBrk="0" fontAlgn="base" hangingPunct="0">
              <a:spcBef>
                <a:spcPct val="20000"/>
              </a:spcBef>
              <a:spcAft>
                <a:spcPct val="0"/>
              </a:spcAft>
              <a:buClr>
                <a:srgbClr val="309FCD"/>
              </a:buClr>
              <a:buFont typeface="Arial" panose="020B0604020202020204" pitchFamily="34" charset="0"/>
              <a:buChar char="•"/>
              <a:defRPr sz="2400" kern="1200">
                <a:solidFill>
                  <a:schemeClr val="tx2"/>
                </a:solidFill>
                <a:latin typeface="Century Gothic" panose="020B0502020202020204" pitchFamily="34" charset="0"/>
                <a:ea typeface="+mn-ea"/>
                <a:cs typeface="+mn-cs"/>
              </a:defRPr>
            </a:lvl3pPr>
            <a:lvl4pPr marL="1600200" indent="-228600" algn="l" defTabSz="457200" rtl="0" eaLnBrk="0" fontAlgn="base" hangingPunct="0">
              <a:spcBef>
                <a:spcPct val="20000"/>
              </a:spcBef>
              <a:spcAft>
                <a:spcPct val="0"/>
              </a:spcAft>
              <a:buClr>
                <a:srgbClr val="309FCD"/>
              </a:buClr>
              <a:buFont typeface="Arial" panose="020B0604020202020204" pitchFamily="34" charset="0"/>
              <a:buChar char="–"/>
              <a:defRPr sz="2200" kern="1200">
                <a:solidFill>
                  <a:schemeClr val="tx2"/>
                </a:solidFill>
                <a:latin typeface="Century Gothic" panose="020B0502020202020204" pitchFamily="34" charset="0"/>
                <a:ea typeface="+mn-ea"/>
                <a:cs typeface="+mn-cs"/>
              </a:defRPr>
            </a:lvl4pPr>
            <a:lvl5pPr marL="2057400" indent="-228600" algn="l" defTabSz="457200" rtl="0" eaLnBrk="0" fontAlgn="base" hangingPunct="0">
              <a:spcBef>
                <a:spcPct val="20000"/>
              </a:spcBef>
              <a:spcAft>
                <a:spcPct val="0"/>
              </a:spcAft>
              <a:buClr>
                <a:srgbClr val="309FCD"/>
              </a:buClr>
              <a:buFont typeface="Arial" panose="020B0604020202020204" pitchFamily="34" charset="0"/>
              <a:buChar char="•"/>
              <a:defRPr kern="1200">
                <a:solidFill>
                  <a:schemeClr val="tx2"/>
                </a:solidFill>
                <a:latin typeface="Century Gothic" panose="020B0502020202020204" pitchFamily="34"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a:t>Ask questions to </a:t>
            </a:r>
            <a:r>
              <a:rPr lang="en-US" b="1"/>
              <a:t>encourage deeper thinking </a:t>
            </a:r>
            <a:r>
              <a:rPr lang="en-US"/>
              <a:t>and challenge assumptions.</a:t>
            </a:r>
          </a:p>
        </p:txBody>
      </p:sp>
      <p:sp>
        <p:nvSpPr>
          <p:cNvPr id="11" name="Content Placeholder 5">
            <a:extLst>
              <a:ext uri="{FF2B5EF4-FFF2-40B4-BE49-F238E27FC236}">
                <a16:creationId xmlns:a16="http://schemas.microsoft.com/office/drawing/2014/main" id="{DA257854-71CF-40F3-9C5A-768E3B6C5933}"/>
              </a:ext>
            </a:extLst>
          </p:cNvPr>
          <p:cNvSpPr txBox="1">
            <a:spLocks/>
          </p:cNvSpPr>
          <p:nvPr/>
        </p:nvSpPr>
        <p:spPr bwMode="auto">
          <a:xfrm>
            <a:off x="2896089" y="2801807"/>
            <a:ext cx="7646277" cy="9466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defTabSz="457200" rtl="0" eaLnBrk="0" fontAlgn="base" hangingPunct="0">
              <a:spcBef>
                <a:spcPct val="20000"/>
              </a:spcBef>
              <a:spcAft>
                <a:spcPct val="0"/>
              </a:spcAft>
              <a:buClr>
                <a:srgbClr val="309FCD"/>
              </a:buClr>
              <a:buFont typeface="Arial" panose="020B0604020202020204" pitchFamily="34" charset="0"/>
              <a:buChar char="•"/>
              <a:defRPr sz="2800" kern="1200">
                <a:solidFill>
                  <a:schemeClr val="tx2"/>
                </a:solidFill>
                <a:latin typeface="Century Gothic" panose="020B0502020202020204" pitchFamily="34" charset="0"/>
                <a:ea typeface="+mn-ea"/>
                <a:cs typeface="+mn-cs"/>
              </a:defRPr>
            </a:lvl1pPr>
            <a:lvl2pPr marL="742950" indent="-285750" algn="l" defTabSz="457200" rtl="0" eaLnBrk="0" fontAlgn="base" hangingPunct="0">
              <a:spcBef>
                <a:spcPct val="20000"/>
              </a:spcBef>
              <a:spcAft>
                <a:spcPct val="0"/>
              </a:spcAft>
              <a:buClr>
                <a:srgbClr val="309FCD"/>
              </a:buClr>
              <a:buFont typeface="Arial" panose="020B0604020202020204" pitchFamily="34" charset="0"/>
              <a:buChar char="–"/>
              <a:defRPr sz="2600" kern="1200">
                <a:solidFill>
                  <a:schemeClr val="tx2"/>
                </a:solidFill>
                <a:latin typeface="Century Gothic" panose="020B0502020202020204" pitchFamily="34" charset="0"/>
                <a:ea typeface="+mn-ea"/>
                <a:cs typeface="+mn-cs"/>
              </a:defRPr>
            </a:lvl2pPr>
            <a:lvl3pPr marL="1143000" indent="-228600" algn="l" defTabSz="457200" rtl="0" eaLnBrk="0" fontAlgn="base" hangingPunct="0">
              <a:spcBef>
                <a:spcPct val="20000"/>
              </a:spcBef>
              <a:spcAft>
                <a:spcPct val="0"/>
              </a:spcAft>
              <a:buClr>
                <a:srgbClr val="309FCD"/>
              </a:buClr>
              <a:buFont typeface="Arial" panose="020B0604020202020204" pitchFamily="34" charset="0"/>
              <a:buChar char="•"/>
              <a:defRPr sz="2400" kern="1200">
                <a:solidFill>
                  <a:schemeClr val="tx2"/>
                </a:solidFill>
                <a:latin typeface="Century Gothic" panose="020B0502020202020204" pitchFamily="34" charset="0"/>
                <a:ea typeface="+mn-ea"/>
                <a:cs typeface="+mn-cs"/>
              </a:defRPr>
            </a:lvl3pPr>
            <a:lvl4pPr marL="1600200" indent="-228600" algn="l" defTabSz="457200" rtl="0" eaLnBrk="0" fontAlgn="base" hangingPunct="0">
              <a:spcBef>
                <a:spcPct val="20000"/>
              </a:spcBef>
              <a:spcAft>
                <a:spcPct val="0"/>
              </a:spcAft>
              <a:buClr>
                <a:srgbClr val="309FCD"/>
              </a:buClr>
              <a:buFont typeface="Arial" panose="020B0604020202020204" pitchFamily="34" charset="0"/>
              <a:buChar char="–"/>
              <a:defRPr sz="2200" kern="1200">
                <a:solidFill>
                  <a:schemeClr val="tx2"/>
                </a:solidFill>
                <a:latin typeface="Century Gothic" panose="020B0502020202020204" pitchFamily="34" charset="0"/>
                <a:ea typeface="+mn-ea"/>
                <a:cs typeface="+mn-cs"/>
              </a:defRPr>
            </a:lvl4pPr>
            <a:lvl5pPr marL="2057400" indent="-228600" algn="l" defTabSz="457200" rtl="0" eaLnBrk="0" fontAlgn="base" hangingPunct="0">
              <a:spcBef>
                <a:spcPct val="20000"/>
              </a:spcBef>
              <a:spcAft>
                <a:spcPct val="0"/>
              </a:spcAft>
              <a:buClr>
                <a:srgbClr val="309FCD"/>
              </a:buClr>
              <a:buFont typeface="Arial" panose="020B0604020202020204" pitchFamily="34" charset="0"/>
              <a:buChar char="•"/>
              <a:defRPr kern="1200">
                <a:solidFill>
                  <a:schemeClr val="tx2"/>
                </a:solidFill>
                <a:latin typeface="Century Gothic" panose="020B0502020202020204" pitchFamily="34"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a:t>Use active listening to </a:t>
            </a:r>
            <a:r>
              <a:rPr lang="en-US" b="1"/>
              <a:t>validate participant contributions</a:t>
            </a:r>
            <a:r>
              <a:rPr lang="en-US"/>
              <a:t>.</a:t>
            </a:r>
          </a:p>
        </p:txBody>
      </p:sp>
      <p:sp>
        <p:nvSpPr>
          <p:cNvPr id="12" name="Content Placeholder 5">
            <a:extLst>
              <a:ext uri="{FF2B5EF4-FFF2-40B4-BE49-F238E27FC236}">
                <a16:creationId xmlns:a16="http://schemas.microsoft.com/office/drawing/2014/main" id="{9C99783D-7CF9-4705-957B-C6406FE81D02}"/>
              </a:ext>
            </a:extLst>
          </p:cNvPr>
          <p:cNvSpPr txBox="1">
            <a:spLocks/>
          </p:cNvSpPr>
          <p:nvPr/>
        </p:nvSpPr>
        <p:spPr bwMode="auto">
          <a:xfrm>
            <a:off x="2896088" y="5355150"/>
            <a:ext cx="7646277" cy="5685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defTabSz="457200" rtl="0" eaLnBrk="0" fontAlgn="base" hangingPunct="0">
              <a:spcBef>
                <a:spcPct val="20000"/>
              </a:spcBef>
              <a:spcAft>
                <a:spcPct val="0"/>
              </a:spcAft>
              <a:buClr>
                <a:srgbClr val="309FCD"/>
              </a:buClr>
              <a:buFont typeface="Arial" panose="020B0604020202020204" pitchFamily="34" charset="0"/>
              <a:buChar char="•"/>
              <a:defRPr sz="2800" kern="1200">
                <a:solidFill>
                  <a:schemeClr val="tx2"/>
                </a:solidFill>
                <a:latin typeface="Century Gothic" panose="020B0502020202020204" pitchFamily="34" charset="0"/>
                <a:ea typeface="+mn-ea"/>
                <a:cs typeface="+mn-cs"/>
              </a:defRPr>
            </a:lvl1pPr>
            <a:lvl2pPr marL="742950" indent="-285750" algn="l" defTabSz="457200" rtl="0" eaLnBrk="0" fontAlgn="base" hangingPunct="0">
              <a:spcBef>
                <a:spcPct val="20000"/>
              </a:spcBef>
              <a:spcAft>
                <a:spcPct val="0"/>
              </a:spcAft>
              <a:buClr>
                <a:srgbClr val="309FCD"/>
              </a:buClr>
              <a:buFont typeface="Arial" panose="020B0604020202020204" pitchFamily="34" charset="0"/>
              <a:buChar char="–"/>
              <a:defRPr sz="2600" kern="1200">
                <a:solidFill>
                  <a:schemeClr val="tx2"/>
                </a:solidFill>
                <a:latin typeface="Century Gothic" panose="020B0502020202020204" pitchFamily="34" charset="0"/>
                <a:ea typeface="+mn-ea"/>
                <a:cs typeface="+mn-cs"/>
              </a:defRPr>
            </a:lvl2pPr>
            <a:lvl3pPr marL="1143000" indent="-228600" algn="l" defTabSz="457200" rtl="0" eaLnBrk="0" fontAlgn="base" hangingPunct="0">
              <a:spcBef>
                <a:spcPct val="20000"/>
              </a:spcBef>
              <a:spcAft>
                <a:spcPct val="0"/>
              </a:spcAft>
              <a:buClr>
                <a:srgbClr val="309FCD"/>
              </a:buClr>
              <a:buFont typeface="Arial" panose="020B0604020202020204" pitchFamily="34" charset="0"/>
              <a:buChar char="•"/>
              <a:defRPr sz="2400" kern="1200">
                <a:solidFill>
                  <a:schemeClr val="tx2"/>
                </a:solidFill>
                <a:latin typeface="Century Gothic" panose="020B0502020202020204" pitchFamily="34" charset="0"/>
                <a:ea typeface="+mn-ea"/>
                <a:cs typeface="+mn-cs"/>
              </a:defRPr>
            </a:lvl3pPr>
            <a:lvl4pPr marL="1600200" indent="-228600" algn="l" defTabSz="457200" rtl="0" eaLnBrk="0" fontAlgn="base" hangingPunct="0">
              <a:spcBef>
                <a:spcPct val="20000"/>
              </a:spcBef>
              <a:spcAft>
                <a:spcPct val="0"/>
              </a:spcAft>
              <a:buClr>
                <a:srgbClr val="309FCD"/>
              </a:buClr>
              <a:buFont typeface="Arial" panose="020B0604020202020204" pitchFamily="34" charset="0"/>
              <a:buChar char="–"/>
              <a:defRPr sz="2200" kern="1200">
                <a:solidFill>
                  <a:schemeClr val="tx2"/>
                </a:solidFill>
                <a:latin typeface="Century Gothic" panose="020B0502020202020204" pitchFamily="34" charset="0"/>
                <a:ea typeface="+mn-ea"/>
                <a:cs typeface="+mn-cs"/>
              </a:defRPr>
            </a:lvl4pPr>
            <a:lvl5pPr marL="2057400" indent="-228600" algn="l" defTabSz="457200" rtl="0" eaLnBrk="0" fontAlgn="base" hangingPunct="0">
              <a:spcBef>
                <a:spcPct val="20000"/>
              </a:spcBef>
              <a:spcAft>
                <a:spcPct val="0"/>
              </a:spcAft>
              <a:buClr>
                <a:srgbClr val="309FCD"/>
              </a:buClr>
              <a:buFont typeface="Arial" panose="020B0604020202020204" pitchFamily="34" charset="0"/>
              <a:buChar char="•"/>
              <a:defRPr kern="1200">
                <a:solidFill>
                  <a:schemeClr val="tx2"/>
                </a:solidFill>
                <a:latin typeface="Century Gothic" panose="020B0502020202020204" pitchFamily="34"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a:t>Debrief with colleagues.</a:t>
            </a:r>
          </a:p>
        </p:txBody>
      </p:sp>
      <p:pic>
        <p:nvPicPr>
          <p:cNvPr id="2" name="Picture 1">
            <a:extLst>
              <a:ext uri="{FF2B5EF4-FFF2-40B4-BE49-F238E27FC236}">
                <a16:creationId xmlns:a16="http://schemas.microsoft.com/office/drawing/2014/main" id="{18C80F39-9802-4A9E-AF3F-534CEF435244}"/>
              </a:ext>
            </a:extLst>
          </p:cNvPr>
          <p:cNvPicPr>
            <a:picLocks noChangeAspect="1"/>
          </p:cNvPicPr>
          <p:nvPr/>
        </p:nvPicPr>
        <p:blipFill rotWithShape="1">
          <a:blip r:embed="rId2"/>
          <a:srcRect l="74659" r="1262"/>
          <a:stretch/>
        </p:blipFill>
        <p:spPr>
          <a:xfrm>
            <a:off x="1575654" y="5182216"/>
            <a:ext cx="882188" cy="914400"/>
          </a:xfrm>
          <a:prstGeom prst="rect">
            <a:avLst/>
          </a:prstGeom>
        </p:spPr>
      </p:pic>
      <p:pic>
        <p:nvPicPr>
          <p:cNvPr id="13" name="Picture 12">
            <a:extLst>
              <a:ext uri="{FF2B5EF4-FFF2-40B4-BE49-F238E27FC236}">
                <a16:creationId xmlns:a16="http://schemas.microsoft.com/office/drawing/2014/main" id="{5C1142F0-0472-48C8-A487-9DD13A26E844}"/>
              </a:ext>
            </a:extLst>
          </p:cNvPr>
          <p:cNvPicPr>
            <a:picLocks noChangeAspect="1"/>
          </p:cNvPicPr>
          <p:nvPr/>
        </p:nvPicPr>
        <p:blipFill rotWithShape="1">
          <a:blip r:embed="rId2"/>
          <a:srcRect r="75304"/>
          <a:stretch/>
        </p:blipFill>
        <p:spPr>
          <a:xfrm>
            <a:off x="1575655" y="1580662"/>
            <a:ext cx="904775" cy="914400"/>
          </a:xfrm>
          <a:prstGeom prst="rect">
            <a:avLst/>
          </a:prstGeom>
        </p:spPr>
      </p:pic>
      <p:pic>
        <p:nvPicPr>
          <p:cNvPr id="14" name="Picture 13">
            <a:extLst>
              <a:ext uri="{FF2B5EF4-FFF2-40B4-BE49-F238E27FC236}">
                <a16:creationId xmlns:a16="http://schemas.microsoft.com/office/drawing/2014/main" id="{70DA96E3-C681-46D3-B435-0EFD592A411D}"/>
              </a:ext>
            </a:extLst>
          </p:cNvPr>
          <p:cNvPicPr>
            <a:picLocks noChangeAspect="1"/>
          </p:cNvPicPr>
          <p:nvPr/>
        </p:nvPicPr>
        <p:blipFill rotWithShape="1">
          <a:blip r:embed="rId2"/>
          <a:srcRect l="24492" r="50812"/>
          <a:stretch/>
        </p:blipFill>
        <p:spPr>
          <a:xfrm>
            <a:off x="1575654" y="2817920"/>
            <a:ext cx="904775" cy="914400"/>
          </a:xfrm>
          <a:prstGeom prst="rect">
            <a:avLst/>
          </a:prstGeom>
        </p:spPr>
      </p:pic>
      <p:pic>
        <p:nvPicPr>
          <p:cNvPr id="15" name="Picture 14">
            <a:extLst>
              <a:ext uri="{FF2B5EF4-FFF2-40B4-BE49-F238E27FC236}">
                <a16:creationId xmlns:a16="http://schemas.microsoft.com/office/drawing/2014/main" id="{D58B4F3C-59BB-4D2F-B564-7C804FFABAFF}"/>
              </a:ext>
            </a:extLst>
          </p:cNvPr>
          <p:cNvPicPr>
            <a:picLocks noChangeAspect="1"/>
          </p:cNvPicPr>
          <p:nvPr/>
        </p:nvPicPr>
        <p:blipFill rotWithShape="1">
          <a:blip r:embed="rId2"/>
          <a:srcRect l="49201" r="26389"/>
          <a:stretch/>
        </p:blipFill>
        <p:spPr>
          <a:xfrm>
            <a:off x="1575655" y="4094591"/>
            <a:ext cx="894296" cy="914400"/>
          </a:xfrm>
          <a:prstGeom prst="rect">
            <a:avLst/>
          </a:prstGeom>
        </p:spPr>
      </p:pic>
    </p:spTree>
    <p:extLst>
      <p:ext uri="{BB962C8B-B14F-4D97-AF65-F5344CB8AC3E}">
        <p14:creationId xmlns:p14="http://schemas.microsoft.com/office/powerpoint/2010/main" val="31723541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39301" y="362886"/>
            <a:ext cx="7510106" cy="1077322"/>
          </a:xfrm>
        </p:spPr>
        <p:txBody>
          <a:bodyPr/>
          <a:lstStyle/>
          <a:p>
            <a:r>
              <a:rPr lang="en-US"/>
              <a:t>1. Develop a role description.</a:t>
            </a:r>
          </a:p>
        </p:txBody>
      </p:sp>
      <p:sp>
        <p:nvSpPr>
          <p:cNvPr id="3" name="Content Placeholder 2"/>
          <p:cNvSpPr>
            <a:spLocks noGrp="1"/>
          </p:cNvSpPr>
          <p:nvPr>
            <p:ph idx="1"/>
          </p:nvPr>
        </p:nvSpPr>
        <p:spPr>
          <a:xfrm>
            <a:off x="1539301" y="1519589"/>
            <a:ext cx="6658215" cy="4445367"/>
          </a:xfrm>
        </p:spPr>
        <p:txBody>
          <a:bodyPr/>
          <a:lstStyle/>
          <a:p>
            <a:r>
              <a:rPr lang="en-US"/>
              <a:t>A role description should outline:</a:t>
            </a:r>
          </a:p>
          <a:p>
            <a:pPr lvl="1"/>
            <a:r>
              <a:rPr lang="en-US"/>
              <a:t>The knowledge, skills, and attributes you are looking for in an Ambassador.</a:t>
            </a:r>
          </a:p>
          <a:p>
            <a:pPr lvl="1"/>
            <a:r>
              <a:rPr lang="en-US"/>
              <a:t>A minimum package of activities Ambassadors will need to undertake.</a:t>
            </a:r>
          </a:p>
          <a:p>
            <a:pPr lvl="1"/>
            <a:r>
              <a:rPr lang="en-US"/>
              <a:t>The range of activities that Ambassadors may undertake.</a:t>
            </a:r>
          </a:p>
        </p:txBody>
      </p:sp>
      <p:pic>
        <p:nvPicPr>
          <p:cNvPr id="9" name="Picture 8" descr="A child posing for a picture&#10;&#10;Description automatically generated">
            <a:extLst>
              <a:ext uri="{FF2B5EF4-FFF2-40B4-BE49-F238E27FC236}">
                <a16:creationId xmlns:a16="http://schemas.microsoft.com/office/drawing/2014/main" id="{4AC557A4-1859-4AF3-A826-84A844A01BBE}"/>
              </a:ext>
            </a:extLst>
          </p:cNvPr>
          <p:cNvPicPr>
            <a:picLocks noChangeAspect="1"/>
          </p:cNvPicPr>
          <p:nvPr/>
        </p:nvPicPr>
        <p:blipFill>
          <a:blip r:embed="rId3"/>
          <a:stretch>
            <a:fillRect/>
          </a:stretch>
        </p:blipFill>
        <p:spPr>
          <a:xfrm flipH="1">
            <a:off x="7956884" y="893044"/>
            <a:ext cx="2692640" cy="5443957"/>
          </a:xfrm>
          <a:prstGeom prst="rect">
            <a:avLst/>
          </a:prstGeom>
        </p:spPr>
      </p:pic>
    </p:spTree>
    <p:extLst>
      <p:ext uri="{BB962C8B-B14F-4D97-AF65-F5344CB8AC3E}">
        <p14:creationId xmlns:p14="http://schemas.microsoft.com/office/powerpoint/2010/main" val="3628636442"/>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0BE4CDB-75DF-48A2-8E74-A7894CBBC9E9}"/>
              </a:ext>
            </a:extLst>
          </p:cNvPr>
          <p:cNvSpPr>
            <a:spLocks noGrp="1"/>
          </p:cNvSpPr>
          <p:nvPr>
            <p:ph type="sldNum" sz="quarter" idx="12"/>
          </p:nvPr>
        </p:nvSpPr>
        <p:spPr/>
        <p:txBody>
          <a:bodyPr/>
          <a:lstStyle/>
          <a:p>
            <a:fld id="{090E803F-8A7C-4268-B9C8-6DA3A5BEE2D8}" type="slidenum">
              <a:rPr lang="en-US" smtClean="0"/>
              <a:t>140</a:t>
            </a:fld>
            <a:endParaRPr lang="en-US"/>
          </a:p>
        </p:txBody>
      </p:sp>
      <p:sp>
        <p:nvSpPr>
          <p:cNvPr id="5" name="Rectangle 4">
            <a:extLst>
              <a:ext uri="{FF2B5EF4-FFF2-40B4-BE49-F238E27FC236}">
                <a16:creationId xmlns:a16="http://schemas.microsoft.com/office/drawing/2014/main" id="{3F972C0E-7D45-4F15-9DED-880235DC73C8}"/>
              </a:ext>
            </a:extLst>
          </p:cNvPr>
          <p:cNvSpPr/>
          <p:nvPr/>
        </p:nvSpPr>
        <p:spPr>
          <a:xfrm>
            <a:off x="-1" y="0"/>
            <a:ext cx="12188826" cy="6869113"/>
          </a:xfrm>
          <a:prstGeom prst="rect">
            <a:avLst/>
          </a:prstGeom>
          <a:solidFill>
            <a:schemeClr val="accent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CE05409-BB6E-4816-A3F6-CE964CA071C5}"/>
              </a:ext>
            </a:extLst>
          </p:cNvPr>
          <p:cNvSpPr>
            <a:spLocks noGrp="1"/>
          </p:cNvSpPr>
          <p:nvPr>
            <p:ph type="title"/>
          </p:nvPr>
        </p:nvSpPr>
        <p:spPr>
          <a:xfrm>
            <a:off x="3411006" y="2606907"/>
            <a:ext cx="5366811" cy="1644186"/>
          </a:xfrm>
          <a:solidFill>
            <a:schemeClr val="bg1"/>
          </a:solidFill>
          <a:ln w="76200">
            <a:solidFill>
              <a:schemeClr val="accent3"/>
            </a:solidFill>
          </a:ln>
        </p:spPr>
        <p:txBody>
          <a:bodyPr/>
          <a:lstStyle/>
          <a:p>
            <a:pPr algn="ctr"/>
            <a:r>
              <a:rPr lang="en-US" dirty="0">
                <a:solidFill>
                  <a:schemeClr val="tx1"/>
                </a:solidFill>
              </a:rPr>
              <a:t>BREAK</a:t>
            </a:r>
          </a:p>
        </p:txBody>
      </p:sp>
    </p:spTree>
    <p:extLst>
      <p:ext uri="{BB962C8B-B14F-4D97-AF65-F5344CB8AC3E}">
        <p14:creationId xmlns:p14="http://schemas.microsoft.com/office/powerpoint/2010/main" val="235852472"/>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B42BA4E-C14C-4B4D-A41D-D23829397402}"/>
              </a:ext>
            </a:extLst>
          </p:cNvPr>
          <p:cNvSpPr>
            <a:spLocks noGrp="1"/>
          </p:cNvSpPr>
          <p:nvPr>
            <p:ph type="sldNum" sz="quarter" idx="4294967295"/>
          </p:nvPr>
        </p:nvSpPr>
        <p:spPr>
          <a:xfrm>
            <a:off x="11533188" y="6689725"/>
            <a:ext cx="655637" cy="179388"/>
          </a:xfrm>
        </p:spPr>
        <p:txBody>
          <a:bodyPr/>
          <a:lstStyle/>
          <a:p>
            <a:pPr>
              <a:defRPr/>
            </a:pPr>
            <a:fld id="{4C0A3798-3E55-40AD-888C-464D28038119}" type="slidenum">
              <a:rPr lang="en-US" smtClean="0"/>
              <a:pPr>
                <a:defRPr/>
              </a:pPr>
              <a:t>141</a:t>
            </a:fld>
            <a:endParaRPr lang="en-US"/>
          </a:p>
        </p:txBody>
      </p:sp>
      <p:sp>
        <p:nvSpPr>
          <p:cNvPr id="5" name="Flowchart: Connector 4">
            <a:extLst>
              <a:ext uri="{FF2B5EF4-FFF2-40B4-BE49-F238E27FC236}">
                <a16:creationId xmlns:a16="http://schemas.microsoft.com/office/drawing/2014/main" id="{71F3B6DE-AB6E-4FEC-B9FD-2CB3472C7D9D}"/>
              </a:ext>
            </a:extLst>
          </p:cNvPr>
          <p:cNvSpPr/>
          <p:nvPr/>
        </p:nvSpPr>
        <p:spPr>
          <a:xfrm>
            <a:off x="4094162" y="1428750"/>
            <a:ext cx="4000500" cy="4000500"/>
          </a:xfrm>
          <a:prstGeom prst="flowChartConnector">
            <a:avLst/>
          </a:prstGeom>
          <a:solidFill>
            <a:schemeClr val="bg1"/>
          </a:solidFill>
          <a:ln w="127000">
            <a:solidFill>
              <a:schemeClr val="accent3"/>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00DA49C7-3366-415D-A645-D02EBEC869E0}"/>
              </a:ext>
            </a:extLst>
          </p:cNvPr>
          <p:cNvSpPr txBox="1">
            <a:spLocks/>
          </p:cNvSpPr>
          <p:nvPr/>
        </p:nvSpPr>
        <p:spPr>
          <a:xfrm>
            <a:off x="4094162" y="3091268"/>
            <a:ext cx="4000500" cy="675463"/>
          </a:xfrm>
          <a:prstGeom prst="rect">
            <a:avLst/>
          </a:prstGeom>
        </p:spPr>
        <p:txBody>
          <a:bodyPr/>
          <a:lstStyle>
            <a:lvl1pPr algn="l" defTabSz="457200" rtl="0" eaLnBrk="0" fontAlgn="base" hangingPunct="0">
              <a:spcBef>
                <a:spcPct val="0"/>
              </a:spcBef>
              <a:spcAft>
                <a:spcPct val="0"/>
              </a:spcAft>
              <a:defRPr sz="3600" b="1" kern="1200">
                <a:solidFill>
                  <a:schemeClr val="accent5"/>
                </a:solidFill>
                <a:latin typeface="Century Gothic" panose="020B0502020202020204" pitchFamily="34" charset="0"/>
                <a:ea typeface="+mj-ea"/>
                <a:cs typeface="+mj-cs"/>
              </a:defRPr>
            </a:lvl1pPr>
            <a:lvl2pPr algn="l" defTabSz="457200" rtl="0" eaLnBrk="0" fontAlgn="base" hangingPunct="0">
              <a:spcBef>
                <a:spcPct val="0"/>
              </a:spcBef>
              <a:spcAft>
                <a:spcPct val="0"/>
              </a:spcAft>
              <a:defRPr sz="2800" b="1">
                <a:solidFill>
                  <a:srgbClr val="717074"/>
                </a:solidFill>
                <a:latin typeface="Calibri" pitchFamily="34" charset="0"/>
              </a:defRPr>
            </a:lvl2pPr>
            <a:lvl3pPr algn="l" defTabSz="457200" rtl="0" eaLnBrk="0" fontAlgn="base" hangingPunct="0">
              <a:spcBef>
                <a:spcPct val="0"/>
              </a:spcBef>
              <a:spcAft>
                <a:spcPct val="0"/>
              </a:spcAft>
              <a:defRPr sz="2800" b="1">
                <a:solidFill>
                  <a:srgbClr val="717074"/>
                </a:solidFill>
                <a:latin typeface="Calibri" pitchFamily="34" charset="0"/>
              </a:defRPr>
            </a:lvl3pPr>
            <a:lvl4pPr algn="l" defTabSz="457200" rtl="0" eaLnBrk="0" fontAlgn="base" hangingPunct="0">
              <a:spcBef>
                <a:spcPct val="0"/>
              </a:spcBef>
              <a:spcAft>
                <a:spcPct val="0"/>
              </a:spcAft>
              <a:defRPr sz="2800" b="1">
                <a:solidFill>
                  <a:srgbClr val="717074"/>
                </a:solidFill>
                <a:latin typeface="Calibri" pitchFamily="34" charset="0"/>
              </a:defRPr>
            </a:lvl4pPr>
            <a:lvl5pPr algn="l" defTabSz="457200" rtl="0" eaLnBrk="0" fontAlgn="base" hangingPunct="0">
              <a:spcBef>
                <a:spcPct val="0"/>
              </a:spcBef>
              <a:spcAft>
                <a:spcPct val="0"/>
              </a:spcAft>
              <a:defRPr sz="2800" b="1">
                <a:solidFill>
                  <a:srgbClr val="717074"/>
                </a:solidFill>
                <a:latin typeface="Calibri" pitchFamily="34" charset="0"/>
              </a:defRPr>
            </a:lvl5pPr>
            <a:lvl6pPr marL="457200" algn="l" defTabSz="457200" rtl="0" fontAlgn="base">
              <a:spcBef>
                <a:spcPct val="0"/>
              </a:spcBef>
              <a:spcAft>
                <a:spcPct val="0"/>
              </a:spcAft>
              <a:defRPr sz="2800" b="1">
                <a:solidFill>
                  <a:srgbClr val="5C6F7A"/>
                </a:solidFill>
                <a:latin typeface="Calibri" pitchFamily="34" charset="0"/>
              </a:defRPr>
            </a:lvl6pPr>
            <a:lvl7pPr marL="914400" algn="l" defTabSz="457200" rtl="0" fontAlgn="base">
              <a:spcBef>
                <a:spcPct val="0"/>
              </a:spcBef>
              <a:spcAft>
                <a:spcPct val="0"/>
              </a:spcAft>
              <a:defRPr sz="2800" b="1">
                <a:solidFill>
                  <a:srgbClr val="5C6F7A"/>
                </a:solidFill>
                <a:latin typeface="Calibri" pitchFamily="34" charset="0"/>
              </a:defRPr>
            </a:lvl7pPr>
            <a:lvl8pPr marL="1371600" algn="l" defTabSz="457200" rtl="0" fontAlgn="base">
              <a:spcBef>
                <a:spcPct val="0"/>
              </a:spcBef>
              <a:spcAft>
                <a:spcPct val="0"/>
              </a:spcAft>
              <a:defRPr sz="2800" b="1">
                <a:solidFill>
                  <a:srgbClr val="5C6F7A"/>
                </a:solidFill>
                <a:latin typeface="Calibri" pitchFamily="34" charset="0"/>
              </a:defRPr>
            </a:lvl8pPr>
            <a:lvl9pPr marL="1828800" algn="l" defTabSz="457200" rtl="0" fontAlgn="base">
              <a:spcBef>
                <a:spcPct val="0"/>
              </a:spcBef>
              <a:spcAft>
                <a:spcPct val="0"/>
              </a:spcAft>
              <a:defRPr sz="2800" b="1">
                <a:solidFill>
                  <a:srgbClr val="5C6F7A"/>
                </a:solidFill>
                <a:latin typeface="Calibri" pitchFamily="34" charset="0"/>
              </a:defRPr>
            </a:lvl9pPr>
          </a:lstStyle>
          <a:p>
            <a:pPr algn="ctr"/>
            <a:r>
              <a:rPr lang="en-US" dirty="0">
                <a:latin typeface="Arial Rounded MT Bold" panose="020F0704030504030204" pitchFamily="34" charset="0"/>
              </a:rPr>
              <a:t>Homework</a:t>
            </a:r>
          </a:p>
        </p:txBody>
      </p:sp>
    </p:spTree>
    <p:extLst>
      <p:ext uri="{BB962C8B-B14F-4D97-AF65-F5344CB8AC3E}">
        <p14:creationId xmlns:p14="http://schemas.microsoft.com/office/powerpoint/2010/main" val="4189060483"/>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D2CFC8D-E8E0-4DDF-88E9-A73CEC67A076}"/>
              </a:ext>
            </a:extLst>
          </p:cNvPr>
          <p:cNvSpPr>
            <a:spLocks noGrp="1"/>
          </p:cNvSpPr>
          <p:nvPr>
            <p:ph type="title"/>
          </p:nvPr>
        </p:nvSpPr>
        <p:spPr/>
        <p:txBody>
          <a:bodyPr/>
          <a:lstStyle/>
          <a:p>
            <a:r>
              <a:rPr lang="en-US"/>
              <a:t>Homework</a:t>
            </a:r>
          </a:p>
        </p:txBody>
      </p:sp>
      <p:sp>
        <p:nvSpPr>
          <p:cNvPr id="3" name="Slide Number Placeholder 2">
            <a:extLst>
              <a:ext uri="{FF2B5EF4-FFF2-40B4-BE49-F238E27FC236}">
                <a16:creationId xmlns:a16="http://schemas.microsoft.com/office/drawing/2014/main" id="{347509EC-3121-4B0B-9391-09789AFF6427}"/>
              </a:ext>
            </a:extLst>
          </p:cNvPr>
          <p:cNvSpPr>
            <a:spLocks noGrp="1"/>
          </p:cNvSpPr>
          <p:nvPr>
            <p:ph type="sldNum" sz="quarter" idx="10"/>
          </p:nvPr>
        </p:nvSpPr>
        <p:spPr/>
        <p:txBody>
          <a:bodyPr/>
          <a:lstStyle/>
          <a:p>
            <a:pPr>
              <a:defRPr/>
            </a:pPr>
            <a:fld id="{17F1F82B-EACD-44DD-B37E-7A7D49CC393D}" type="slidenum">
              <a:rPr lang="en-US" smtClean="0"/>
              <a:pPr>
                <a:defRPr/>
              </a:pPr>
              <a:t>142</a:t>
            </a:fld>
            <a:endParaRPr lang="en-US"/>
          </a:p>
        </p:txBody>
      </p:sp>
      <p:graphicFrame>
        <p:nvGraphicFramePr>
          <p:cNvPr id="9" name="Table 5">
            <a:extLst>
              <a:ext uri="{FF2B5EF4-FFF2-40B4-BE49-F238E27FC236}">
                <a16:creationId xmlns:a16="http://schemas.microsoft.com/office/drawing/2014/main" id="{AA9CF7AA-8BB6-427C-AE57-3541DE62718B}"/>
              </a:ext>
            </a:extLst>
          </p:cNvPr>
          <p:cNvGraphicFramePr>
            <a:graphicFrameLocks/>
          </p:cNvGraphicFramePr>
          <p:nvPr>
            <p:extLst>
              <p:ext uri="{D42A27DB-BD31-4B8C-83A1-F6EECF244321}">
                <p14:modId xmlns:p14="http://schemas.microsoft.com/office/powerpoint/2010/main" val="2443004235"/>
              </p:ext>
            </p:extLst>
          </p:nvPr>
        </p:nvGraphicFramePr>
        <p:xfrm>
          <a:off x="1539301" y="1519588"/>
          <a:ext cx="7140829" cy="2199640"/>
        </p:xfrm>
        <a:graphic>
          <a:graphicData uri="http://schemas.openxmlformats.org/drawingml/2006/table">
            <a:tbl>
              <a:tblPr firstRow="1" bandRow="1">
                <a:tableStyleId>{5C22544A-7EE6-4342-B048-85BDC9FD1C3A}</a:tableStyleId>
              </a:tblPr>
              <a:tblGrid>
                <a:gridCol w="1695000">
                  <a:extLst>
                    <a:ext uri="{9D8B030D-6E8A-4147-A177-3AD203B41FA5}">
                      <a16:colId xmlns:a16="http://schemas.microsoft.com/office/drawing/2014/main" val="631806862"/>
                    </a:ext>
                  </a:extLst>
                </a:gridCol>
                <a:gridCol w="5445829">
                  <a:extLst>
                    <a:ext uri="{9D8B030D-6E8A-4147-A177-3AD203B41FA5}">
                      <a16:colId xmlns:a16="http://schemas.microsoft.com/office/drawing/2014/main" val="2207652724"/>
                    </a:ext>
                  </a:extLst>
                </a:gridCol>
              </a:tblGrid>
              <a:tr h="370840">
                <a:tc>
                  <a:txBody>
                    <a:bodyPr/>
                    <a:lstStyle/>
                    <a:p>
                      <a:r>
                        <a:rPr lang="en-US" dirty="0"/>
                        <a:t>Assignment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a:t>Details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37451458"/>
                  </a:ext>
                </a:extLst>
              </a:tr>
              <a:tr h="370840">
                <a:tc>
                  <a:txBody>
                    <a:bodyPr/>
                    <a:lstStyle/>
                    <a:p>
                      <a:r>
                        <a:rPr lang="en-US" dirty="0"/>
                        <a:t>Reflection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a:highlight>
                            <a:srgbClr val="FFFF00"/>
                          </a:highlight>
                        </a:rPr>
                        <a:t>Q&amp;A Box</a:t>
                      </a:r>
                    </a:p>
                    <a:p>
                      <a:pPr marL="285750" indent="-285750">
                        <a:buFont typeface="Arial" panose="020B0604020202020204" pitchFamily="34" charset="0"/>
                        <a:buChar char="•"/>
                      </a:pPr>
                      <a:r>
                        <a:rPr lang="en-US" dirty="0"/>
                        <a:t>Please reflect on the training thus far. What questions do you have? Submit at least one question to the anonymous Q&amp;A box.</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09219839"/>
                  </a:ext>
                </a:extLst>
              </a:tr>
              <a:tr h="370840">
                <a:tc>
                  <a:txBody>
                    <a:bodyPr/>
                    <a:lstStyle/>
                    <a:p>
                      <a:r>
                        <a:rPr lang="en-US" dirty="0"/>
                        <a:t>Debrief</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buFont typeface="Arial" panose="020B0604020202020204" pitchFamily="34" charset="0"/>
                        <a:buNone/>
                      </a:pPr>
                      <a:r>
                        <a:rPr lang="en-US" dirty="0"/>
                        <a:t>Mentorship teams should be prepared to report back on their Day 3 activity findings.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65871412"/>
                  </a:ext>
                </a:extLst>
              </a:tr>
            </a:tbl>
          </a:graphicData>
        </a:graphic>
      </p:graphicFrame>
      <p:pic>
        <p:nvPicPr>
          <p:cNvPr id="16" name="Picture 15" descr="A person standing posing for the camera&#10;&#10;Description automatically generated">
            <a:extLst>
              <a:ext uri="{FF2B5EF4-FFF2-40B4-BE49-F238E27FC236}">
                <a16:creationId xmlns:a16="http://schemas.microsoft.com/office/drawing/2014/main" id="{82B22ED2-4B0B-4AA8-8D5A-4D65131A7AE8}"/>
              </a:ext>
            </a:extLst>
          </p:cNvPr>
          <p:cNvPicPr>
            <a:picLocks noChangeAspect="1"/>
          </p:cNvPicPr>
          <p:nvPr/>
        </p:nvPicPr>
        <p:blipFill>
          <a:blip r:embed="rId3"/>
          <a:stretch>
            <a:fillRect/>
          </a:stretch>
        </p:blipFill>
        <p:spPr>
          <a:xfrm flipH="1">
            <a:off x="7803931" y="1868941"/>
            <a:ext cx="3271818" cy="4626173"/>
          </a:xfrm>
          <a:prstGeom prst="rect">
            <a:avLst/>
          </a:prstGeom>
        </p:spPr>
      </p:pic>
    </p:spTree>
    <p:extLst>
      <p:ext uri="{BB962C8B-B14F-4D97-AF65-F5344CB8AC3E}">
        <p14:creationId xmlns:p14="http://schemas.microsoft.com/office/powerpoint/2010/main" val="3407499713"/>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B42BA4E-C14C-4B4D-A41D-D23829397402}"/>
              </a:ext>
            </a:extLst>
          </p:cNvPr>
          <p:cNvSpPr>
            <a:spLocks noGrp="1"/>
          </p:cNvSpPr>
          <p:nvPr>
            <p:ph type="sldNum" sz="quarter" idx="4294967295"/>
          </p:nvPr>
        </p:nvSpPr>
        <p:spPr>
          <a:xfrm>
            <a:off x="11533188" y="6689725"/>
            <a:ext cx="655637" cy="179388"/>
          </a:xfrm>
        </p:spPr>
        <p:txBody>
          <a:bodyPr/>
          <a:lstStyle/>
          <a:p>
            <a:pPr>
              <a:defRPr/>
            </a:pPr>
            <a:fld id="{4C0A3798-3E55-40AD-888C-464D28038119}" type="slidenum">
              <a:rPr lang="en-US" smtClean="0"/>
              <a:pPr>
                <a:defRPr/>
              </a:pPr>
              <a:t>143</a:t>
            </a:fld>
            <a:endParaRPr lang="en-US"/>
          </a:p>
        </p:txBody>
      </p:sp>
      <p:sp>
        <p:nvSpPr>
          <p:cNvPr id="5" name="Flowchart: Connector 4">
            <a:extLst>
              <a:ext uri="{FF2B5EF4-FFF2-40B4-BE49-F238E27FC236}">
                <a16:creationId xmlns:a16="http://schemas.microsoft.com/office/drawing/2014/main" id="{71F3B6DE-AB6E-4FEC-B9FD-2CB3472C7D9D}"/>
              </a:ext>
            </a:extLst>
          </p:cNvPr>
          <p:cNvSpPr/>
          <p:nvPr/>
        </p:nvSpPr>
        <p:spPr>
          <a:xfrm>
            <a:off x="4094162" y="1428750"/>
            <a:ext cx="4000500" cy="4000500"/>
          </a:xfrm>
          <a:prstGeom prst="flowChartConnector">
            <a:avLst/>
          </a:prstGeom>
          <a:solidFill>
            <a:schemeClr val="bg1"/>
          </a:solidFill>
          <a:ln w="127000">
            <a:solidFill>
              <a:schemeClr val="accent3"/>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00DA49C7-3366-415D-A645-D02EBEC869E0}"/>
              </a:ext>
            </a:extLst>
          </p:cNvPr>
          <p:cNvSpPr txBox="1">
            <a:spLocks/>
          </p:cNvSpPr>
          <p:nvPr/>
        </p:nvSpPr>
        <p:spPr>
          <a:xfrm>
            <a:off x="4094162" y="2562459"/>
            <a:ext cx="4000500" cy="1733082"/>
          </a:xfrm>
          <a:prstGeom prst="rect">
            <a:avLst/>
          </a:prstGeom>
        </p:spPr>
        <p:txBody>
          <a:bodyPr/>
          <a:lstStyle>
            <a:lvl1pPr algn="l" defTabSz="457200" rtl="0" eaLnBrk="0" fontAlgn="base" hangingPunct="0">
              <a:spcBef>
                <a:spcPct val="0"/>
              </a:spcBef>
              <a:spcAft>
                <a:spcPct val="0"/>
              </a:spcAft>
              <a:defRPr sz="3600" b="1" kern="1200">
                <a:solidFill>
                  <a:schemeClr val="accent5"/>
                </a:solidFill>
                <a:latin typeface="Century Gothic" panose="020B0502020202020204" pitchFamily="34" charset="0"/>
                <a:ea typeface="+mj-ea"/>
                <a:cs typeface="+mj-cs"/>
              </a:defRPr>
            </a:lvl1pPr>
            <a:lvl2pPr algn="l" defTabSz="457200" rtl="0" eaLnBrk="0" fontAlgn="base" hangingPunct="0">
              <a:spcBef>
                <a:spcPct val="0"/>
              </a:spcBef>
              <a:spcAft>
                <a:spcPct val="0"/>
              </a:spcAft>
              <a:defRPr sz="2800" b="1">
                <a:solidFill>
                  <a:srgbClr val="717074"/>
                </a:solidFill>
                <a:latin typeface="Calibri" pitchFamily="34" charset="0"/>
              </a:defRPr>
            </a:lvl2pPr>
            <a:lvl3pPr algn="l" defTabSz="457200" rtl="0" eaLnBrk="0" fontAlgn="base" hangingPunct="0">
              <a:spcBef>
                <a:spcPct val="0"/>
              </a:spcBef>
              <a:spcAft>
                <a:spcPct val="0"/>
              </a:spcAft>
              <a:defRPr sz="2800" b="1">
                <a:solidFill>
                  <a:srgbClr val="717074"/>
                </a:solidFill>
                <a:latin typeface="Calibri" pitchFamily="34" charset="0"/>
              </a:defRPr>
            </a:lvl3pPr>
            <a:lvl4pPr algn="l" defTabSz="457200" rtl="0" eaLnBrk="0" fontAlgn="base" hangingPunct="0">
              <a:spcBef>
                <a:spcPct val="0"/>
              </a:spcBef>
              <a:spcAft>
                <a:spcPct val="0"/>
              </a:spcAft>
              <a:defRPr sz="2800" b="1">
                <a:solidFill>
                  <a:srgbClr val="717074"/>
                </a:solidFill>
                <a:latin typeface="Calibri" pitchFamily="34" charset="0"/>
              </a:defRPr>
            </a:lvl4pPr>
            <a:lvl5pPr algn="l" defTabSz="457200" rtl="0" eaLnBrk="0" fontAlgn="base" hangingPunct="0">
              <a:spcBef>
                <a:spcPct val="0"/>
              </a:spcBef>
              <a:spcAft>
                <a:spcPct val="0"/>
              </a:spcAft>
              <a:defRPr sz="2800" b="1">
                <a:solidFill>
                  <a:srgbClr val="717074"/>
                </a:solidFill>
                <a:latin typeface="Calibri" pitchFamily="34" charset="0"/>
              </a:defRPr>
            </a:lvl5pPr>
            <a:lvl6pPr marL="457200" algn="l" defTabSz="457200" rtl="0" fontAlgn="base">
              <a:spcBef>
                <a:spcPct val="0"/>
              </a:spcBef>
              <a:spcAft>
                <a:spcPct val="0"/>
              </a:spcAft>
              <a:defRPr sz="2800" b="1">
                <a:solidFill>
                  <a:srgbClr val="5C6F7A"/>
                </a:solidFill>
                <a:latin typeface="Calibri" pitchFamily="34" charset="0"/>
              </a:defRPr>
            </a:lvl6pPr>
            <a:lvl7pPr marL="914400" algn="l" defTabSz="457200" rtl="0" fontAlgn="base">
              <a:spcBef>
                <a:spcPct val="0"/>
              </a:spcBef>
              <a:spcAft>
                <a:spcPct val="0"/>
              </a:spcAft>
              <a:defRPr sz="2800" b="1">
                <a:solidFill>
                  <a:srgbClr val="5C6F7A"/>
                </a:solidFill>
                <a:latin typeface="Calibri" pitchFamily="34" charset="0"/>
              </a:defRPr>
            </a:lvl7pPr>
            <a:lvl8pPr marL="1371600" algn="l" defTabSz="457200" rtl="0" fontAlgn="base">
              <a:spcBef>
                <a:spcPct val="0"/>
              </a:spcBef>
              <a:spcAft>
                <a:spcPct val="0"/>
              </a:spcAft>
              <a:defRPr sz="2800" b="1">
                <a:solidFill>
                  <a:srgbClr val="5C6F7A"/>
                </a:solidFill>
                <a:latin typeface="Calibri" pitchFamily="34" charset="0"/>
              </a:defRPr>
            </a:lvl8pPr>
            <a:lvl9pPr marL="1828800" algn="l" defTabSz="457200" rtl="0" fontAlgn="base">
              <a:spcBef>
                <a:spcPct val="0"/>
              </a:spcBef>
              <a:spcAft>
                <a:spcPct val="0"/>
              </a:spcAft>
              <a:defRPr sz="2800" b="1">
                <a:solidFill>
                  <a:srgbClr val="5C6F7A"/>
                </a:solidFill>
                <a:latin typeface="Calibri" pitchFamily="34" charset="0"/>
              </a:defRPr>
            </a:lvl9pPr>
          </a:lstStyle>
          <a:p>
            <a:pPr algn="ctr"/>
            <a:r>
              <a:rPr lang="en-US" dirty="0">
                <a:latin typeface="Arial Rounded MT Bold" panose="020F0704030504030204" pitchFamily="34" charset="0"/>
              </a:rPr>
              <a:t>Day 3</a:t>
            </a:r>
          </a:p>
          <a:p>
            <a:pPr algn="ctr"/>
            <a:r>
              <a:rPr lang="en-US" dirty="0">
                <a:latin typeface="Arial Rounded MT Bold" panose="020F0704030504030204" pitchFamily="34" charset="0"/>
              </a:rPr>
              <a:t>Mentorship</a:t>
            </a:r>
          </a:p>
          <a:p>
            <a:pPr algn="ctr"/>
            <a:r>
              <a:rPr lang="en-US" dirty="0">
                <a:latin typeface="Arial Rounded MT Bold" panose="020F0704030504030204" pitchFamily="34" charset="0"/>
              </a:rPr>
              <a:t>Teams</a:t>
            </a:r>
          </a:p>
        </p:txBody>
      </p:sp>
    </p:spTree>
    <p:extLst>
      <p:ext uri="{BB962C8B-B14F-4D97-AF65-F5344CB8AC3E}">
        <p14:creationId xmlns:p14="http://schemas.microsoft.com/office/powerpoint/2010/main" val="2787576118"/>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3E423A-B917-49B5-B529-B93630AF7CDA}"/>
              </a:ext>
            </a:extLst>
          </p:cNvPr>
          <p:cNvSpPr>
            <a:spLocks noGrp="1"/>
          </p:cNvSpPr>
          <p:nvPr>
            <p:ph type="title"/>
          </p:nvPr>
        </p:nvSpPr>
        <p:spPr>
          <a:xfrm>
            <a:off x="1539301" y="362886"/>
            <a:ext cx="6639486" cy="1077322"/>
          </a:xfrm>
        </p:spPr>
        <p:txBody>
          <a:bodyPr/>
          <a:lstStyle/>
          <a:p>
            <a:r>
              <a:rPr lang="en-US" dirty="0"/>
              <a:t>Acknowledgments</a:t>
            </a:r>
          </a:p>
        </p:txBody>
      </p:sp>
      <p:sp>
        <p:nvSpPr>
          <p:cNvPr id="7" name="Content Placeholder 6">
            <a:extLst>
              <a:ext uri="{FF2B5EF4-FFF2-40B4-BE49-F238E27FC236}">
                <a16:creationId xmlns:a16="http://schemas.microsoft.com/office/drawing/2014/main" id="{C8A8504A-0C3D-4CE2-AB9C-CA25F3FFCCFE}"/>
              </a:ext>
            </a:extLst>
          </p:cNvPr>
          <p:cNvSpPr>
            <a:spLocks noGrp="1"/>
          </p:cNvSpPr>
          <p:nvPr>
            <p:ph idx="1"/>
          </p:nvPr>
        </p:nvSpPr>
        <p:spPr/>
        <p:txBody>
          <a:bodyPr/>
          <a:lstStyle/>
          <a:p>
            <a:pPr marL="0" indent="0">
              <a:buNone/>
            </a:pPr>
            <a:r>
              <a:rPr lang="en-US" sz="1800" i="1" dirty="0"/>
              <a:t>This resource is made possible by the generous support of the American people through the U.S. President's Emergency Plan for AIDS Relief (PEPFAR) and the U.S. Agency for International Development (USAID) and through the terms of cooperative agreements 7200AA19CA00002 and 7200AA19CA00003. The contents are the responsibility of the EpiC project and the RISE project and do not necessarily reflect the views of PEPFAR, USAID, or the U.S. Government.</a:t>
            </a:r>
          </a:p>
          <a:p>
            <a:pPr marL="0" indent="0">
              <a:buNone/>
            </a:pPr>
            <a:endParaRPr lang="en-US" sz="1800" dirty="0"/>
          </a:p>
          <a:p>
            <a:pPr marL="0" indent="0">
              <a:buNone/>
            </a:pPr>
            <a:r>
              <a:rPr lang="en-US" sz="1800" b="1" dirty="0"/>
              <a:t>Suggested Citation:</a:t>
            </a:r>
          </a:p>
          <a:p>
            <a:pPr marL="0" indent="0">
              <a:buNone/>
            </a:pPr>
            <a:endParaRPr lang="en-US" sz="1800" dirty="0"/>
          </a:p>
          <a:p>
            <a:pPr marL="0" indent="0">
              <a:buNone/>
            </a:pPr>
            <a:r>
              <a:rPr lang="en-US" sz="1800" dirty="0"/>
              <a:t>Weber A, Mamvuto T, Nhamo D, Regeru RN, Jeckonia P, Kiruki M, Mireku M, Bishopp C, Moreau L, Tutegyereize L, Makufa C, Plourde K, Shilomboleni M, Neliwa P, Murungu J. HIV prevention ambassador trainers’ workshop: How to engage adolescent girls and young women as advocates in their communities. Washington, DC: Collaboration for HIV Prevention Options to Control the Epidemic (CHOICE); 2021.</a:t>
            </a:r>
          </a:p>
        </p:txBody>
      </p:sp>
      <p:sp>
        <p:nvSpPr>
          <p:cNvPr id="4" name="Slide Number Placeholder 3">
            <a:extLst>
              <a:ext uri="{FF2B5EF4-FFF2-40B4-BE49-F238E27FC236}">
                <a16:creationId xmlns:a16="http://schemas.microsoft.com/office/drawing/2014/main" id="{DAA57120-BC35-4195-88AB-DA24254967A4}"/>
              </a:ext>
            </a:extLst>
          </p:cNvPr>
          <p:cNvSpPr>
            <a:spLocks noGrp="1"/>
          </p:cNvSpPr>
          <p:nvPr>
            <p:ph type="sldNum" sz="quarter" idx="10"/>
          </p:nvPr>
        </p:nvSpPr>
        <p:spPr>
          <a:xfrm>
            <a:off x="11075749" y="6689725"/>
            <a:ext cx="655996" cy="179388"/>
          </a:xfrm>
        </p:spPr>
        <p:txBody>
          <a:bodyPr/>
          <a:lstStyle/>
          <a:p>
            <a:fld id="{4C0A3798-3E55-40AD-888C-464D28038119}" type="slidenum">
              <a:rPr lang="en-US" smtClean="0"/>
              <a:pPr/>
              <a:t>144</a:t>
            </a:fld>
            <a:endParaRPr lang="en-US"/>
          </a:p>
        </p:txBody>
      </p:sp>
    </p:spTree>
    <p:extLst>
      <p:ext uri="{BB962C8B-B14F-4D97-AF65-F5344CB8AC3E}">
        <p14:creationId xmlns:p14="http://schemas.microsoft.com/office/powerpoint/2010/main" val="1326689527"/>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B42BA4E-C14C-4B4D-A41D-D23829397402}"/>
              </a:ext>
            </a:extLst>
          </p:cNvPr>
          <p:cNvSpPr>
            <a:spLocks noGrp="1"/>
          </p:cNvSpPr>
          <p:nvPr>
            <p:ph type="sldNum" sz="quarter" idx="4294967295"/>
          </p:nvPr>
        </p:nvSpPr>
        <p:spPr>
          <a:xfrm>
            <a:off x="11533188" y="6689725"/>
            <a:ext cx="655637" cy="179388"/>
          </a:xfrm>
        </p:spPr>
        <p:txBody>
          <a:bodyPr/>
          <a:lstStyle/>
          <a:p>
            <a:pPr>
              <a:defRPr/>
            </a:pPr>
            <a:fld id="{4C0A3798-3E55-40AD-888C-464D28038119}" type="slidenum">
              <a:rPr lang="en-US" smtClean="0"/>
              <a:pPr>
                <a:defRPr/>
              </a:pPr>
              <a:t>145</a:t>
            </a:fld>
            <a:endParaRPr lang="en-US"/>
          </a:p>
        </p:txBody>
      </p:sp>
      <p:sp>
        <p:nvSpPr>
          <p:cNvPr id="7" name="Rectangle 6">
            <a:extLst>
              <a:ext uri="{FF2B5EF4-FFF2-40B4-BE49-F238E27FC236}">
                <a16:creationId xmlns:a16="http://schemas.microsoft.com/office/drawing/2014/main" id="{5B3220F9-0930-43D2-8E8A-785B470B468E}"/>
              </a:ext>
            </a:extLst>
          </p:cNvPr>
          <p:cNvSpPr/>
          <p:nvPr/>
        </p:nvSpPr>
        <p:spPr>
          <a:xfrm>
            <a:off x="3730920" y="1304144"/>
            <a:ext cx="4726983" cy="1713893"/>
          </a:xfrm>
          <a:prstGeom prst="rect">
            <a:avLst/>
          </a:prstGeom>
          <a:solidFill>
            <a:schemeClr val="bg1"/>
          </a:solidFill>
          <a:ln w="127000">
            <a:solidFill>
              <a:schemeClr val="accent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00DA49C7-3366-415D-A645-D02EBEC869E0}"/>
              </a:ext>
            </a:extLst>
          </p:cNvPr>
          <p:cNvSpPr txBox="1">
            <a:spLocks/>
          </p:cNvSpPr>
          <p:nvPr/>
        </p:nvSpPr>
        <p:spPr>
          <a:xfrm>
            <a:off x="4094161" y="1843338"/>
            <a:ext cx="4000500" cy="635504"/>
          </a:xfrm>
          <a:prstGeom prst="rect">
            <a:avLst/>
          </a:prstGeom>
        </p:spPr>
        <p:txBody>
          <a:bodyPr/>
          <a:lstStyle>
            <a:lvl1pPr algn="l" defTabSz="457200" rtl="0" eaLnBrk="0" fontAlgn="base" hangingPunct="0">
              <a:spcBef>
                <a:spcPct val="0"/>
              </a:spcBef>
              <a:spcAft>
                <a:spcPct val="0"/>
              </a:spcAft>
              <a:defRPr sz="3600" b="1" kern="1200">
                <a:solidFill>
                  <a:schemeClr val="accent5"/>
                </a:solidFill>
                <a:latin typeface="Century Gothic" panose="020B0502020202020204" pitchFamily="34" charset="0"/>
                <a:ea typeface="+mj-ea"/>
                <a:cs typeface="+mj-cs"/>
              </a:defRPr>
            </a:lvl1pPr>
            <a:lvl2pPr algn="l" defTabSz="457200" rtl="0" eaLnBrk="0" fontAlgn="base" hangingPunct="0">
              <a:spcBef>
                <a:spcPct val="0"/>
              </a:spcBef>
              <a:spcAft>
                <a:spcPct val="0"/>
              </a:spcAft>
              <a:defRPr sz="2800" b="1">
                <a:solidFill>
                  <a:srgbClr val="717074"/>
                </a:solidFill>
                <a:latin typeface="Calibri" pitchFamily="34" charset="0"/>
              </a:defRPr>
            </a:lvl2pPr>
            <a:lvl3pPr algn="l" defTabSz="457200" rtl="0" eaLnBrk="0" fontAlgn="base" hangingPunct="0">
              <a:spcBef>
                <a:spcPct val="0"/>
              </a:spcBef>
              <a:spcAft>
                <a:spcPct val="0"/>
              </a:spcAft>
              <a:defRPr sz="2800" b="1">
                <a:solidFill>
                  <a:srgbClr val="717074"/>
                </a:solidFill>
                <a:latin typeface="Calibri" pitchFamily="34" charset="0"/>
              </a:defRPr>
            </a:lvl3pPr>
            <a:lvl4pPr algn="l" defTabSz="457200" rtl="0" eaLnBrk="0" fontAlgn="base" hangingPunct="0">
              <a:spcBef>
                <a:spcPct val="0"/>
              </a:spcBef>
              <a:spcAft>
                <a:spcPct val="0"/>
              </a:spcAft>
              <a:defRPr sz="2800" b="1">
                <a:solidFill>
                  <a:srgbClr val="717074"/>
                </a:solidFill>
                <a:latin typeface="Calibri" pitchFamily="34" charset="0"/>
              </a:defRPr>
            </a:lvl4pPr>
            <a:lvl5pPr algn="l" defTabSz="457200" rtl="0" eaLnBrk="0" fontAlgn="base" hangingPunct="0">
              <a:spcBef>
                <a:spcPct val="0"/>
              </a:spcBef>
              <a:spcAft>
                <a:spcPct val="0"/>
              </a:spcAft>
              <a:defRPr sz="2800" b="1">
                <a:solidFill>
                  <a:srgbClr val="717074"/>
                </a:solidFill>
                <a:latin typeface="Calibri" pitchFamily="34" charset="0"/>
              </a:defRPr>
            </a:lvl5pPr>
            <a:lvl6pPr marL="457200" algn="l" defTabSz="457200" rtl="0" fontAlgn="base">
              <a:spcBef>
                <a:spcPct val="0"/>
              </a:spcBef>
              <a:spcAft>
                <a:spcPct val="0"/>
              </a:spcAft>
              <a:defRPr sz="2800" b="1">
                <a:solidFill>
                  <a:srgbClr val="5C6F7A"/>
                </a:solidFill>
                <a:latin typeface="Calibri" pitchFamily="34" charset="0"/>
              </a:defRPr>
            </a:lvl6pPr>
            <a:lvl7pPr marL="914400" algn="l" defTabSz="457200" rtl="0" fontAlgn="base">
              <a:spcBef>
                <a:spcPct val="0"/>
              </a:spcBef>
              <a:spcAft>
                <a:spcPct val="0"/>
              </a:spcAft>
              <a:defRPr sz="2800" b="1">
                <a:solidFill>
                  <a:srgbClr val="5C6F7A"/>
                </a:solidFill>
                <a:latin typeface="Calibri" pitchFamily="34" charset="0"/>
              </a:defRPr>
            </a:lvl7pPr>
            <a:lvl8pPr marL="1371600" algn="l" defTabSz="457200" rtl="0" fontAlgn="base">
              <a:spcBef>
                <a:spcPct val="0"/>
              </a:spcBef>
              <a:spcAft>
                <a:spcPct val="0"/>
              </a:spcAft>
              <a:defRPr sz="2800" b="1">
                <a:solidFill>
                  <a:srgbClr val="5C6F7A"/>
                </a:solidFill>
                <a:latin typeface="Calibri" pitchFamily="34" charset="0"/>
              </a:defRPr>
            </a:lvl8pPr>
            <a:lvl9pPr marL="1828800" algn="l" defTabSz="457200" rtl="0" fontAlgn="base">
              <a:spcBef>
                <a:spcPct val="0"/>
              </a:spcBef>
              <a:spcAft>
                <a:spcPct val="0"/>
              </a:spcAft>
              <a:defRPr sz="2800" b="1">
                <a:solidFill>
                  <a:srgbClr val="5C6F7A"/>
                </a:solidFill>
                <a:latin typeface="Calibri" pitchFamily="34" charset="0"/>
              </a:defRPr>
            </a:lvl9pPr>
          </a:lstStyle>
          <a:p>
            <a:pPr algn="ctr"/>
            <a:r>
              <a:rPr lang="en-US">
                <a:latin typeface="Arial Rounded MT Bold" panose="020F0704030504030204" pitchFamily="34" charset="0"/>
              </a:rPr>
              <a:t>Thank You</a:t>
            </a:r>
          </a:p>
        </p:txBody>
      </p:sp>
      <p:pic>
        <p:nvPicPr>
          <p:cNvPr id="3" name="Picture 2" descr="A group of people posing for the camera&#10;&#10;Description automatically generated">
            <a:extLst>
              <a:ext uri="{FF2B5EF4-FFF2-40B4-BE49-F238E27FC236}">
                <a16:creationId xmlns:a16="http://schemas.microsoft.com/office/drawing/2014/main" id="{74E7AC2A-DFBD-4CE4-B21B-25DF0CB5F76E}"/>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9902" b="89872" l="6600" r="91400">
                        <a14:foregroundMark x1="6600" y1="33908" x2="6600" y2="33908"/>
                        <a14:foregroundMark x1="91400" y1="71868" x2="91400" y2="71868"/>
                      </a14:backgroundRemoval>
                    </a14:imgEffect>
                  </a14:imgLayer>
                </a14:imgProps>
              </a:ext>
            </a:extLst>
          </a:blip>
          <a:srcRect t="11781" b="10154"/>
          <a:stretch/>
        </p:blipFill>
        <p:spPr>
          <a:xfrm>
            <a:off x="2521893" y="2488367"/>
            <a:ext cx="7145036" cy="3717561"/>
          </a:xfrm>
          <a:prstGeom prst="rect">
            <a:avLst/>
          </a:prstGeom>
        </p:spPr>
      </p:pic>
    </p:spTree>
    <p:extLst>
      <p:ext uri="{BB962C8B-B14F-4D97-AF65-F5344CB8AC3E}">
        <p14:creationId xmlns:p14="http://schemas.microsoft.com/office/powerpoint/2010/main" val="3032146539"/>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nvSpPr>
        <p:spPr>
          <a:xfrm>
            <a:off x="1620944" y="2584450"/>
            <a:ext cx="10193329" cy="1468438"/>
          </a:xfrm>
          <a:prstGeom prst="rect">
            <a:avLst/>
          </a:prstGeom>
        </p:spPr>
        <p:txBody>
          <a:bodyPr anchor="b"/>
          <a:lstStyle>
            <a:lvl1pPr algn="l" defTabSz="457200" rtl="0" eaLnBrk="1" latinLnBrk="0" hangingPunct="1">
              <a:spcBef>
                <a:spcPct val="0"/>
              </a:spcBef>
              <a:buNone/>
              <a:defRPr sz="3200" b="1" kern="1200" cap="none">
                <a:solidFill>
                  <a:schemeClr val="accent2"/>
                </a:solidFill>
                <a:latin typeface="+mj-lt"/>
                <a:ea typeface="+mj-ea"/>
                <a:cs typeface="+mj-cs"/>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2900" b="1" i="0" u="none" strike="noStrike" kern="1200" cap="all" spc="0" normalizeH="0" baseline="0" noProof="0">
              <a:ln>
                <a:noFill/>
              </a:ln>
              <a:solidFill>
                <a:srgbClr val="FFFFFF"/>
              </a:solidFill>
              <a:effectLst/>
              <a:uLnTx/>
              <a:uFillTx/>
              <a:latin typeface="Calibri"/>
              <a:ea typeface="+mj-ea"/>
              <a:cs typeface="Calibri"/>
            </a:endParaRPr>
          </a:p>
        </p:txBody>
      </p:sp>
      <p:sp>
        <p:nvSpPr>
          <p:cNvPr id="8196" name="TextBox 9"/>
          <p:cNvSpPr txBox="1">
            <a:spLocks noChangeArrowheads="1"/>
          </p:cNvSpPr>
          <p:nvPr/>
        </p:nvSpPr>
        <p:spPr bwMode="auto">
          <a:xfrm>
            <a:off x="1166557" y="1417925"/>
            <a:ext cx="10647716" cy="123110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2800">
                <a:solidFill>
                  <a:schemeClr val="bg1"/>
                </a:solidFill>
                <a:latin typeface="Calibri" panose="020F0502020204030204" pitchFamily="34" charset="0"/>
              </a:defRPr>
            </a:lvl1pPr>
            <a:lvl2pPr marL="742950" indent="-285750">
              <a:spcBef>
                <a:spcPct val="20000"/>
              </a:spcBef>
              <a:buFont typeface="Arial" panose="020B0604020202020204" pitchFamily="34" charset="0"/>
              <a:buChar char="–"/>
              <a:defRPr sz="2600">
                <a:solidFill>
                  <a:schemeClr val="bg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bg1"/>
                </a:solidFill>
                <a:latin typeface="Calibri" panose="020F0502020204030204" pitchFamily="34" charset="0"/>
              </a:defRPr>
            </a:lvl3pPr>
            <a:lvl4pPr marL="1600200" indent="-228600">
              <a:spcBef>
                <a:spcPct val="20000"/>
              </a:spcBef>
              <a:buFont typeface="Arial" panose="020B0604020202020204" pitchFamily="34" charset="0"/>
              <a:buChar char="–"/>
              <a:defRPr sz="2200">
                <a:solidFill>
                  <a:schemeClr val="bg1"/>
                </a:solidFill>
                <a:latin typeface="Calibri" panose="020F0502020204030204" pitchFamily="34" charset="0"/>
              </a:defRPr>
            </a:lvl4pPr>
            <a:lvl5pPr marL="2057400" indent="-228600">
              <a:spcBef>
                <a:spcPct val="20000"/>
              </a:spcBef>
              <a:buFont typeface="Arial" panose="020B0604020202020204" pitchFamily="34" charset="0"/>
              <a:buChar char="•"/>
              <a:defRPr>
                <a:solidFill>
                  <a:schemeClr val="bg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a:solidFill>
                  <a:schemeClr val="bg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a:solidFill>
                  <a:schemeClr val="bg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a:solidFill>
                  <a:schemeClr val="bg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a:solidFill>
                  <a:schemeClr val="bg1"/>
                </a:solidFill>
                <a:latin typeface="Calibri" panose="020F0502020204030204" pitchFamily="34"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altLang="en-US" sz="3000" b="1" i="0" u="none" strike="noStrike" kern="1200" cap="none" spc="0" normalizeH="0" baseline="0" noProof="0">
                <a:ln>
                  <a:noFill/>
                </a:ln>
                <a:solidFill>
                  <a:srgbClr val="14375A"/>
                </a:solidFill>
                <a:effectLst/>
                <a:uLnTx/>
                <a:uFillTx/>
                <a:latin typeface="Century Gothic" panose="020B0502020202020204" pitchFamily="34" charset="0"/>
                <a:ea typeface="Calibri" panose="020F0502020204030204" pitchFamily="34" charset="0"/>
                <a:cs typeface="Calibri" panose="020F0502020204030204" pitchFamily="34" charset="0"/>
              </a:rPr>
              <a:t>HIV Prevention Ambassador Trainers’ Workshop:</a:t>
            </a:r>
          </a:p>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altLang="en-US" sz="2200" b="0" i="0" u="none" strike="noStrike" kern="1200" cap="none" spc="0" normalizeH="0" baseline="0" noProof="0">
                <a:ln>
                  <a:noFill/>
                </a:ln>
                <a:solidFill>
                  <a:srgbClr val="14375A"/>
                </a:solidFill>
                <a:effectLst/>
                <a:uLnTx/>
                <a:uFillTx/>
                <a:latin typeface="Century Gothic" panose="020B0502020202020204" pitchFamily="34" charset="0"/>
                <a:ea typeface="Calibri" panose="020F0502020204030204" pitchFamily="34" charset="0"/>
                <a:cs typeface="Calibri" panose="020F0502020204030204" pitchFamily="34" charset="0"/>
              </a:rPr>
              <a:t>HOW TO ENGAGE ADOLESCENT GIRLS AND YOUNG WOMEN </a:t>
            </a:r>
          </a:p>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altLang="en-US" sz="2200" b="0" i="0" u="none" strike="noStrike" kern="1200" cap="none" spc="0" normalizeH="0" baseline="0" noProof="0">
                <a:ln>
                  <a:noFill/>
                </a:ln>
                <a:solidFill>
                  <a:srgbClr val="14375A"/>
                </a:solidFill>
                <a:effectLst/>
                <a:uLnTx/>
                <a:uFillTx/>
                <a:latin typeface="Century Gothic" panose="020B0502020202020204" pitchFamily="34" charset="0"/>
                <a:ea typeface="Calibri" panose="020F0502020204030204" pitchFamily="34" charset="0"/>
                <a:cs typeface="Calibri" panose="020F0502020204030204" pitchFamily="34" charset="0"/>
              </a:rPr>
              <a:t>AS ADVOCATES IN THEIR COMMUNITIES</a:t>
            </a:r>
          </a:p>
        </p:txBody>
      </p:sp>
      <p:sp>
        <p:nvSpPr>
          <p:cNvPr id="11" name="TextBox 10"/>
          <p:cNvSpPr txBox="1"/>
          <p:nvPr/>
        </p:nvSpPr>
        <p:spPr>
          <a:xfrm>
            <a:off x="1166557" y="4032704"/>
            <a:ext cx="9691083" cy="414337"/>
          </a:xfrm>
          <a:prstGeom prst="rect">
            <a:avLst/>
          </a:prstGeom>
          <a:noFill/>
        </p:spPr>
        <p:txBody>
          <a:bodyPr wrap="square">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2100" b="1" i="0" u="none" strike="noStrike" kern="1200" cap="none" spc="150" normalizeH="0" baseline="0" noProof="0" dirty="0">
                <a:ln>
                  <a:noFill/>
                </a:ln>
                <a:solidFill>
                  <a:srgbClr val="13717C"/>
                </a:solidFill>
                <a:effectLst/>
                <a:highlight>
                  <a:srgbClr val="FFFF00"/>
                </a:highlight>
                <a:uLnTx/>
                <a:uFillTx/>
                <a:latin typeface="Century Gothic" panose="020B0502020202020204" pitchFamily="34" charset="0"/>
                <a:ea typeface="+mn-ea"/>
                <a:cs typeface="Calibri"/>
              </a:rPr>
              <a:t>DAY OF THE WEEK | DD Month YYYY</a:t>
            </a:r>
          </a:p>
        </p:txBody>
      </p:sp>
      <p:sp>
        <p:nvSpPr>
          <p:cNvPr id="2" name="Flowchart: Connector 1">
            <a:extLst>
              <a:ext uri="{FF2B5EF4-FFF2-40B4-BE49-F238E27FC236}">
                <a16:creationId xmlns:a16="http://schemas.microsoft.com/office/drawing/2014/main" id="{1CE841DA-7B16-429E-904F-CD9FBD9BEDC0}"/>
              </a:ext>
            </a:extLst>
          </p:cNvPr>
          <p:cNvSpPr/>
          <p:nvPr/>
        </p:nvSpPr>
        <p:spPr>
          <a:xfrm>
            <a:off x="10345834" y="407986"/>
            <a:ext cx="1468439" cy="1468439"/>
          </a:xfrm>
          <a:prstGeom prst="flowChartConnector">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12" name="Text Placeholder 2"/>
          <p:cNvSpPr txBox="1">
            <a:spLocks/>
          </p:cNvSpPr>
          <p:nvPr/>
        </p:nvSpPr>
        <p:spPr>
          <a:xfrm>
            <a:off x="10313891" y="689685"/>
            <a:ext cx="1532324" cy="905041"/>
          </a:xfrm>
          <a:prstGeom prst="rect">
            <a:avLst/>
          </a:prstGeom>
        </p:spPr>
        <p:txBody>
          <a:bodyPr>
            <a:noAutofit/>
          </a:bodyPr>
          <a:lstStyle/>
          <a:p>
            <a:pPr marL="342900" marR="0" lvl="0" indent="-342900" algn="ctr" defTabSz="4572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150" normalizeH="0" baseline="0" noProof="0" dirty="0">
                <a:ln>
                  <a:noFill/>
                </a:ln>
                <a:solidFill>
                  <a:srgbClr val="BD3093"/>
                </a:solidFill>
                <a:effectLst/>
                <a:uLnTx/>
                <a:uFillTx/>
                <a:latin typeface="Arial Black" panose="020B0A04020102020204" pitchFamily="34" charset="0"/>
                <a:ea typeface="+mn-ea"/>
                <a:cs typeface="Arial" panose="020B0604020202020204" pitchFamily="34" charset="0"/>
              </a:rPr>
              <a:t>DAY</a:t>
            </a:r>
          </a:p>
          <a:p>
            <a:pPr marL="342900" marR="0" lvl="0" indent="-342900" algn="ctr" defTabSz="4572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150" normalizeH="0" baseline="0" noProof="0" dirty="0">
                <a:ln>
                  <a:noFill/>
                </a:ln>
                <a:solidFill>
                  <a:srgbClr val="BD3093"/>
                </a:solidFill>
                <a:effectLst/>
                <a:uLnTx/>
                <a:uFillTx/>
                <a:latin typeface="Arial Black" panose="020B0A04020102020204" pitchFamily="34" charset="0"/>
                <a:ea typeface="+mn-ea"/>
                <a:cs typeface="Arial" panose="020B0604020202020204" pitchFamily="34" charset="0"/>
              </a:rPr>
              <a:t>04</a:t>
            </a:r>
          </a:p>
        </p:txBody>
      </p:sp>
      <p:sp>
        <p:nvSpPr>
          <p:cNvPr id="3" name="Arrow: Pentagon 2">
            <a:extLst>
              <a:ext uri="{FF2B5EF4-FFF2-40B4-BE49-F238E27FC236}">
                <a16:creationId xmlns:a16="http://schemas.microsoft.com/office/drawing/2014/main" id="{D5AB10FF-2E46-4A7F-B699-32D31932E9AC}"/>
              </a:ext>
            </a:extLst>
          </p:cNvPr>
          <p:cNvSpPr/>
          <p:nvPr/>
        </p:nvSpPr>
        <p:spPr>
          <a:xfrm>
            <a:off x="1166557" y="3006709"/>
            <a:ext cx="6140246" cy="644467"/>
          </a:xfrm>
          <a:prstGeom prst="homePlate">
            <a:avLst/>
          </a:prstGeom>
          <a:solidFill>
            <a:schemeClr val="bg2"/>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87C781"/>
              </a:solidFill>
              <a:effectLst/>
              <a:uLnTx/>
              <a:uFillTx/>
              <a:latin typeface="Calibri"/>
              <a:ea typeface="+mn-ea"/>
              <a:cs typeface="+mn-cs"/>
            </a:endParaRPr>
          </a:p>
        </p:txBody>
      </p:sp>
      <p:sp>
        <p:nvSpPr>
          <p:cNvPr id="10" name="Text Placeholder 2">
            <a:extLst>
              <a:ext uri="{FF2B5EF4-FFF2-40B4-BE49-F238E27FC236}">
                <a16:creationId xmlns:a16="http://schemas.microsoft.com/office/drawing/2014/main" id="{F538E4A7-A8D5-44ED-AAB7-E8B82931E146}"/>
              </a:ext>
            </a:extLst>
          </p:cNvPr>
          <p:cNvSpPr txBox="1">
            <a:spLocks/>
          </p:cNvSpPr>
          <p:nvPr/>
        </p:nvSpPr>
        <p:spPr>
          <a:xfrm>
            <a:off x="1182678" y="3151255"/>
            <a:ext cx="5756004" cy="277745"/>
          </a:xfrm>
          <a:prstGeom prst="rect">
            <a:avLst/>
          </a:prstGeom>
        </p:spPr>
        <p:txBody>
          <a:bodyPr>
            <a:noAutofit/>
          </a:bodyPr>
          <a:lstStyle/>
          <a:p>
            <a:pPr marL="342900" marR="0" lvl="0" indent="-34290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150" normalizeH="0" baseline="0" noProof="0" dirty="0">
                <a:ln>
                  <a:noFill/>
                </a:ln>
                <a:solidFill>
                  <a:srgbClr val="F37421"/>
                </a:solidFill>
                <a:effectLst/>
                <a:uLnTx/>
                <a:uFillTx/>
                <a:latin typeface="Arial Black" panose="020B0A04020102020204" pitchFamily="34" charset="0"/>
                <a:ea typeface="+mn-ea"/>
                <a:cs typeface="Arial" panose="020B0604020202020204" pitchFamily="34" charset="0"/>
              </a:rPr>
              <a:t>VIRTUAL TRAINING OF TRAINERS</a:t>
            </a:r>
          </a:p>
        </p:txBody>
      </p:sp>
      <p:pic>
        <p:nvPicPr>
          <p:cNvPr id="16" name="Picture 15" descr="A picture containing toy, doll&#10;&#10;Description automatically generated">
            <a:extLst>
              <a:ext uri="{FF2B5EF4-FFF2-40B4-BE49-F238E27FC236}">
                <a16:creationId xmlns:a16="http://schemas.microsoft.com/office/drawing/2014/main" id="{33EEA957-DA6D-413A-AC37-AA1A71DC9939}"/>
              </a:ext>
            </a:extLst>
          </p:cNvPr>
          <p:cNvPicPr>
            <a:picLocks noChangeAspect="1"/>
          </p:cNvPicPr>
          <p:nvPr/>
        </p:nvPicPr>
        <p:blipFill>
          <a:blip r:embed="rId3"/>
          <a:stretch>
            <a:fillRect/>
          </a:stretch>
        </p:blipFill>
        <p:spPr>
          <a:xfrm>
            <a:off x="7745069" y="2381294"/>
            <a:ext cx="1431979" cy="3302820"/>
          </a:xfrm>
          <a:prstGeom prst="rect">
            <a:avLst/>
          </a:prstGeom>
        </p:spPr>
      </p:pic>
      <p:pic>
        <p:nvPicPr>
          <p:cNvPr id="19" name="Picture 18" descr="A picture containing shirt, standing&#10;&#10;Description automatically generated">
            <a:extLst>
              <a:ext uri="{FF2B5EF4-FFF2-40B4-BE49-F238E27FC236}">
                <a16:creationId xmlns:a16="http://schemas.microsoft.com/office/drawing/2014/main" id="{2B176539-E745-4368-8E62-86E1EDB54ACF}"/>
              </a:ext>
            </a:extLst>
          </p:cNvPr>
          <p:cNvPicPr>
            <a:picLocks noChangeAspect="1"/>
          </p:cNvPicPr>
          <p:nvPr/>
        </p:nvPicPr>
        <p:blipFill>
          <a:blip r:embed="rId4"/>
          <a:stretch>
            <a:fillRect/>
          </a:stretch>
        </p:blipFill>
        <p:spPr>
          <a:xfrm>
            <a:off x="8321475" y="2443248"/>
            <a:ext cx="1727207" cy="3256907"/>
          </a:xfrm>
          <a:prstGeom prst="rect">
            <a:avLst/>
          </a:prstGeom>
        </p:spPr>
      </p:pic>
      <p:pic>
        <p:nvPicPr>
          <p:cNvPr id="13" name="Picture 12" descr="A person wearing a costume&#10;&#10;Description automatically generated">
            <a:extLst>
              <a:ext uri="{FF2B5EF4-FFF2-40B4-BE49-F238E27FC236}">
                <a16:creationId xmlns:a16="http://schemas.microsoft.com/office/drawing/2014/main" id="{8BAD25BA-B9BF-449E-B1A1-F76F4F0A1B78}"/>
              </a:ext>
            </a:extLst>
          </p:cNvPr>
          <p:cNvPicPr>
            <a:picLocks noChangeAspect="1"/>
          </p:cNvPicPr>
          <p:nvPr/>
        </p:nvPicPr>
        <p:blipFill>
          <a:blip r:embed="rId5"/>
          <a:stretch>
            <a:fillRect/>
          </a:stretch>
        </p:blipFill>
        <p:spPr>
          <a:xfrm>
            <a:off x="9121267" y="2375116"/>
            <a:ext cx="1884880" cy="3319272"/>
          </a:xfrm>
          <a:prstGeom prst="rect">
            <a:avLst/>
          </a:prstGeom>
        </p:spPr>
      </p:pic>
    </p:spTree>
    <p:extLst>
      <p:ext uri="{BB962C8B-B14F-4D97-AF65-F5344CB8AC3E}">
        <p14:creationId xmlns:p14="http://schemas.microsoft.com/office/powerpoint/2010/main" val="2392607281"/>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D5BD6F-4FD5-4DB2-9FBB-79A955CDDA53}"/>
              </a:ext>
            </a:extLst>
          </p:cNvPr>
          <p:cNvSpPr>
            <a:spLocks noGrp="1"/>
          </p:cNvSpPr>
          <p:nvPr>
            <p:ph type="title"/>
          </p:nvPr>
        </p:nvSpPr>
        <p:spPr/>
        <p:txBody>
          <a:bodyPr/>
          <a:lstStyle/>
          <a:p>
            <a:r>
              <a:rPr lang="en-US"/>
              <a:t>Today’s Facilitators</a:t>
            </a:r>
          </a:p>
        </p:txBody>
      </p:sp>
      <p:sp>
        <p:nvSpPr>
          <p:cNvPr id="4" name="Slide Number Placeholder 3">
            <a:extLst>
              <a:ext uri="{FF2B5EF4-FFF2-40B4-BE49-F238E27FC236}">
                <a16:creationId xmlns:a16="http://schemas.microsoft.com/office/drawing/2014/main" id="{0EC54BAD-2CD7-4787-9777-FE60735A7AEA}"/>
              </a:ext>
            </a:extLst>
          </p:cNvPr>
          <p:cNvSpPr>
            <a:spLocks noGrp="1"/>
          </p:cNvSpPr>
          <p:nvPr>
            <p:ph type="sldNum" sz="quarter" idx="10"/>
          </p:nvPr>
        </p:nvSpPr>
        <p:spPr/>
        <p:txBody>
          <a:bodyPr/>
          <a:lstStyle/>
          <a:p>
            <a:pPr>
              <a:defRPr/>
            </a:pPr>
            <a:fld id="{4C0A3798-3E55-40AD-888C-464D28038119}" type="slidenum">
              <a:rPr lang="en-US" smtClean="0"/>
              <a:pPr>
                <a:defRPr/>
              </a:pPr>
              <a:t>147</a:t>
            </a:fld>
            <a:endParaRPr lang="en-US"/>
          </a:p>
        </p:txBody>
      </p:sp>
      <p:sp>
        <p:nvSpPr>
          <p:cNvPr id="12" name="Content Placeholder 2">
            <a:extLst>
              <a:ext uri="{FF2B5EF4-FFF2-40B4-BE49-F238E27FC236}">
                <a16:creationId xmlns:a16="http://schemas.microsoft.com/office/drawing/2014/main" id="{74997C60-4350-41DD-AFEA-E9FC01A7FE1A}"/>
              </a:ext>
            </a:extLst>
          </p:cNvPr>
          <p:cNvSpPr txBox="1">
            <a:spLocks/>
          </p:cNvSpPr>
          <p:nvPr/>
        </p:nvSpPr>
        <p:spPr bwMode="auto">
          <a:xfrm>
            <a:off x="1306514" y="4202961"/>
            <a:ext cx="3202675" cy="12423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defTabSz="457200" rtl="0" eaLnBrk="0" fontAlgn="base" hangingPunct="0">
              <a:spcBef>
                <a:spcPct val="20000"/>
              </a:spcBef>
              <a:spcAft>
                <a:spcPct val="0"/>
              </a:spcAft>
              <a:buClr>
                <a:srgbClr val="309FCD"/>
              </a:buClr>
              <a:buFont typeface="Arial" panose="020B0604020202020204" pitchFamily="34" charset="0"/>
              <a:buChar char="•"/>
              <a:defRPr sz="2800" kern="1200">
                <a:solidFill>
                  <a:schemeClr val="tx2"/>
                </a:solidFill>
                <a:latin typeface="Century Gothic" panose="020B0502020202020204" pitchFamily="34" charset="0"/>
                <a:ea typeface="+mn-ea"/>
                <a:cs typeface="+mn-cs"/>
              </a:defRPr>
            </a:lvl1pPr>
            <a:lvl2pPr marL="742950" indent="-285750" algn="l" defTabSz="457200" rtl="0" eaLnBrk="0" fontAlgn="base" hangingPunct="0">
              <a:spcBef>
                <a:spcPct val="20000"/>
              </a:spcBef>
              <a:spcAft>
                <a:spcPct val="0"/>
              </a:spcAft>
              <a:buClr>
                <a:srgbClr val="309FCD"/>
              </a:buClr>
              <a:buFont typeface="Arial" panose="020B0604020202020204" pitchFamily="34" charset="0"/>
              <a:buChar char="–"/>
              <a:defRPr sz="2600" kern="1200">
                <a:solidFill>
                  <a:schemeClr val="tx2"/>
                </a:solidFill>
                <a:latin typeface="Century Gothic" panose="020B0502020202020204" pitchFamily="34" charset="0"/>
                <a:ea typeface="+mn-ea"/>
                <a:cs typeface="+mn-cs"/>
              </a:defRPr>
            </a:lvl2pPr>
            <a:lvl3pPr marL="1143000" indent="-228600" algn="l" defTabSz="457200" rtl="0" eaLnBrk="0" fontAlgn="base" hangingPunct="0">
              <a:spcBef>
                <a:spcPct val="20000"/>
              </a:spcBef>
              <a:spcAft>
                <a:spcPct val="0"/>
              </a:spcAft>
              <a:buClr>
                <a:srgbClr val="309FCD"/>
              </a:buClr>
              <a:buFont typeface="Arial" panose="020B0604020202020204" pitchFamily="34" charset="0"/>
              <a:buChar char="•"/>
              <a:defRPr sz="2400" kern="1200">
                <a:solidFill>
                  <a:schemeClr val="tx2"/>
                </a:solidFill>
                <a:latin typeface="Century Gothic" panose="020B0502020202020204" pitchFamily="34" charset="0"/>
                <a:ea typeface="+mn-ea"/>
                <a:cs typeface="+mn-cs"/>
              </a:defRPr>
            </a:lvl3pPr>
            <a:lvl4pPr marL="1600200" indent="-228600" algn="l" defTabSz="457200" rtl="0" eaLnBrk="0" fontAlgn="base" hangingPunct="0">
              <a:spcBef>
                <a:spcPct val="20000"/>
              </a:spcBef>
              <a:spcAft>
                <a:spcPct val="0"/>
              </a:spcAft>
              <a:buClr>
                <a:srgbClr val="309FCD"/>
              </a:buClr>
              <a:buFont typeface="Arial" panose="020B0604020202020204" pitchFamily="34" charset="0"/>
              <a:buChar char="–"/>
              <a:defRPr sz="2200" kern="1200">
                <a:solidFill>
                  <a:schemeClr val="tx2"/>
                </a:solidFill>
                <a:latin typeface="Century Gothic" panose="020B0502020202020204" pitchFamily="34" charset="0"/>
                <a:ea typeface="+mn-ea"/>
                <a:cs typeface="+mn-cs"/>
              </a:defRPr>
            </a:lvl4pPr>
            <a:lvl5pPr marL="2057400" indent="-228600" algn="l" defTabSz="457200" rtl="0" eaLnBrk="0" fontAlgn="base" hangingPunct="0">
              <a:spcBef>
                <a:spcPct val="20000"/>
              </a:spcBef>
              <a:spcAft>
                <a:spcPct val="0"/>
              </a:spcAft>
              <a:buClr>
                <a:srgbClr val="309FCD"/>
              </a:buClr>
              <a:buFont typeface="Arial" panose="020B0604020202020204" pitchFamily="34" charset="0"/>
              <a:buChar char="•"/>
              <a:defRPr kern="1200">
                <a:solidFill>
                  <a:schemeClr val="tx2"/>
                </a:solidFill>
                <a:latin typeface="Century Gothic" panose="020B0502020202020204" pitchFamily="34"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2000" b="1" dirty="0">
                <a:highlight>
                  <a:srgbClr val="FFFF00"/>
                </a:highlight>
              </a:rPr>
              <a:t>Name</a:t>
            </a:r>
          </a:p>
          <a:p>
            <a:pPr marL="0" indent="0" algn="ctr">
              <a:buFont typeface="Arial" panose="020B0604020202020204" pitchFamily="34" charset="0"/>
              <a:buNone/>
            </a:pPr>
            <a:r>
              <a:rPr lang="en-US" sz="2000" dirty="0">
                <a:highlight>
                  <a:srgbClr val="FFFF00"/>
                </a:highlight>
              </a:rPr>
              <a:t>Title</a:t>
            </a:r>
          </a:p>
          <a:p>
            <a:pPr marL="0" indent="0" algn="ctr">
              <a:buFont typeface="Arial" panose="020B0604020202020204" pitchFamily="34" charset="0"/>
              <a:buNone/>
            </a:pPr>
            <a:r>
              <a:rPr lang="en-US" sz="2000" dirty="0">
                <a:highlight>
                  <a:srgbClr val="FFFF00"/>
                </a:highlight>
              </a:rPr>
              <a:t>Organization, Country</a:t>
            </a:r>
          </a:p>
        </p:txBody>
      </p:sp>
      <p:pic>
        <p:nvPicPr>
          <p:cNvPr id="18" name="Picture 4" descr="User outline">
            <a:extLst>
              <a:ext uri="{FF2B5EF4-FFF2-40B4-BE49-F238E27FC236}">
                <a16:creationId xmlns:a16="http://schemas.microsoft.com/office/drawing/2014/main" id="{56752B4E-CB43-4170-9BB2-DE2441720BE1}"/>
              </a:ext>
            </a:extLst>
          </p:cNvPr>
          <p:cNvPicPr>
            <a:picLocks noChangeAspect="1" noChangeArrowheads="1"/>
          </p:cNvPicPr>
          <p:nvPr/>
        </p:nvPicPr>
        <p:blipFill>
          <a:blip r:embed="rId3">
            <a:extLst>
              <a:ext uri="{96DAC541-7B7A-43D3-8B79-37D633B846F1}">
                <asvg:svgBlip xmlns:asvg="http://schemas.microsoft.com/office/drawing/2016/SVG/main" r:embed="rId4"/>
              </a:ext>
            </a:extLst>
          </a:blip>
          <a:srcRect/>
          <a:stretch/>
        </p:blipFill>
        <p:spPr bwMode="auto">
          <a:xfrm>
            <a:off x="5067851" y="1920009"/>
            <a:ext cx="2057400" cy="2057400"/>
          </a:xfrm>
          <a:prstGeom prst="flowChartConnector">
            <a:avLst/>
          </a:prstGeom>
          <a:noFill/>
          <a:ln>
            <a:solidFill>
              <a:srgbClr val="000000"/>
            </a:solidFill>
          </a:ln>
          <a:extLst>
            <a:ext uri="{909E8E84-426E-40DD-AFC4-6F175D3DCCD1}">
              <a14:hiddenFill xmlns:a14="http://schemas.microsoft.com/office/drawing/2010/main">
                <a:solidFill>
                  <a:srgbClr val="FFFFFF"/>
                </a:solidFill>
              </a14:hiddenFill>
            </a:ext>
          </a:extLst>
        </p:spPr>
      </p:pic>
      <p:pic>
        <p:nvPicPr>
          <p:cNvPr id="20" name="Picture 2" descr="User outline">
            <a:extLst>
              <a:ext uri="{FF2B5EF4-FFF2-40B4-BE49-F238E27FC236}">
                <a16:creationId xmlns:a16="http://schemas.microsoft.com/office/drawing/2014/main" id="{DDEA44FC-93B2-4EDF-84D9-A5C6934E9041}"/>
              </a:ext>
            </a:extLst>
          </p:cNvPr>
          <p:cNvPicPr>
            <a:picLocks noChangeAspect="1" noChangeArrowheads="1"/>
          </p:cNvPicPr>
          <p:nvPr/>
        </p:nvPicPr>
        <p:blipFill>
          <a:blip r:embed="rId3">
            <a:extLst>
              <a:ext uri="{96DAC541-7B7A-43D3-8B79-37D633B846F1}">
                <asvg:svgBlip xmlns:asvg="http://schemas.microsoft.com/office/drawing/2016/SVG/main" r:embed="rId4"/>
              </a:ext>
            </a:extLst>
          </a:blip>
          <a:srcRect/>
          <a:stretch/>
        </p:blipFill>
        <p:spPr bwMode="auto">
          <a:xfrm>
            <a:off x="1879152" y="1935223"/>
            <a:ext cx="2057400" cy="2057400"/>
          </a:xfrm>
          <a:prstGeom prst="flowChartConnector">
            <a:avLst/>
          </a:prstGeom>
          <a:noFill/>
          <a:ln>
            <a:solidFill>
              <a:srgbClr val="000000"/>
            </a:solidFill>
          </a:ln>
          <a:extLst>
            <a:ext uri="{909E8E84-426E-40DD-AFC4-6F175D3DCCD1}">
              <a14:hiddenFill xmlns:a14="http://schemas.microsoft.com/office/drawing/2010/main">
                <a:solidFill>
                  <a:srgbClr val="FFFFFF"/>
                </a:solidFill>
              </a14:hiddenFill>
            </a:ext>
          </a:extLst>
        </p:spPr>
      </p:pic>
      <p:pic>
        <p:nvPicPr>
          <p:cNvPr id="11" name="Picture 4" descr="User outline">
            <a:extLst>
              <a:ext uri="{FF2B5EF4-FFF2-40B4-BE49-F238E27FC236}">
                <a16:creationId xmlns:a16="http://schemas.microsoft.com/office/drawing/2014/main" id="{42FA8DE6-8E2C-4E0E-BCF0-E1FFE9963E5A}"/>
              </a:ext>
            </a:extLst>
          </p:cNvPr>
          <p:cNvPicPr>
            <a:picLocks noChangeAspect="1" noChangeArrowheads="1"/>
          </p:cNvPicPr>
          <p:nvPr/>
        </p:nvPicPr>
        <p:blipFill>
          <a:blip r:embed="rId3">
            <a:extLst>
              <a:ext uri="{96DAC541-7B7A-43D3-8B79-37D633B846F1}">
                <asvg:svgBlip xmlns:asvg="http://schemas.microsoft.com/office/drawing/2016/SVG/main" r:embed="rId4"/>
              </a:ext>
            </a:extLst>
          </a:blip>
          <a:srcRect/>
          <a:stretch/>
        </p:blipFill>
        <p:spPr bwMode="auto">
          <a:xfrm>
            <a:off x="8256550" y="1887748"/>
            <a:ext cx="2057400" cy="2057400"/>
          </a:xfrm>
          <a:prstGeom prst="flowChartConnector">
            <a:avLst/>
          </a:prstGeom>
          <a:noFill/>
          <a:ln>
            <a:solidFill>
              <a:srgbClr val="000000"/>
            </a:solidFill>
          </a:ln>
          <a:extLst>
            <a:ext uri="{909E8E84-426E-40DD-AFC4-6F175D3DCCD1}">
              <a14:hiddenFill xmlns:a14="http://schemas.microsoft.com/office/drawing/2010/main">
                <a:solidFill>
                  <a:srgbClr val="FFFFFF"/>
                </a:solidFill>
              </a14:hiddenFill>
            </a:ext>
          </a:extLst>
        </p:spPr>
      </p:pic>
      <p:sp>
        <p:nvSpPr>
          <p:cNvPr id="13" name="Content Placeholder 2">
            <a:extLst>
              <a:ext uri="{FF2B5EF4-FFF2-40B4-BE49-F238E27FC236}">
                <a16:creationId xmlns:a16="http://schemas.microsoft.com/office/drawing/2014/main" id="{DFC5797C-EAF6-4C36-A233-4B1376C8425A}"/>
              </a:ext>
            </a:extLst>
          </p:cNvPr>
          <p:cNvSpPr txBox="1">
            <a:spLocks/>
          </p:cNvSpPr>
          <p:nvPr/>
        </p:nvSpPr>
        <p:spPr bwMode="auto">
          <a:xfrm>
            <a:off x="4473344" y="4235221"/>
            <a:ext cx="3202675" cy="12423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defTabSz="457200" rtl="0" eaLnBrk="0" fontAlgn="base" hangingPunct="0">
              <a:spcBef>
                <a:spcPct val="20000"/>
              </a:spcBef>
              <a:spcAft>
                <a:spcPct val="0"/>
              </a:spcAft>
              <a:buClr>
                <a:srgbClr val="309FCD"/>
              </a:buClr>
              <a:buFont typeface="Arial" panose="020B0604020202020204" pitchFamily="34" charset="0"/>
              <a:buChar char="•"/>
              <a:defRPr sz="2800" kern="1200">
                <a:solidFill>
                  <a:schemeClr val="tx2"/>
                </a:solidFill>
                <a:latin typeface="Century Gothic" panose="020B0502020202020204" pitchFamily="34" charset="0"/>
                <a:ea typeface="+mn-ea"/>
                <a:cs typeface="+mn-cs"/>
              </a:defRPr>
            </a:lvl1pPr>
            <a:lvl2pPr marL="742950" indent="-285750" algn="l" defTabSz="457200" rtl="0" eaLnBrk="0" fontAlgn="base" hangingPunct="0">
              <a:spcBef>
                <a:spcPct val="20000"/>
              </a:spcBef>
              <a:spcAft>
                <a:spcPct val="0"/>
              </a:spcAft>
              <a:buClr>
                <a:srgbClr val="309FCD"/>
              </a:buClr>
              <a:buFont typeface="Arial" panose="020B0604020202020204" pitchFamily="34" charset="0"/>
              <a:buChar char="–"/>
              <a:defRPr sz="2600" kern="1200">
                <a:solidFill>
                  <a:schemeClr val="tx2"/>
                </a:solidFill>
                <a:latin typeface="Century Gothic" panose="020B0502020202020204" pitchFamily="34" charset="0"/>
                <a:ea typeface="+mn-ea"/>
                <a:cs typeface="+mn-cs"/>
              </a:defRPr>
            </a:lvl2pPr>
            <a:lvl3pPr marL="1143000" indent="-228600" algn="l" defTabSz="457200" rtl="0" eaLnBrk="0" fontAlgn="base" hangingPunct="0">
              <a:spcBef>
                <a:spcPct val="20000"/>
              </a:spcBef>
              <a:spcAft>
                <a:spcPct val="0"/>
              </a:spcAft>
              <a:buClr>
                <a:srgbClr val="309FCD"/>
              </a:buClr>
              <a:buFont typeface="Arial" panose="020B0604020202020204" pitchFamily="34" charset="0"/>
              <a:buChar char="•"/>
              <a:defRPr sz="2400" kern="1200">
                <a:solidFill>
                  <a:schemeClr val="tx2"/>
                </a:solidFill>
                <a:latin typeface="Century Gothic" panose="020B0502020202020204" pitchFamily="34" charset="0"/>
                <a:ea typeface="+mn-ea"/>
                <a:cs typeface="+mn-cs"/>
              </a:defRPr>
            </a:lvl3pPr>
            <a:lvl4pPr marL="1600200" indent="-228600" algn="l" defTabSz="457200" rtl="0" eaLnBrk="0" fontAlgn="base" hangingPunct="0">
              <a:spcBef>
                <a:spcPct val="20000"/>
              </a:spcBef>
              <a:spcAft>
                <a:spcPct val="0"/>
              </a:spcAft>
              <a:buClr>
                <a:srgbClr val="309FCD"/>
              </a:buClr>
              <a:buFont typeface="Arial" panose="020B0604020202020204" pitchFamily="34" charset="0"/>
              <a:buChar char="–"/>
              <a:defRPr sz="2200" kern="1200">
                <a:solidFill>
                  <a:schemeClr val="tx2"/>
                </a:solidFill>
                <a:latin typeface="Century Gothic" panose="020B0502020202020204" pitchFamily="34" charset="0"/>
                <a:ea typeface="+mn-ea"/>
                <a:cs typeface="+mn-cs"/>
              </a:defRPr>
            </a:lvl4pPr>
            <a:lvl5pPr marL="2057400" indent="-228600" algn="l" defTabSz="457200" rtl="0" eaLnBrk="0" fontAlgn="base" hangingPunct="0">
              <a:spcBef>
                <a:spcPct val="20000"/>
              </a:spcBef>
              <a:spcAft>
                <a:spcPct val="0"/>
              </a:spcAft>
              <a:buClr>
                <a:srgbClr val="309FCD"/>
              </a:buClr>
              <a:buFont typeface="Arial" panose="020B0604020202020204" pitchFamily="34" charset="0"/>
              <a:buChar char="•"/>
              <a:defRPr kern="1200">
                <a:solidFill>
                  <a:schemeClr val="tx2"/>
                </a:solidFill>
                <a:latin typeface="Century Gothic" panose="020B0502020202020204" pitchFamily="34"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2000" b="1" dirty="0">
                <a:highlight>
                  <a:srgbClr val="FFFF00"/>
                </a:highlight>
              </a:rPr>
              <a:t>Name</a:t>
            </a:r>
          </a:p>
          <a:p>
            <a:pPr marL="0" indent="0" algn="ctr">
              <a:buFont typeface="Arial" panose="020B0604020202020204" pitchFamily="34" charset="0"/>
              <a:buNone/>
            </a:pPr>
            <a:r>
              <a:rPr lang="en-US" sz="2000" dirty="0">
                <a:highlight>
                  <a:srgbClr val="FFFF00"/>
                </a:highlight>
              </a:rPr>
              <a:t>Title</a:t>
            </a:r>
          </a:p>
          <a:p>
            <a:pPr marL="0" indent="0" algn="ctr">
              <a:buFont typeface="Arial" panose="020B0604020202020204" pitchFamily="34" charset="0"/>
              <a:buNone/>
            </a:pPr>
            <a:r>
              <a:rPr lang="en-US" sz="2000" dirty="0">
                <a:highlight>
                  <a:srgbClr val="FFFF00"/>
                </a:highlight>
              </a:rPr>
              <a:t>Organization, Country</a:t>
            </a:r>
          </a:p>
        </p:txBody>
      </p:sp>
      <p:sp>
        <p:nvSpPr>
          <p:cNvPr id="14" name="Content Placeholder 2">
            <a:extLst>
              <a:ext uri="{FF2B5EF4-FFF2-40B4-BE49-F238E27FC236}">
                <a16:creationId xmlns:a16="http://schemas.microsoft.com/office/drawing/2014/main" id="{01CD242D-CAEF-4A0E-A3B0-A96C6B0712EC}"/>
              </a:ext>
            </a:extLst>
          </p:cNvPr>
          <p:cNvSpPr txBox="1">
            <a:spLocks/>
          </p:cNvSpPr>
          <p:nvPr/>
        </p:nvSpPr>
        <p:spPr bwMode="auto">
          <a:xfrm>
            <a:off x="7683912" y="4202960"/>
            <a:ext cx="3202675" cy="12423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defTabSz="457200" rtl="0" eaLnBrk="0" fontAlgn="base" hangingPunct="0">
              <a:spcBef>
                <a:spcPct val="20000"/>
              </a:spcBef>
              <a:spcAft>
                <a:spcPct val="0"/>
              </a:spcAft>
              <a:buClr>
                <a:srgbClr val="309FCD"/>
              </a:buClr>
              <a:buFont typeface="Arial" panose="020B0604020202020204" pitchFamily="34" charset="0"/>
              <a:buChar char="•"/>
              <a:defRPr sz="2800" kern="1200">
                <a:solidFill>
                  <a:schemeClr val="tx2"/>
                </a:solidFill>
                <a:latin typeface="Century Gothic" panose="020B0502020202020204" pitchFamily="34" charset="0"/>
                <a:ea typeface="+mn-ea"/>
                <a:cs typeface="+mn-cs"/>
              </a:defRPr>
            </a:lvl1pPr>
            <a:lvl2pPr marL="742950" indent="-285750" algn="l" defTabSz="457200" rtl="0" eaLnBrk="0" fontAlgn="base" hangingPunct="0">
              <a:spcBef>
                <a:spcPct val="20000"/>
              </a:spcBef>
              <a:spcAft>
                <a:spcPct val="0"/>
              </a:spcAft>
              <a:buClr>
                <a:srgbClr val="309FCD"/>
              </a:buClr>
              <a:buFont typeface="Arial" panose="020B0604020202020204" pitchFamily="34" charset="0"/>
              <a:buChar char="–"/>
              <a:defRPr sz="2600" kern="1200">
                <a:solidFill>
                  <a:schemeClr val="tx2"/>
                </a:solidFill>
                <a:latin typeface="Century Gothic" panose="020B0502020202020204" pitchFamily="34" charset="0"/>
                <a:ea typeface="+mn-ea"/>
                <a:cs typeface="+mn-cs"/>
              </a:defRPr>
            </a:lvl2pPr>
            <a:lvl3pPr marL="1143000" indent="-228600" algn="l" defTabSz="457200" rtl="0" eaLnBrk="0" fontAlgn="base" hangingPunct="0">
              <a:spcBef>
                <a:spcPct val="20000"/>
              </a:spcBef>
              <a:spcAft>
                <a:spcPct val="0"/>
              </a:spcAft>
              <a:buClr>
                <a:srgbClr val="309FCD"/>
              </a:buClr>
              <a:buFont typeface="Arial" panose="020B0604020202020204" pitchFamily="34" charset="0"/>
              <a:buChar char="•"/>
              <a:defRPr sz="2400" kern="1200">
                <a:solidFill>
                  <a:schemeClr val="tx2"/>
                </a:solidFill>
                <a:latin typeface="Century Gothic" panose="020B0502020202020204" pitchFamily="34" charset="0"/>
                <a:ea typeface="+mn-ea"/>
                <a:cs typeface="+mn-cs"/>
              </a:defRPr>
            </a:lvl3pPr>
            <a:lvl4pPr marL="1600200" indent="-228600" algn="l" defTabSz="457200" rtl="0" eaLnBrk="0" fontAlgn="base" hangingPunct="0">
              <a:spcBef>
                <a:spcPct val="20000"/>
              </a:spcBef>
              <a:spcAft>
                <a:spcPct val="0"/>
              </a:spcAft>
              <a:buClr>
                <a:srgbClr val="309FCD"/>
              </a:buClr>
              <a:buFont typeface="Arial" panose="020B0604020202020204" pitchFamily="34" charset="0"/>
              <a:buChar char="–"/>
              <a:defRPr sz="2200" kern="1200">
                <a:solidFill>
                  <a:schemeClr val="tx2"/>
                </a:solidFill>
                <a:latin typeface="Century Gothic" panose="020B0502020202020204" pitchFamily="34" charset="0"/>
                <a:ea typeface="+mn-ea"/>
                <a:cs typeface="+mn-cs"/>
              </a:defRPr>
            </a:lvl4pPr>
            <a:lvl5pPr marL="2057400" indent="-228600" algn="l" defTabSz="457200" rtl="0" eaLnBrk="0" fontAlgn="base" hangingPunct="0">
              <a:spcBef>
                <a:spcPct val="20000"/>
              </a:spcBef>
              <a:spcAft>
                <a:spcPct val="0"/>
              </a:spcAft>
              <a:buClr>
                <a:srgbClr val="309FCD"/>
              </a:buClr>
              <a:buFont typeface="Arial" panose="020B0604020202020204" pitchFamily="34" charset="0"/>
              <a:buChar char="•"/>
              <a:defRPr kern="1200">
                <a:solidFill>
                  <a:schemeClr val="tx2"/>
                </a:solidFill>
                <a:latin typeface="Century Gothic" panose="020B0502020202020204" pitchFamily="34"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2000" b="1" dirty="0">
                <a:highlight>
                  <a:srgbClr val="FFFF00"/>
                </a:highlight>
              </a:rPr>
              <a:t>Name</a:t>
            </a:r>
          </a:p>
          <a:p>
            <a:pPr marL="0" indent="0" algn="ctr">
              <a:buFont typeface="Arial" panose="020B0604020202020204" pitchFamily="34" charset="0"/>
              <a:buNone/>
            </a:pPr>
            <a:r>
              <a:rPr lang="en-US" sz="2000" dirty="0">
                <a:highlight>
                  <a:srgbClr val="FFFF00"/>
                </a:highlight>
              </a:rPr>
              <a:t>Title</a:t>
            </a:r>
          </a:p>
          <a:p>
            <a:pPr marL="0" indent="0" algn="ctr">
              <a:buFont typeface="Arial" panose="020B0604020202020204" pitchFamily="34" charset="0"/>
              <a:buNone/>
            </a:pPr>
            <a:r>
              <a:rPr lang="en-US" sz="2000" dirty="0">
                <a:highlight>
                  <a:srgbClr val="FFFF00"/>
                </a:highlight>
              </a:rPr>
              <a:t>Organization, Country</a:t>
            </a:r>
          </a:p>
        </p:txBody>
      </p:sp>
    </p:spTree>
    <p:extLst>
      <p:ext uri="{BB962C8B-B14F-4D97-AF65-F5344CB8AC3E}">
        <p14:creationId xmlns:p14="http://schemas.microsoft.com/office/powerpoint/2010/main" val="95939562"/>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80D2CD-DFD0-421F-BD20-3DC025711B4D}"/>
              </a:ext>
            </a:extLst>
          </p:cNvPr>
          <p:cNvSpPr>
            <a:spLocks noGrp="1"/>
          </p:cNvSpPr>
          <p:nvPr>
            <p:ph type="title"/>
          </p:nvPr>
        </p:nvSpPr>
        <p:spPr/>
        <p:txBody>
          <a:bodyPr/>
          <a:lstStyle/>
          <a:p>
            <a:r>
              <a:rPr lang="en-US" dirty="0"/>
              <a:t>Day 4 Agenda</a:t>
            </a:r>
          </a:p>
        </p:txBody>
      </p:sp>
      <p:pic>
        <p:nvPicPr>
          <p:cNvPr id="8" name="Picture 7">
            <a:extLst>
              <a:ext uri="{FF2B5EF4-FFF2-40B4-BE49-F238E27FC236}">
                <a16:creationId xmlns:a16="http://schemas.microsoft.com/office/drawing/2014/main" id="{0D7272A4-BCC1-4D08-8F3F-2DED8CF46890}"/>
              </a:ext>
            </a:extLst>
          </p:cNvPr>
          <p:cNvPicPr>
            <a:picLocks noChangeAspect="1"/>
          </p:cNvPicPr>
          <p:nvPr/>
        </p:nvPicPr>
        <p:blipFill>
          <a:blip r:embed="rId3"/>
          <a:stretch>
            <a:fillRect/>
          </a:stretch>
        </p:blipFill>
        <p:spPr>
          <a:xfrm rot="1508854">
            <a:off x="9764097" y="4525541"/>
            <a:ext cx="1770854" cy="1825122"/>
          </a:xfrm>
          <a:prstGeom prst="rect">
            <a:avLst/>
          </a:prstGeom>
        </p:spPr>
      </p:pic>
      <p:graphicFrame>
        <p:nvGraphicFramePr>
          <p:cNvPr id="5" name="Table 5">
            <a:extLst>
              <a:ext uri="{FF2B5EF4-FFF2-40B4-BE49-F238E27FC236}">
                <a16:creationId xmlns:a16="http://schemas.microsoft.com/office/drawing/2014/main" id="{5004AC0B-9DDC-47C9-B687-8F77BBBF3D8C}"/>
              </a:ext>
            </a:extLst>
          </p:cNvPr>
          <p:cNvGraphicFramePr>
            <a:graphicFrameLocks noGrp="1"/>
          </p:cNvGraphicFramePr>
          <p:nvPr>
            <p:ph idx="1"/>
            <p:extLst>
              <p:ext uri="{D42A27DB-BD31-4B8C-83A1-F6EECF244321}">
                <p14:modId xmlns:p14="http://schemas.microsoft.com/office/powerpoint/2010/main" val="881360235"/>
              </p:ext>
            </p:extLst>
          </p:nvPr>
        </p:nvGraphicFramePr>
        <p:xfrm>
          <a:off x="1539301" y="1642345"/>
          <a:ext cx="7656754" cy="3134360"/>
        </p:xfrm>
        <a:graphic>
          <a:graphicData uri="http://schemas.openxmlformats.org/drawingml/2006/table">
            <a:tbl>
              <a:tblPr firstRow="1" bandRow="1">
                <a:tableStyleId>{5C22544A-7EE6-4342-B048-85BDC9FD1C3A}</a:tableStyleId>
              </a:tblPr>
              <a:tblGrid>
                <a:gridCol w="2108200">
                  <a:extLst>
                    <a:ext uri="{9D8B030D-6E8A-4147-A177-3AD203B41FA5}">
                      <a16:colId xmlns:a16="http://schemas.microsoft.com/office/drawing/2014/main" val="758180280"/>
                    </a:ext>
                  </a:extLst>
                </a:gridCol>
                <a:gridCol w="3289300">
                  <a:extLst>
                    <a:ext uri="{9D8B030D-6E8A-4147-A177-3AD203B41FA5}">
                      <a16:colId xmlns:a16="http://schemas.microsoft.com/office/drawing/2014/main" val="631806862"/>
                    </a:ext>
                  </a:extLst>
                </a:gridCol>
                <a:gridCol w="2259254">
                  <a:extLst>
                    <a:ext uri="{9D8B030D-6E8A-4147-A177-3AD203B41FA5}">
                      <a16:colId xmlns:a16="http://schemas.microsoft.com/office/drawing/2014/main" val="2207652724"/>
                    </a:ext>
                  </a:extLst>
                </a:gridCol>
              </a:tblGrid>
              <a:tr h="370840">
                <a:tc>
                  <a:txBody>
                    <a:bodyPr/>
                    <a:lstStyle/>
                    <a:p>
                      <a:r>
                        <a:rPr lang="en-US" dirty="0"/>
                        <a:t>Time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a:t>Session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a:t>Facilitator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37451458"/>
                  </a:ext>
                </a:extLst>
              </a:tr>
              <a:tr h="370840">
                <a:tc>
                  <a:txBody>
                    <a:bodyPr/>
                    <a:lstStyle/>
                    <a:p>
                      <a:r>
                        <a:rPr lang="en-US" dirty="0">
                          <a:highlight>
                            <a:srgbClr val="FFFF00"/>
                          </a:highlight>
                        </a:rPr>
                        <a:t>10 minutes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a:t>Warm-Up</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a:highlight>
                            <a:srgbClr val="FFFF00"/>
                          </a:highlight>
                        </a:rPr>
                        <a:t>NAME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09219839"/>
                  </a:ext>
                </a:extLst>
              </a:tr>
              <a:tr h="370840">
                <a:tc>
                  <a:txBody>
                    <a:bodyPr/>
                    <a:lstStyle/>
                    <a:p>
                      <a:r>
                        <a:rPr lang="en-US" dirty="0">
                          <a:highlight>
                            <a:srgbClr val="FFFF00"/>
                          </a:highlight>
                        </a:rPr>
                        <a:t>20 minutes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a:t>Activity: Mentor Panel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a:highlight>
                            <a:srgbClr val="FFFF00"/>
                          </a:highlight>
                        </a:rPr>
                        <a:t>NAMES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38548385"/>
                  </a:ext>
                </a:extLst>
              </a:tr>
              <a:tr h="370840">
                <a:tc>
                  <a:txBody>
                    <a:bodyPr/>
                    <a:lstStyle/>
                    <a:p>
                      <a:r>
                        <a:rPr lang="en-US" dirty="0">
                          <a:highlight>
                            <a:srgbClr val="FFFF00"/>
                          </a:highlight>
                        </a:rPr>
                        <a:t>45 minutes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a:t>Activity: Challenging Situations &amp; Facilitation Debrief</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a:t>ALL MENTORS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05744129"/>
                  </a:ext>
                </a:extLst>
              </a:tr>
              <a:tr h="370840">
                <a:tc>
                  <a:txBody>
                    <a:bodyPr/>
                    <a:lstStyle/>
                    <a:p>
                      <a:r>
                        <a:rPr lang="en-US" dirty="0">
                          <a:highlight>
                            <a:srgbClr val="FFFF00"/>
                          </a:highlight>
                        </a:rPr>
                        <a:t>10 minutes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a:t>Role-Play Demonstration/Teach-Back</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highlight>
                            <a:srgbClr val="FFFF00"/>
                          </a:highlight>
                        </a:rPr>
                        <a:t>NAME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74434881"/>
                  </a:ext>
                </a:extLst>
              </a:tr>
              <a:tr h="370840">
                <a:tc>
                  <a:txBody>
                    <a:bodyPr/>
                    <a:lstStyle/>
                    <a:p>
                      <a:r>
                        <a:rPr lang="en-US" dirty="0">
                          <a:highlight>
                            <a:srgbClr val="FFFF00"/>
                          </a:highlight>
                        </a:rPr>
                        <a:t>5 minutes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a:t>Homework</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highlight>
                            <a:srgbClr val="FFFF00"/>
                          </a:highlight>
                        </a:rPr>
                        <a:t>NAME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70184766"/>
                  </a:ext>
                </a:extLst>
              </a:tr>
              <a:tr h="370840">
                <a:tc>
                  <a:txBody>
                    <a:bodyPr/>
                    <a:lstStyle/>
                    <a:p>
                      <a:r>
                        <a:rPr lang="en-US" dirty="0">
                          <a:highlight>
                            <a:srgbClr val="FFFF00"/>
                          </a:highlight>
                        </a:rPr>
                        <a:t>60 minutes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a:t>Activity: Mentorship Teams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a:t>ALL MENTORS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81308400"/>
                  </a:ext>
                </a:extLst>
              </a:tr>
            </a:tbl>
          </a:graphicData>
        </a:graphic>
      </p:graphicFrame>
      <p:sp>
        <p:nvSpPr>
          <p:cNvPr id="4" name="Slide Number Placeholder 3">
            <a:extLst>
              <a:ext uri="{FF2B5EF4-FFF2-40B4-BE49-F238E27FC236}">
                <a16:creationId xmlns:a16="http://schemas.microsoft.com/office/drawing/2014/main" id="{1F9E72A9-33F2-4388-BE6F-FFC2EE1E5F44}"/>
              </a:ext>
            </a:extLst>
          </p:cNvPr>
          <p:cNvSpPr>
            <a:spLocks noGrp="1"/>
          </p:cNvSpPr>
          <p:nvPr>
            <p:ph type="sldNum" sz="quarter" idx="10"/>
          </p:nvPr>
        </p:nvSpPr>
        <p:spPr/>
        <p:txBody>
          <a:bodyPr/>
          <a:lstStyle/>
          <a:p>
            <a:pPr>
              <a:defRPr/>
            </a:pPr>
            <a:fld id="{4C0A3798-3E55-40AD-888C-464D28038119}" type="slidenum">
              <a:rPr lang="en-US" smtClean="0"/>
              <a:pPr>
                <a:defRPr/>
              </a:pPr>
              <a:t>148</a:t>
            </a:fld>
            <a:endParaRPr lang="en-US"/>
          </a:p>
        </p:txBody>
      </p:sp>
    </p:spTree>
    <p:extLst>
      <p:ext uri="{BB962C8B-B14F-4D97-AF65-F5344CB8AC3E}">
        <p14:creationId xmlns:p14="http://schemas.microsoft.com/office/powerpoint/2010/main" val="573330538"/>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B42BA4E-C14C-4B4D-A41D-D23829397402}"/>
              </a:ext>
            </a:extLst>
          </p:cNvPr>
          <p:cNvSpPr>
            <a:spLocks noGrp="1"/>
          </p:cNvSpPr>
          <p:nvPr>
            <p:ph type="sldNum" sz="quarter" idx="4294967295"/>
          </p:nvPr>
        </p:nvSpPr>
        <p:spPr>
          <a:xfrm>
            <a:off x="11533188" y="6689725"/>
            <a:ext cx="655637" cy="179388"/>
          </a:xfrm>
        </p:spPr>
        <p:txBody>
          <a:bodyPr/>
          <a:lstStyle/>
          <a:p>
            <a:pPr>
              <a:defRPr/>
            </a:pPr>
            <a:fld id="{4C0A3798-3E55-40AD-888C-464D28038119}" type="slidenum">
              <a:rPr lang="en-US" smtClean="0"/>
              <a:pPr>
                <a:defRPr/>
              </a:pPr>
              <a:t>149</a:t>
            </a:fld>
            <a:endParaRPr lang="en-US"/>
          </a:p>
        </p:txBody>
      </p:sp>
      <p:sp>
        <p:nvSpPr>
          <p:cNvPr id="5" name="Flowchart: Connector 4">
            <a:extLst>
              <a:ext uri="{FF2B5EF4-FFF2-40B4-BE49-F238E27FC236}">
                <a16:creationId xmlns:a16="http://schemas.microsoft.com/office/drawing/2014/main" id="{71F3B6DE-AB6E-4FEC-B9FD-2CB3472C7D9D}"/>
              </a:ext>
            </a:extLst>
          </p:cNvPr>
          <p:cNvSpPr/>
          <p:nvPr/>
        </p:nvSpPr>
        <p:spPr>
          <a:xfrm>
            <a:off x="4094162" y="1428750"/>
            <a:ext cx="4000500" cy="4000500"/>
          </a:xfrm>
          <a:prstGeom prst="flowChartConnector">
            <a:avLst/>
          </a:prstGeom>
          <a:solidFill>
            <a:schemeClr val="bg1"/>
          </a:solidFill>
          <a:ln w="127000">
            <a:solidFill>
              <a:schemeClr val="accent3"/>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00DA49C7-3366-415D-A645-D02EBEC869E0}"/>
              </a:ext>
            </a:extLst>
          </p:cNvPr>
          <p:cNvSpPr txBox="1">
            <a:spLocks/>
          </p:cNvSpPr>
          <p:nvPr/>
        </p:nvSpPr>
        <p:spPr>
          <a:xfrm>
            <a:off x="4094162" y="3105618"/>
            <a:ext cx="4000500" cy="646764"/>
          </a:xfrm>
          <a:prstGeom prst="rect">
            <a:avLst/>
          </a:prstGeom>
        </p:spPr>
        <p:txBody>
          <a:bodyPr/>
          <a:lstStyle>
            <a:lvl1pPr algn="l" defTabSz="457200" rtl="0" eaLnBrk="0" fontAlgn="base" hangingPunct="0">
              <a:spcBef>
                <a:spcPct val="0"/>
              </a:spcBef>
              <a:spcAft>
                <a:spcPct val="0"/>
              </a:spcAft>
              <a:defRPr sz="3600" b="1" kern="1200">
                <a:solidFill>
                  <a:schemeClr val="accent5"/>
                </a:solidFill>
                <a:latin typeface="Century Gothic" panose="020B0502020202020204" pitchFamily="34" charset="0"/>
                <a:ea typeface="+mj-ea"/>
                <a:cs typeface="+mj-cs"/>
              </a:defRPr>
            </a:lvl1pPr>
            <a:lvl2pPr algn="l" defTabSz="457200" rtl="0" eaLnBrk="0" fontAlgn="base" hangingPunct="0">
              <a:spcBef>
                <a:spcPct val="0"/>
              </a:spcBef>
              <a:spcAft>
                <a:spcPct val="0"/>
              </a:spcAft>
              <a:defRPr sz="2800" b="1">
                <a:solidFill>
                  <a:srgbClr val="717074"/>
                </a:solidFill>
                <a:latin typeface="Calibri" pitchFamily="34" charset="0"/>
              </a:defRPr>
            </a:lvl2pPr>
            <a:lvl3pPr algn="l" defTabSz="457200" rtl="0" eaLnBrk="0" fontAlgn="base" hangingPunct="0">
              <a:spcBef>
                <a:spcPct val="0"/>
              </a:spcBef>
              <a:spcAft>
                <a:spcPct val="0"/>
              </a:spcAft>
              <a:defRPr sz="2800" b="1">
                <a:solidFill>
                  <a:srgbClr val="717074"/>
                </a:solidFill>
                <a:latin typeface="Calibri" pitchFamily="34" charset="0"/>
              </a:defRPr>
            </a:lvl3pPr>
            <a:lvl4pPr algn="l" defTabSz="457200" rtl="0" eaLnBrk="0" fontAlgn="base" hangingPunct="0">
              <a:spcBef>
                <a:spcPct val="0"/>
              </a:spcBef>
              <a:spcAft>
                <a:spcPct val="0"/>
              </a:spcAft>
              <a:defRPr sz="2800" b="1">
                <a:solidFill>
                  <a:srgbClr val="717074"/>
                </a:solidFill>
                <a:latin typeface="Calibri" pitchFamily="34" charset="0"/>
              </a:defRPr>
            </a:lvl4pPr>
            <a:lvl5pPr algn="l" defTabSz="457200" rtl="0" eaLnBrk="0" fontAlgn="base" hangingPunct="0">
              <a:spcBef>
                <a:spcPct val="0"/>
              </a:spcBef>
              <a:spcAft>
                <a:spcPct val="0"/>
              </a:spcAft>
              <a:defRPr sz="2800" b="1">
                <a:solidFill>
                  <a:srgbClr val="717074"/>
                </a:solidFill>
                <a:latin typeface="Calibri" pitchFamily="34" charset="0"/>
              </a:defRPr>
            </a:lvl5pPr>
            <a:lvl6pPr marL="457200" algn="l" defTabSz="457200" rtl="0" fontAlgn="base">
              <a:spcBef>
                <a:spcPct val="0"/>
              </a:spcBef>
              <a:spcAft>
                <a:spcPct val="0"/>
              </a:spcAft>
              <a:defRPr sz="2800" b="1">
                <a:solidFill>
                  <a:srgbClr val="5C6F7A"/>
                </a:solidFill>
                <a:latin typeface="Calibri" pitchFamily="34" charset="0"/>
              </a:defRPr>
            </a:lvl6pPr>
            <a:lvl7pPr marL="914400" algn="l" defTabSz="457200" rtl="0" fontAlgn="base">
              <a:spcBef>
                <a:spcPct val="0"/>
              </a:spcBef>
              <a:spcAft>
                <a:spcPct val="0"/>
              </a:spcAft>
              <a:defRPr sz="2800" b="1">
                <a:solidFill>
                  <a:srgbClr val="5C6F7A"/>
                </a:solidFill>
                <a:latin typeface="Calibri" pitchFamily="34" charset="0"/>
              </a:defRPr>
            </a:lvl7pPr>
            <a:lvl8pPr marL="1371600" algn="l" defTabSz="457200" rtl="0" fontAlgn="base">
              <a:spcBef>
                <a:spcPct val="0"/>
              </a:spcBef>
              <a:spcAft>
                <a:spcPct val="0"/>
              </a:spcAft>
              <a:defRPr sz="2800" b="1">
                <a:solidFill>
                  <a:srgbClr val="5C6F7A"/>
                </a:solidFill>
                <a:latin typeface="Calibri" pitchFamily="34" charset="0"/>
              </a:defRPr>
            </a:lvl8pPr>
            <a:lvl9pPr marL="1828800" algn="l" defTabSz="457200" rtl="0" fontAlgn="base">
              <a:spcBef>
                <a:spcPct val="0"/>
              </a:spcBef>
              <a:spcAft>
                <a:spcPct val="0"/>
              </a:spcAft>
              <a:defRPr sz="2800" b="1">
                <a:solidFill>
                  <a:srgbClr val="5C6F7A"/>
                </a:solidFill>
                <a:latin typeface="Calibri" pitchFamily="34" charset="0"/>
              </a:defRPr>
            </a:lvl9pPr>
          </a:lstStyle>
          <a:p>
            <a:pPr algn="ctr"/>
            <a:r>
              <a:rPr lang="en-US">
                <a:latin typeface="Arial Rounded MT Bold" panose="020F0704030504030204" pitchFamily="34" charset="0"/>
              </a:rPr>
              <a:t>Icebreakers</a:t>
            </a:r>
          </a:p>
        </p:txBody>
      </p:sp>
    </p:spTree>
    <p:extLst>
      <p:ext uri="{BB962C8B-B14F-4D97-AF65-F5344CB8AC3E}">
        <p14:creationId xmlns:p14="http://schemas.microsoft.com/office/powerpoint/2010/main" val="12372627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39300" y="362886"/>
            <a:ext cx="7226327" cy="1077322"/>
          </a:xfrm>
        </p:spPr>
        <p:txBody>
          <a:bodyPr/>
          <a:lstStyle/>
          <a:p>
            <a:r>
              <a:rPr lang="en-US"/>
              <a:t>Ambassador Activities</a:t>
            </a:r>
          </a:p>
        </p:txBody>
      </p:sp>
      <p:sp>
        <p:nvSpPr>
          <p:cNvPr id="3" name="Content Placeholder 2"/>
          <p:cNvSpPr>
            <a:spLocks noGrp="1"/>
          </p:cNvSpPr>
          <p:nvPr>
            <p:ph idx="1"/>
          </p:nvPr>
        </p:nvSpPr>
        <p:spPr>
          <a:xfrm>
            <a:off x="1539301" y="1519589"/>
            <a:ext cx="9358209" cy="1077323"/>
          </a:xfrm>
        </p:spPr>
        <p:txBody>
          <a:bodyPr/>
          <a:lstStyle/>
          <a:p>
            <a:pPr marL="0" indent="0">
              <a:buNone/>
            </a:pPr>
            <a:r>
              <a:rPr lang="en-US"/>
              <a:t>The range of activities that Ambassadors may undertake include:</a:t>
            </a:r>
          </a:p>
        </p:txBody>
      </p:sp>
      <p:sp>
        <p:nvSpPr>
          <p:cNvPr id="6" name="TextBox 5">
            <a:extLst>
              <a:ext uri="{FF2B5EF4-FFF2-40B4-BE49-F238E27FC236}">
                <a16:creationId xmlns:a16="http://schemas.microsoft.com/office/drawing/2014/main" id="{944CB044-75F2-4B8A-A010-02A8572DE579}"/>
              </a:ext>
            </a:extLst>
          </p:cNvPr>
          <p:cNvSpPr txBox="1"/>
          <p:nvPr/>
        </p:nvSpPr>
        <p:spPr>
          <a:xfrm>
            <a:off x="1111121" y="2847465"/>
            <a:ext cx="1442893" cy="2308324"/>
          </a:xfrm>
          <a:prstGeom prst="rect">
            <a:avLst/>
          </a:prstGeom>
          <a:solidFill>
            <a:schemeClr val="accent1">
              <a:lumMod val="40000"/>
              <a:lumOff val="60000"/>
            </a:schemeClr>
          </a:solidFill>
          <a:ln>
            <a:solidFill>
              <a:schemeClr val="tx1"/>
            </a:solidFill>
          </a:ln>
        </p:spPr>
        <p:txBody>
          <a:bodyPr wrap="square" rtlCol="0">
            <a:spAutoFit/>
          </a:bodyPr>
          <a:lstStyle/>
          <a:p>
            <a:r>
              <a:rPr lang="en-US">
                <a:latin typeface="+mn-lt"/>
                <a:cs typeface="Arial" panose="020B0604020202020204" pitchFamily="34" charset="0"/>
              </a:rPr>
              <a:t>Sharing information with their peers and communities about HIV and oral PrEP.</a:t>
            </a:r>
          </a:p>
        </p:txBody>
      </p:sp>
      <p:sp>
        <p:nvSpPr>
          <p:cNvPr id="7" name="TextBox 6">
            <a:extLst>
              <a:ext uri="{FF2B5EF4-FFF2-40B4-BE49-F238E27FC236}">
                <a16:creationId xmlns:a16="http://schemas.microsoft.com/office/drawing/2014/main" id="{45900D36-3DC5-41AA-AAD8-F5A17F15521E}"/>
              </a:ext>
            </a:extLst>
          </p:cNvPr>
          <p:cNvSpPr txBox="1"/>
          <p:nvPr/>
        </p:nvSpPr>
        <p:spPr>
          <a:xfrm>
            <a:off x="2758440" y="2847465"/>
            <a:ext cx="1975883" cy="3139321"/>
          </a:xfrm>
          <a:prstGeom prst="rect">
            <a:avLst/>
          </a:prstGeom>
          <a:solidFill>
            <a:schemeClr val="accent1">
              <a:lumMod val="40000"/>
              <a:lumOff val="60000"/>
            </a:schemeClr>
          </a:solidFill>
          <a:ln>
            <a:solidFill>
              <a:schemeClr val="tx1"/>
            </a:solidFill>
          </a:ln>
        </p:spPr>
        <p:txBody>
          <a:bodyPr wrap="square" rtlCol="0">
            <a:spAutoFit/>
          </a:bodyPr>
          <a:lstStyle/>
          <a:p>
            <a:r>
              <a:rPr lang="en-US">
                <a:latin typeface="+mn-lt"/>
              </a:rPr>
              <a:t>Connecting their peers to sexual and reproductive health services, including HIV counselling and testing, oral PrEP services for HIV prevention, and HIV treatment services.</a:t>
            </a:r>
          </a:p>
        </p:txBody>
      </p:sp>
      <p:sp>
        <p:nvSpPr>
          <p:cNvPr id="8" name="TextBox 7">
            <a:extLst>
              <a:ext uri="{FF2B5EF4-FFF2-40B4-BE49-F238E27FC236}">
                <a16:creationId xmlns:a16="http://schemas.microsoft.com/office/drawing/2014/main" id="{11983639-6C53-4384-9003-36721EF6E668}"/>
              </a:ext>
            </a:extLst>
          </p:cNvPr>
          <p:cNvSpPr txBox="1"/>
          <p:nvPr/>
        </p:nvSpPr>
        <p:spPr>
          <a:xfrm>
            <a:off x="4938749" y="2847465"/>
            <a:ext cx="1099446" cy="1200329"/>
          </a:xfrm>
          <a:prstGeom prst="rect">
            <a:avLst/>
          </a:prstGeom>
          <a:solidFill>
            <a:schemeClr val="accent1">
              <a:lumMod val="40000"/>
              <a:lumOff val="60000"/>
            </a:schemeClr>
          </a:solidFill>
          <a:ln>
            <a:solidFill>
              <a:schemeClr val="tx1"/>
            </a:solidFill>
          </a:ln>
        </p:spPr>
        <p:txBody>
          <a:bodyPr wrap="square" rtlCol="0">
            <a:spAutoFit/>
          </a:bodyPr>
          <a:lstStyle/>
          <a:p>
            <a:r>
              <a:rPr lang="en-US">
                <a:latin typeface="+mn-lt"/>
              </a:rPr>
              <a:t>Providing peer support to AGYW.</a:t>
            </a:r>
          </a:p>
        </p:txBody>
      </p:sp>
      <p:sp>
        <p:nvSpPr>
          <p:cNvPr id="9" name="TextBox 8">
            <a:extLst>
              <a:ext uri="{FF2B5EF4-FFF2-40B4-BE49-F238E27FC236}">
                <a16:creationId xmlns:a16="http://schemas.microsoft.com/office/drawing/2014/main" id="{CC209879-88C8-4427-A78A-37FF229CD65F}"/>
              </a:ext>
            </a:extLst>
          </p:cNvPr>
          <p:cNvSpPr txBox="1"/>
          <p:nvPr/>
        </p:nvSpPr>
        <p:spPr>
          <a:xfrm>
            <a:off x="6242621" y="2847465"/>
            <a:ext cx="1409034" cy="2585323"/>
          </a:xfrm>
          <a:prstGeom prst="rect">
            <a:avLst/>
          </a:prstGeom>
          <a:solidFill>
            <a:schemeClr val="accent1">
              <a:lumMod val="40000"/>
              <a:lumOff val="60000"/>
            </a:schemeClr>
          </a:solidFill>
          <a:ln>
            <a:solidFill>
              <a:schemeClr val="tx1"/>
            </a:solidFill>
          </a:ln>
        </p:spPr>
        <p:txBody>
          <a:bodyPr wrap="square" rtlCol="0">
            <a:spAutoFit/>
          </a:bodyPr>
          <a:lstStyle/>
          <a:p>
            <a:r>
              <a:rPr lang="en-US">
                <a:latin typeface="+mn-lt"/>
              </a:rPr>
              <a:t>Raising awareness and advocating for oral PrEP as an HIV prevention option for AGYW.</a:t>
            </a:r>
          </a:p>
        </p:txBody>
      </p:sp>
      <p:sp>
        <p:nvSpPr>
          <p:cNvPr id="10" name="TextBox 9">
            <a:extLst>
              <a:ext uri="{FF2B5EF4-FFF2-40B4-BE49-F238E27FC236}">
                <a16:creationId xmlns:a16="http://schemas.microsoft.com/office/drawing/2014/main" id="{56B363EB-FE06-4E08-90C2-4A08D131DC95}"/>
              </a:ext>
            </a:extLst>
          </p:cNvPr>
          <p:cNvSpPr txBox="1"/>
          <p:nvPr/>
        </p:nvSpPr>
        <p:spPr>
          <a:xfrm>
            <a:off x="7856081" y="2847465"/>
            <a:ext cx="1574304" cy="3416320"/>
          </a:xfrm>
          <a:prstGeom prst="rect">
            <a:avLst/>
          </a:prstGeom>
          <a:solidFill>
            <a:schemeClr val="accent1">
              <a:lumMod val="40000"/>
              <a:lumOff val="60000"/>
            </a:schemeClr>
          </a:solidFill>
          <a:ln>
            <a:solidFill>
              <a:schemeClr val="tx1"/>
            </a:solidFill>
          </a:ln>
        </p:spPr>
        <p:txBody>
          <a:bodyPr wrap="square" rtlCol="0">
            <a:spAutoFit/>
          </a:bodyPr>
          <a:lstStyle/>
          <a:p>
            <a:r>
              <a:rPr lang="en-US">
                <a:latin typeface="+mn-lt"/>
              </a:rPr>
              <a:t>Engaging with Ministry of Health officials and oral PrEP providers to advocate for HIV prevention services that meet the needs of AGYW.</a:t>
            </a:r>
          </a:p>
        </p:txBody>
      </p:sp>
      <p:sp>
        <p:nvSpPr>
          <p:cNvPr id="11" name="TextBox 10">
            <a:extLst>
              <a:ext uri="{FF2B5EF4-FFF2-40B4-BE49-F238E27FC236}">
                <a16:creationId xmlns:a16="http://schemas.microsoft.com/office/drawing/2014/main" id="{2EAD224D-A911-459A-B7EB-B658BB5A3FA4}"/>
              </a:ext>
            </a:extLst>
          </p:cNvPr>
          <p:cNvSpPr txBox="1"/>
          <p:nvPr/>
        </p:nvSpPr>
        <p:spPr>
          <a:xfrm>
            <a:off x="9634811" y="2847465"/>
            <a:ext cx="1503444" cy="1477328"/>
          </a:xfrm>
          <a:prstGeom prst="rect">
            <a:avLst/>
          </a:prstGeom>
          <a:solidFill>
            <a:schemeClr val="accent1">
              <a:lumMod val="40000"/>
              <a:lumOff val="60000"/>
            </a:schemeClr>
          </a:solidFill>
          <a:ln>
            <a:solidFill>
              <a:schemeClr val="tx1"/>
            </a:solidFill>
          </a:ln>
        </p:spPr>
        <p:txBody>
          <a:bodyPr wrap="square" rtlCol="0">
            <a:spAutoFit/>
          </a:bodyPr>
          <a:lstStyle/>
          <a:p>
            <a:r>
              <a:rPr lang="en-US">
                <a:latin typeface="+mn-lt"/>
              </a:rPr>
              <a:t>Training other AGYW to become HIV Prevention Ambassadors.</a:t>
            </a:r>
          </a:p>
        </p:txBody>
      </p:sp>
    </p:spTree>
    <p:extLst>
      <p:ext uri="{BB962C8B-B14F-4D97-AF65-F5344CB8AC3E}">
        <p14:creationId xmlns:p14="http://schemas.microsoft.com/office/powerpoint/2010/main" val="2799545427"/>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FBC0F8-7B1A-4D3B-91B0-2CE1DFF07E2C}"/>
              </a:ext>
            </a:extLst>
          </p:cNvPr>
          <p:cNvSpPr>
            <a:spLocks noGrp="1"/>
          </p:cNvSpPr>
          <p:nvPr>
            <p:ph type="title"/>
          </p:nvPr>
        </p:nvSpPr>
        <p:spPr>
          <a:xfrm>
            <a:off x="1539301" y="362886"/>
            <a:ext cx="8875560" cy="1077322"/>
          </a:xfrm>
        </p:spPr>
        <p:txBody>
          <a:bodyPr/>
          <a:lstStyle/>
          <a:p>
            <a:r>
              <a:rPr lang="en-US" i="1"/>
              <a:t>How-To Annotate</a:t>
            </a:r>
          </a:p>
        </p:txBody>
      </p:sp>
      <p:sp>
        <p:nvSpPr>
          <p:cNvPr id="3" name="Slide Number Placeholder 2">
            <a:extLst>
              <a:ext uri="{FF2B5EF4-FFF2-40B4-BE49-F238E27FC236}">
                <a16:creationId xmlns:a16="http://schemas.microsoft.com/office/drawing/2014/main" id="{8C77D94D-CADC-4513-91F1-1B42E88BE21F}"/>
              </a:ext>
            </a:extLst>
          </p:cNvPr>
          <p:cNvSpPr>
            <a:spLocks noGrp="1"/>
          </p:cNvSpPr>
          <p:nvPr>
            <p:ph type="sldNum" sz="quarter" idx="10"/>
          </p:nvPr>
        </p:nvSpPr>
        <p:spPr/>
        <p:txBody>
          <a:bodyPr/>
          <a:lstStyle/>
          <a:p>
            <a:pPr>
              <a:defRPr/>
            </a:pPr>
            <a:fld id="{17F1F82B-EACD-44DD-B37E-7A7D49CC393D}" type="slidenum">
              <a:rPr lang="en-US" smtClean="0"/>
              <a:pPr>
                <a:defRPr/>
              </a:pPr>
              <a:t>150</a:t>
            </a:fld>
            <a:endParaRPr lang="en-US"/>
          </a:p>
        </p:txBody>
      </p:sp>
      <p:sp>
        <p:nvSpPr>
          <p:cNvPr id="4" name="Rectangle 3">
            <a:extLst>
              <a:ext uri="{FF2B5EF4-FFF2-40B4-BE49-F238E27FC236}">
                <a16:creationId xmlns:a16="http://schemas.microsoft.com/office/drawing/2014/main" id="{4B4AF3BD-CD5B-4B37-89CB-1594360364A1}"/>
              </a:ext>
            </a:extLst>
          </p:cNvPr>
          <p:cNvSpPr/>
          <p:nvPr/>
        </p:nvSpPr>
        <p:spPr>
          <a:xfrm>
            <a:off x="5970019" y="3244334"/>
            <a:ext cx="248786" cy="369332"/>
          </a:xfrm>
          <a:prstGeom prst="rect">
            <a:avLst/>
          </a:prstGeom>
        </p:spPr>
        <p:txBody>
          <a:bodyPr wrap="none">
            <a:spAutoFit/>
          </a:bodyPr>
          <a:lstStyle/>
          <a:p>
            <a:r>
              <a:rPr lang="en-US"/>
              <a:t> </a:t>
            </a:r>
          </a:p>
        </p:txBody>
      </p:sp>
      <p:pic>
        <p:nvPicPr>
          <p:cNvPr id="2056" name="Picture 8">
            <a:extLst>
              <a:ext uri="{FF2B5EF4-FFF2-40B4-BE49-F238E27FC236}">
                <a16:creationId xmlns:a16="http://schemas.microsoft.com/office/drawing/2014/main" id="{00E9DC2D-69F7-414B-9361-1E95D91AF4E7}"/>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7151791" y="1784533"/>
            <a:ext cx="3497733" cy="121376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1849A885-F82E-4B62-9F4F-D4B9B5DDFC8A}"/>
              </a:ext>
            </a:extLst>
          </p:cNvPr>
          <p:cNvSpPr txBox="1"/>
          <p:nvPr/>
        </p:nvSpPr>
        <p:spPr>
          <a:xfrm>
            <a:off x="1539301" y="1789339"/>
            <a:ext cx="2638561" cy="1446550"/>
          </a:xfrm>
          <a:prstGeom prst="rect">
            <a:avLst/>
          </a:prstGeom>
          <a:noFill/>
        </p:spPr>
        <p:txBody>
          <a:bodyPr wrap="square" rtlCol="0">
            <a:spAutoFit/>
          </a:bodyPr>
          <a:lstStyle/>
          <a:p>
            <a:r>
              <a:rPr lang="en-US" sz="2200">
                <a:solidFill>
                  <a:schemeClr val="tx2"/>
                </a:solidFill>
                <a:latin typeface="+mn-lt"/>
                <a:cs typeface="Arial" panose="020B0604020202020204" pitchFamily="34" charset="0"/>
              </a:rPr>
              <a:t>At the top of your Zoom screen, choose </a:t>
            </a:r>
            <a:r>
              <a:rPr lang="en-US" sz="2200" b="1" i="1">
                <a:solidFill>
                  <a:schemeClr val="tx2"/>
                </a:solidFill>
                <a:latin typeface="+mn-lt"/>
                <a:cs typeface="Arial" panose="020B0604020202020204" pitchFamily="34" charset="0"/>
              </a:rPr>
              <a:t>View Options</a:t>
            </a:r>
            <a:r>
              <a:rPr lang="en-US" sz="2200">
                <a:solidFill>
                  <a:schemeClr val="tx2"/>
                </a:solidFill>
                <a:latin typeface="+mn-lt"/>
                <a:cs typeface="Arial" panose="020B0604020202020204" pitchFamily="34" charset="0"/>
              </a:rPr>
              <a:t>, then </a:t>
            </a:r>
            <a:r>
              <a:rPr lang="en-US" sz="2200" b="1" i="1">
                <a:solidFill>
                  <a:schemeClr val="tx2"/>
                </a:solidFill>
                <a:latin typeface="+mn-lt"/>
                <a:cs typeface="Arial" panose="020B0604020202020204" pitchFamily="34" charset="0"/>
              </a:rPr>
              <a:t>Annotate</a:t>
            </a:r>
            <a:r>
              <a:rPr lang="en-US" sz="2200">
                <a:solidFill>
                  <a:schemeClr val="tx2"/>
                </a:solidFill>
                <a:latin typeface="+mn-lt"/>
                <a:cs typeface="Arial" panose="020B0604020202020204" pitchFamily="34" charset="0"/>
              </a:rPr>
              <a:t>.</a:t>
            </a:r>
          </a:p>
        </p:txBody>
      </p:sp>
      <p:pic>
        <p:nvPicPr>
          <p:cNvPr id="11" name="Picture 10">
            <a:extLst>
              <a:ext uri="{FF2B5EF4-FFF2-40B4-BE49-F238E27FC236}">
                <a16:creationId xmlns:a16="http://schemas.microsoft.com/office/drawing/2014/main" id="{2F73316D-0803-4879-9737-3BBF1ECD3F33}"/>
              </a:ext>
            </a:extLst>
          </p:cNvPr>
          <p:cNvPicPr>
            <a:picLocks noChangeAspect="1"/>
          </p:cNvPicPr>
          <p:nvPr/>
        </p:nvPicPr>
        <p:blipFill>
          <a:blip r:embed="rId3"/>
          <a:stretch>
            <a:fillRect/>
          </a:stretch>
        </p:blipFill>
        <p:spPr>
          <a:xfrm rot="18874439">
            <a:off x="4690873" y="1662447"/>
            <a:ext cx="1694510" cy="1603923"/>
          </a:xfrm>
          <a:prstGeom prst="rect">
            <a:avLst/>
          </a:prstGeom>
        </p:spPr>
      </p:pic>
      <p:pic>
        <p:nvPicPr>
          <p:cNvPr id="2060" name="Picture 12" descr="Zoom Screen Sharing and Annotation – CTE Resources">
            <a:extLst>
              <a:ext uri="{FF2B5EF4-FFF2-40B4-BE49-F238E27FC236}">
                <a16:creationId xmlns:a16="http://schemas.microsoft.com/office/drawing/2014/main" id="{280B5A9F-73B7-46FA-AED0-9F0B5337FEA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811" t="11302" r="1440" b="10092"/>
          <a:stretch/>
        </p:blipFill>
        <p:spPr bwMode="auto">
          <a:xfrm>
            <a:off x="4075303" y="3545471"/>
            <a:ext cx="6574221" cy="599669"/>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18C8A74F-92A2-481A-B481-DED407BA68B9}"/>
              </a:ext>
            </a:extLst>
          </p:cNvPr>
          <p:cNvSpPr txBox="1"/>
          <p:nvPr/>
        </p:nvSpPr>
        <p:spPr>
          <a:xfrm>
            <a:off x="1539301" y="4443384"/>
            <a:ext cx="4015416" cy="769441"/>
          </a:xfrm>
          <a:prstGeom prst="rect">
            <a:avLst/>
          </a:prstGeom>
          <a:noFill/>
        </p:spPr>
        <p:txBody>
          <a:bodyPr wrap="square" rtlCol="0">
            <a:spAutoFit/>
          </a:bodyPr>
          <a:lstStyle/>
          <a:p>
            <a:r>
              <a:rPr lang="en-US" sz="2200">
                <a:solidFill>
                  <a:schemeClr val="tx2"/>
                </a:solidFill>
                <a:latin typeface="+mn-lt"/>
                <a:cs typeface="Arial" panose="020B0604020202020204" pitchFamily="34" charset="0"/>
              </a:rPr>
              <a:t>Throughout this training, we will use the </a:t>
            </a:r>
            <a:r>
              <a:rPr lang="en-US" sz="2200" b="1" i="1">
                <a:solidFill>
                  <a:schemeClr val="tx2"/>
                </a:solidFill>
                <a:latin typeface="+mn-lt"/>
                <a:cs typeface="Arial" panose="020B0604020202020204" pitchFamily="34" charset="0"/>
              </a:rPr>
              <a:t>Stamp</a:t>
            </a:r>
            <a:r>
              <a:rPr lang="en-US" sz="2200">
                <a:solidFill>
                  <a:schemeClr val="tx2"/>
                </a:solidFill>
                <a:latin typeface="+mn-lt"/>
                <a:cs typeface="Arial" panose="020B0604020202020204" pitchFamily="34" charset="0"/>
              </a:rPr>
              <a:t> and </a:t>
            </a:r>
            <a:r>
              <a:rPr lang="en-US" sz="2200" b="1" i="1">
                <a:solidFill>
                  <a:schemeClr val="tx2"/>
                </a:solidFill>
                <a:latin typeface="+mn-lt"/>
                <a:cs typeface="Arial" panose="020B0604020202020204" pitchFamily="34" charset="0"/>
              </a:rPr>
              <a:t>Text</a:t>
            </a:r>
            <a:r>
              <a:rPr lang="en-US" sz="2200">
                <a:solidFill>
                  <a:schemeClr val="tx2"/>
                </a:solidFill>
                <a:latin typeface="+mn-lt"/>
                <a:cs typeface="Arial" panose="020B0604020202020204" pitchFamily="34" charset="0"/>
              </a:rPr>
              <a:t> features.</a:t>
            </a:r>
          </a:p>
        </p:txBody>
      </p:sp>
      <p:sp>
        <p:nvSpPr>
          <p:cNvPr id="10" name="Rectangle 9">
            <a:extLst>
              <a:ext uri="{FF2B5EF4-FFF2-40B4-BE49-F238E27FC236}">
                <a16:creationId xmlns:a16="http://schemas.microsoft.com/office/drawing/2014/main" id="{8B764498-7A8F-44C9-8A2B-600D733C6DBC}"/>
              </a:ext>
            </a:extLst>
          </p:cNvPr>
          <p:cNvSpPr/>
          <p:nvPr/>
        </p:nvSpPr>
        <p:spPr>
          <a:xfrm>
            <a:off x="5362379" y="3516896"/>
            <a:ext cx="457395" cy="664579"/>
          </a:xfrm>
          <a:prstGeom prst="rect">
            <a:avLst/>
          </a:prstGeom>
          <a:noFill/>
          <a:ln w="76200">
            <a:solidFill>
              <a:schemeClr val="accent5"/>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F5F3E5B7-7FD3-4474-95D5-4F2DF1EC45FA}"/>
              </a:ext>
            </a:extLst>
          </p:cNvPr>
          <p:cNvSpPr/>
          <p:nvPr/>
        </p:nvSpPr>
        <p:spPr>
          <a:xfrm>
            <a:off x="6329129" y="3516896"/>
            <a:ext cx="519345" cy="664579"/>
          </a:xfrm>
          <a:prstGeom prst="rect">
            <a:avLst/>
          </a:prstGeom>
          <a:noFill/>
          <a:ln w="76200">
            <a:solidFill>
              <a:schemeClr val="accent5"/>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062" name="Picture 14" descr="How to Lead a Zoom-Based Manuscript Study">
            <a:extLst>
              <a:ext uri="{FF2B5EF4-FFF2-40B4-BE49-F238E27FC236}">
                <a16:creationId xmlns:a16="http://schemas.microsoft.com/office/drawing/2014/main" id="{C7CA20E6-89AD-491F-87EF-B5A0320BAB5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7243" t="6089" r="8056" b="4267"/>
          <a:stretch/>
        </p:blipFill>
        <p:spPr bwMode="auto">
          <a:xfrm>
            <a:off x="9350087" y="5324678"/>
            <a:ext cx="1299437" cy="95534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6D98E88E-D4A3-4E9C-AC50-43EF196FBED7}"/>
              </a:ext>
            </a:extLst>
          </p:cNvPr>
          <p:cNvSpPr txBox="1"/>
          <p:nvPr/>
        </p:nvSpPr>
        <p:spPr>
          <a:xfrm>
            <a:off x="4471217" y="5510580"/>
            <a:ext cx="3246389" cy="769441"/>
          </a:xfrm>
          <a:prstGeom prst="rect">
            <a:avLst/>
          </a:prstGeom>
          <a:noFill/>
        </p:spPr>
        <p:txBody>
          <a:bodyPr wrap="square" rtlCol="0">
            <a:spAutoFit/>
          </a:bodyPr>
          <a:lstStyle/>
          <a:p>
            <a:r>
              <a:rPr lang="en-US" sz="2200">
                <a:solidFill>
                  <a:schemeClr val="tx2"/>
                </a:solidFill>
                <a:latin typeface="+mn-lt"/>
                <a:cs typeface="Arial" panose="020B0604020202020204" pitchFamily="34" charset="0"/>
              </a:rPr>
              <a:t>These are the </a:t>
            </a:r>
            <a:r>
              <a:rPr lang="en-US" sz="2200" b="1" i="1">
                <a:solidFill>
                  <a:schemeClr val="tx2"/>
                </a:solidFill>
                <a:latin typeface="+mn-lt"/>
                <a:cs typeface="Arial" panose="020B0604020202020204" pitchFamily="34" charset="0"/>
              </a:rPr>
              <a:t>Stamp</a:t>
            </a:r>
            <a:r>
              <a:rPr lang="en-US" sz="2200">
                <a:solidFill>
                  <a:schemeClr val="tx2"/>
                </a:solidFill>
                <a:latin typeface="+mn-lt"/>
                <a:cs typeface="Arial" panose="020B0604020202020204" pitchFamily="34" charset="0"/>
              </a:rPr>
              <a:t> icons you can choose from.</a:t>
            </a:r>
          </a:p>
        </p:txBody>
      </p:sp>
      <p:pic>
        <p:nvPicPr>
          <p:cNvPr id="22" name="Picture 21">
            <a:extLst>
              <a:ext uri="{FF2B5EF4-FFF2-40B4-BE49-F238E27FC236}">
                <a16:creationId xmlns:a16="http://schemas.microsoft.com/office/drawing/2014/main" id="{B5DAEB91-015E-4D89-980F-D6C9D9D2EEFD}"/>
              </a:ext>
            </a:extLst>
          </p:cNvPr>
          <p:cNvPicPr>
            <a:picLocks noChangeAspect="1"/>
          </p:cNvPicPr>
          <p:nvPr/>
        </p:nvPicPr>
        <p:blipFill>
          <a:blip r:embed="rId3"/>
          <a:stretch>
            <a:fillRect/>
          </a:stretch>
        </p:blipFill>
        <p:spPr>
          <a:xfrm rot="18874439">
            <a:off x="7964294" y="5376534"/>
            <a:ext cx="984260" cy="931642"/>
          </a:xfrm>
          <a:prstGeom prst="rect">
            <a:avLst/>
          </a:prstGeom>
        </p:spPr>
      </p:pic>
    </p:spTree>
    <p:extLst>
      <p:ext uri="{BB962C8B-B14F-4D97-AF65-F5344CB8AC3E}">
        <p14:creationId xmlns:p14="http://schemas.microsoft.com/office/powerpoint/2010/main" val="2947231216"/>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B832F7-E03E-4968-9C25-79DACA073EA8}"/>
              </a:ext>
            </a:extLst>
          </p:cNvPr>
          <p:cNvSpPr>
            <a:spLocks noGrp="1"/>
          </p:cNvSpPr>
          <p:nvPr>
            <p:ph type="title"/>
          </p:nvPr>
        </p:nvSpPr>
        <p:spPr>
          <a:xfrm>
            <a:off x="1539301" y="626181"/>
            <a:ext cx="8457106" cy="1077322"/>
          </a:xfrm>
        </p:spPr>
        <p:txBody>
          <a:bodyPr/>
          <a:lstStyle/>
          <a:p>
            <a:r>
              <a:rPr lang="en-US"/>
              <a:t>Where would you go on your dream vacation?</a:t>
            </a:r>
          </a:p>
        </p:txBody>
      </p:sp>
      <p:sp>
        <p:nvSpPr>
          <p:cNvPr id="4" name="Slide Number Placeholder 3">
            <a:extLst>
              <a:ext uri="{FF2B5EF4-FFF2-40B4-BE49-F238E27FC236}">
                <a16:creationId xmlns:a16="http://schemas.microsoft.com/office/drawing/2014/main" id="{FF3B6886-B7E5-4AE6-B4DF-2CFBC70D6B2D}"/>
              </a:ext>
            </a:extLst>
          </p:cNvPr>
          <p:cNvSpPr>
            <a:spLocks noGrp="1"/>
          </p:cNvSpPr>
          <p:nvPr>
            <p:ph type="sldNum" sz="quarter" idx="10"/>
          </p:nvPr>
        </p:nvSpPr>
        <p:spPr/>
        <p:txBody>
          <a:bodyPr/>
          <a:lstStyle/>
          <a:p>
            <a:pPr>
              <a:defRPr/>
            </a:pPr>
            <a:fld id="{4C0A3798-3E55-40AD-888C-464D28038119}" type="slidenum">
              <a:rPr lang="en-US" smtClean="0"/>
              <a:pPr>
                <a:defRPr/>
              </a:pPr>
              <a:t>151</a:t>
            </a:fld>
            <a:endParaRPr lang="en-US"/>
          </a:p>
        </p:txBody>
      </p:sp>
      <p:pic>
        <p:nvPicPr>
          <p:cNvPr id="5" name="Picture 4">
            <a:extLst>
              <a:ext uri="{FF2B5EF4-FFF2-40B4-BE49-F238E27FC236}">
                <a16:creationId xmlns:a16="http://schemas.microsoft.com/office/drawing/2014/main" id="{95EB7CD7-A314-493E-9098-BF6A107DA49F}"/>
              </a:ext>
            </a:extLst>
          </p:cNvPr>
          <p:cNvPicPr>
            <a:picLocks noChangeAspect="1"/>
          </p:cNvPicPr>
          <p:nvPr/>
        </p:nvPicPr>
        <p:blipFill>
          <a:blip r:embed="rId3"/>
          <a:stretch>
            <a:fillRect/>
          </a:stretch>
        </p:blipFill>
        <p:spPr>
          <a:xfrm>
            <a:off x="1742562" y="1811297"/>
            <a:ext cx="8703700" cy="4466242"/>
          </a:xfrm>
          <a:prstGeom prst="rect">
            <a:avLst/>
          </a:prstGeom>
        </p:spPr>
      </p:pic>
    </p:spTree>
    <p:extLst>
      <p:ext uri="{BB962C8B-B14F-4D97-AF65-F5344CB8AC3E}">
        <p14:creationId xmlns:p14="http://schemas.microsoft.com/office/powerpoint/2010/main" val="3074029936"/>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B832F7-E03E-4968-9C25-79DACA073EA8}"/>
              </a:ext>
            </a:extLst>
          </p:cNvPr>
          <p:cNvSpPr>
            <a:spLocks noGrp="1"/>
          </p:cNvSpPr>
          <p:nvPr>
            <p:ph type="title"/>
          </p:nvPr>
        </p:nvSpPr>
        <p:spPr>
          <a:xfrm>
            <a:off x="1539301" y="362886"/>
            <a:ext cx="3812188" cy="2125481"/>
          </a:xfrm>
        </p:spPr>
        <p:txBody>
          <a:bodyPr/>
          <a:lstStyle/>
          <a:p>
            <a:r>
              <a:rPr lang="en-US" dirty="0"/>
              <a:t>Which season of the year do you prefer?</a:t>
            </a:r>
          </a:p>
        </p:txBody>
      </p:sp>
      <p:sp>
        <p:nvSpPr>
          <p:cNvPr id="4" name="Slide Number Placeholder 3">
            <a:extLst>
              <a:ext uri="{FF2B5EF4-FFF2-40B4-BE49-F238E27FC236}">
                <a16:creationId xmlns:a16="http://schemas.microsoft.com/office/drawing/2014/main" id="{FF3B6886-B7E5-4AE6-B4DF-2CFBC70D6B2D}"/>
              </a:ext>
            </a:extLst>
          </p:cNvPr>
          <p:cNvSpPr>
            <a:spLocks noGrp="1"/>
          </p:cNvSpPr>
          <p:nvPr>
            <p:ph type="sldNum" sz="quarter" idx="10"/>
          </p:nvPr>
        </p:nvSpPr>
        <p:spPr/>
        <p:txBody>
          <a:bodyPr/>
          <a:lstStyle/>
          <a:p>
            <a:pPr>
              <a:defRPr/>
            </a:pPr>
            <a:fld id="{4C0A3798-3E55-40AD-888C-464D28038119}" type="slidenum">
              <a:rPr lang="en-US" smtClean="0"/>
              <a:pPr>
                <a:defRPr/>
              </a:pPr>
              <a:t>152</a:t>
            </a:fld>
            <a:endParaRPr lang="en-US" dirty="0"/>
          </a:p>
        </p:txBody>
      </p:sp>
      <p:pic>
        <p:nvPicPr>
          <p:cNvPr id="2050" name="Picture 2" descr="Vertical banners with winter spring summer autumn Vector Image">
            <a:extLst>
              <a:ext uri="{FF2B5EF4-FFF2-40B4-BE49-F238E27FC236}">
                <a16:creationId xmlns:a16="http://schemas.microsoft.com/office/drawing/2014/main" id="{8E8BA757-B225-4A97-BFCB-307D96B3C22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7759"/>
          <a:stretch/>
        </p:blipFill>
        <p:spPr bwMode="auto">
          <a:xfrm>
            <a:off x="5549339" y="44970"/>
            <a:ext cx="6639486" cy="66142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56400483"/>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B42BA4E-C14C-4B4D-A41D-D23829397402}"/>
              </a:ext>
            </a:extLst>
          </p:cNvPr>
          <p:cNvSpPr>
            <a:spLocks noGrp="1"/>
          </p:cNvSpPr>
          <p:nvPr>
            <p:ph type="sldNum" sz="quarter" idx="4294967295"/>
          </p:nvPr>
        </p:nvSpPr>
        <p:spPr>
          <a:xfrm>
            <a:off x="11533188" y="6689725"/>
            <a:ext cx="655637" cy="179388"/>
          </a:xfrm>
        </p:spPr>
        <p:txBody>
          <a:bodyPr/>
          <a:lstStyle/>
          <a:p>
            <a:pPr>
              <a:defRPr/>
            </a:pPr>
            <a:fld id="{4C0A3798-3E55-40AD-888C-464D28038119}" type="slidenum">
              <a:rPr lang="en-US" smtClean="0"/>
              <a:pPr>
                <a:defRPr/>
              </a:pPr>
              <a:t>153</a:t>
            </a:fld>
            <a:endParaRPr lang="en-US"/>
          </a:p>
        </p:txBody>
      </p:sp>
      <p:sp>
        <p:nvSpPr>
          <p:cNvPr id="5" name="Flowchart: Connector 4">
            <a:extLst>
              <a:ext uri="{FF2B5EF4-FFF2-40B4-BE49-F238E27FC236}">
                <a16:creationId xmlns:a16="http://schemas.microsoft.com/office/drawing/2014/main" id="{71F3B6DE-AB6E-4FEC-B9FD-2CB3472C7D9D}"/>
              </a:ext>
            </a:extLst>
          </p:cNvPr>
          <p:cNvSpPr/>
          <p:nvPr/>
        </p:nvSpPr>
        <p:spPr>
          <a:xfrm>
            <a:off x="4094162" y="1428750"/>
            <a:ext cx="4000500" cy="4000500"/>
          </a:xfrm>
          <a:prstGeom prst="flowChartConnector">
            <a:avLst/>
          </a:prstGeom>
          <a:solidFill>
            <a:schemeClr val="bg1"/>
          </a:solidFill>
          <a:ln w="127000">
            <a:solidFill>
              <a:schemeClr val="accent3"/>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00DA49C7-3366-415D-A645-D02EBEC869E0}"/>
              </a:ext>
            </a:extLst>
          </p:cNvPr>
          <p:cNvSpPr txBox="1">
            <a:spLocks/>
          </p:cNvSpPr>
          <p:nvPr/>
        </p:nvSpPr>
        <p:spPr>
          <a:xfrm>
            <a:off x="4094162" y="2834565"/>
            <a:ext cx="4000500" cy="1188869"/>
          </a:xfrm>
          <a:prstGeom prst="rect">
            <a:avLst/>
          </a:prstGeom>
        </p:spPr>
        <p:txBody>
          <a:bodyPr/>
          <a:lstStyle>
            <a:lvl1pPr algn="l" defTabSz="457200" rtl="0" eaLnBrk="0" fontAlgn="base" hangingPunct="0">
              <a:spcBef>
                <a:spcPct val="0"/>
              </a:spcBef>
              <a:spcAft>
                <a:spcPct val="0"/>
              </a:spcAft>
              <a:defRPr sz="3600" b="1" kern="1200">
                <a:solidFill>
                  <a:schemeClr val="accent5"/>
                </a:solidFill>
                <a:latin typeface="Century Gothic" panose="020B0502020202020204" pitchFamily="34" charset="0"/>
                <a:ea typeface="+mj-ea"/>
                <a:cs typeface="+mj-cs"/>
              </a:defRPr>
            </a:lvl1pPr>
            <a:lvl2pPr algn="l" defTabSz="457200" rtl="0" eaLnBrk="0" fontAlgn="base" hangingPunct="0">
              <a:spcBef>
                <a:spcPct val="0"/>
              </a:spcBef>
              <a:spcAft>
                <a:spcPct val="0"/>
              </a:spcAft>
              <a:defRPr sz="2800" b="1">
                <a:solidFill>
                  <a:srgbClr val="717074"/>
                </a:solidFill>
                <a:latin typeface="Calibri" pitchFamily="34" charset="0"/>
              </a:defRPr>
            </a:lvl2pPr>
            <a:lvl3pPr algn="l" defTabSz="457200" rtl="0" eaLnBrk="0" fontAlgn="base" hangingPunct="0">
              <a:spcBef>
                <a:spcPct val="0"/>
              </a:spcBef>
              <a:spcAft>
                <a:spcPct val="0"/>
              </a:spcAft>
              <a:defRPr sz="2800" b="1">
                <a:solidFill>
                  <a:srgbClr val="717074"/>
                </a:solidFill>
                <a:latin typeface="Calibri" pitchFamily="34" charset="0"/>
              </a:defRPr>
            </a:lvl3pPr>
            <a:lvl4pPr algn="l" defTabSz="457200" rtl="0" eaLnBrk="0" fontAlgn="base" hangingPunct="0">
              <a:spcBef>
                <a:spcPct val="0"/>
              </a:spcBef>
              <a:spcAft>
                <a:spcPct val="0"/>
              </a:spcAft>
              <a:defRPr sz="2800" b="1">
                <a:solidFill>
                  <a:srgbClr val="717074"/>
                </a:solidFill>
                <a:latin typeface="Calibri" pitchFamily="34" charset="0"/>
              </a:defRPr>
            </a:lvl4pPr>
            <a:lvl5pPr algn="l" defTabSz="457200" rtl="0" eaLnBrk="0" fontAlgn="base" hangingPunct="0">
              <a:spcBef>
                <a:spcPct val="0"/>
              </a:spcBef>
              <a:spcAft>
                <a:spcPct val="0"/>
              </a:spcAft>
              <a:defRPr sz="2800" b="1">
                <a:solidFill>
                  <a:srgbClr val="717074"/>
                </a:solidFill>
                <a:latin typeface="Calibri" pitchFamily="34" charset="0"/>
              </a:defRPr>
            </a:lvl5pPr>
            <a:lvl6pPr marL="457200" algn="l" defTabSz="457200" rtl="0" fontAlgn="base">
              <a:spcBef>
                <a:spcPct val="0"/>
              </a:spcBef>
              <a:spcAft>
                <a:spcPct val="0"/>
              </a:spcAft>
              <a:defRPr sz="2800" b="1">
                <a:solidFill>
                  <a:srgbClr val="5C6F7A"/>
                </a:solidFill>
                <a:latin typeface="Calibri" pitchFamily="34" charset="0"/>
              </a:defRPr>
            </a:lvl6pPr>
            <a:lvl7pPr marL="914400" algn="l" defTabSz="457200" rtl="0" fontAlgn="base">
              <a:spcBef>
                <a:spcPct val="0"/>
              </a:spcBef>
              <a:spcAft>
                <a:spcPct val="0"/>
              </a:spcAft>
              <a:defRPr sz="2800" b="1">
                <a:solidFill>
                  <a:srgbClr val="5C6F7A"/>
                </a:solidFill>
                <a:latin typeface="Calibri" pitchFamily="34" charset="0"/>
              </a:defRPr>
            </a:lvl7pPr>
            <a:lvl8pPr marL="1371600" algn="l" defTabSz="457200" rtl="0" fontAlgn="base">
              <a:spcBef>
                <a:spcPct val="0"/>
              </a:spcBef>
              <a:spcAft>
                <a:spcPct val="0"/>
              </a:spcAft>
              <a:defRPr sz="2800" b="1">
                <a:solidFill>
                  <a:srgbClr val="5C6F7A"/>
                </a:solidFill>
                <a:latin typeface="Calibri" pitchFamily="34" charset="0"/>
              </a:defRPr>
            </a:lvl8pPr>
            <a:lvl9pPr marL="1828800" algn="l" defTabSz="457200" rtl="0" fontAlgn="base">
              <a:spcBef>
                <a:spcPct val="0"/>
              </a:spcBef>
              <a:spcAft>
                <a:spcPct val="0"/>
              </a:spcAft>
              <a:defRPr sz="2800" b="1">
                <a:solidFill>
                  <a:srgbClr val="5C6F7A"/>
                </a:solidFill>
                <a:latin typeface="Calibri" pitchFamily="34" charset="0"/>
              </a:defRPr>
            </a:lvl9pPr>
          </a:lstStyle>
          <a:p>
            <a:pPr algn="ctr"/>
            <a:r>
              <a:rPr lang="en-US" dirty="0">
                <a:latin typeface="Arial Rounded MT Bold" panose="020F0704030504030204" pitchFamily="34" charset="0"/>
              </a:rPr>
              <a:t>Mentor </a:t>
            </a:r>
          </a:p>
          <a:p>
            <a:pPr algn="ctr"/>
            <a:r>
              <a:rPr lang="en-US" dirty="0">
                <a:latin typeface="Arial Rounded MT Bold" panose="020F0704030504030204" pitchFamily="34" charset="0"/>
              </a:rPr>
              <a:t>Panel</a:t>
            </a:r>
          </a:p>
        </p:txBody>
      </p:sp>
    </p:spTree>
    <p:extLst>
      <p:ext uri="{BB962C8B-B14F-4D97-AF65-F5344CB8AC3E}">
        <p14:creationId xmlns:p14="http://schemas.microsoft.com/office/powerpoint/2010/main" val="1527522024"/>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B25F071-50C4-46CE-909A-9ABC3660A875}"/>
              </a:ext>
            </a:extLst>
          </p:cNvPr>
          <p:cNvSpPr>
            <a:spLocks noGrp="1"/>
          </p:cNvSpPr>
          <p:nvPr>
            <p:ph type="sldNum" sz="quarter" idx="10"/>
          </p:nvPr>
        </p:nvSpPr>
        <p:spPr/>
        <p:txBody>
          <a:bodyPr/>
          <a:lstStyle/>
          <a:p>
            <a:pPr>
              <a:defRPr/>
            </a:pPr>
            <a:fld id="{17F1F82B-EACD-44DD-B37E-7A7D49CC393D}" type="slidenum">
              <a:rPr lang="en-US" smtClean="0"/>
              <a:pPr>
                <a:defRPr/>
              </a:pPr>
              <a:t>154</a:t>
            </a:fld>
            <a:endParaRPr lang="en-US"/>
          </a:p>
        </p:txBody>
      </p:sp>
      <p:pic>
        <p:nvPicPr>
          <p:cNvPr id="8" name="Picture 7">
            <a:extLst>
              <a:ext uri="{FF2B5EF4-FFF2-40B4-BE49-F238E27FC236}">
                <a16:creationId xmlns:a16="http://schemas.microsoft.com/office/drawing/2014/main" id="{D95C6547-0B6C-4275-87ED-E9661E14D95B}"/>
              </a:ext>
            </a:extLst>
          </p:cNvPr>
          <p:cNvPicPr>
            <a:picLocks noChangeAspect="1"/>
          </p:cNvPicPr>
          <p:nvPr/>
        </p:nvPicPr>
        <p:blipFill>
          <a:blip r:embed="rId3"/>
          <a:stretch>
            <a:fillRect/>
          </a:stretch>
        </p:blipFill>
        <p:spPr>
          <a:xfrm>
            <a:off x="1539301" y="454674"/>
            <a:ext cx="6094413" cy="893745"/>
          </a:xfrm>
          <a:prstGeom prst="rect">
            <a:avLst/>
          </a:prstGeom>
        </p:spPr>
      </p:pic>
      <p:sp>
        <p:nvSpPr>
          <p:cNvPr id="11" name="Rectangle 10">
            <a:extLst>
              <a:ext uri="{FF2B5EF4-FFF2-40B4-BE49-F238E27FC236}">
                <a16:creationId xmlns:a16="http://schemas.microsoft.com/office/drawing/2014/main" id="{374740C6-AA7C-4A3E-B413-0752F2503BDB}"/>
              </a:ext>
            </a:extLst>
          </p:cNvPr>
          <p:cNvSpPr/>
          <p:nvPr/>
        </p:nvSpPr>
        <p:spPr>
          <a:xfrm>
            <a:off x="10994834" y="0"/>
            <a:ext cx="1193990" cy="6689725"/>
          </a:xfrm>
          <a:prstGeom prst="rect">
            <a:avLst/>
          </a:prstGeom>
          <a:solidFill>
            <a:srgbClr val="CC006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E9CD66F3-1978-4289-98E1-EC02E9033C8F}"/>
              </a:ext>
            </a:extLst>
          </p:cNvPr>
          <p:cNvSpPr txBox="1"/>
          <p:nvPr/>
        </p:nvSpPr>
        <p:spPr>
          <a:xfrm>
            <a:off x="1703177" y="5512432"/>
            <a:ext cx="1729648" cy="646331"/>
          </a:xfrm>
          <a:prstGeom prst="rect">
            <a:avLst/>
          </a:prstGeom>
          <a:noFill/>
        </p:spPr>
        <p:txBody>
          <a:bodyPr wrap="square" rtlCol="0">
            <a:spAutoFit/>
          </a:bodyPr>
          <a:lstStyle/>
          <a:p>
            <a:pPr algn="ctr"/>
            <a:r>
              <a:rPr lang="en-US" b="1" dirty="0">
                <a:solidFill>
                  <a:srgbClr val="168894"/>
                </a:solidFill>
                <a:highlight>
                  <a:srgbClr val="FFFF00"/>
                </a:highlight>
                <a:latin typeface="Century Gothic" panose="020B0502020202020204" pitchFamily="34" charset="0"/>
              </a:rPr>
              <a:t>NAME</a:t>
            </a:r>
            <a:br>
              <a:rPr lang="en-US" dirty="0">
                <a:solidFill>
                  <a:srgbClr val="168894"/>
                </a:solidFill>
                <a:highlight>
                  <a:srgbClr val="FFFF00"/>
                </a:highlight>
                <a:latin typeface="Century Gothic" panose="020B0502020202020204" pitchFamily="34" charset="0"/>
              </a:rPr>
            </a:br>
            <a:r>
              <a:rPr lang="en-US" dirty="0">
                <a:solidFill>
                  <a:srgbClr val="168894"/>
                </a:solidFill>
                <a:highlight>
                  <a:srgbClr val="FFFF00"/>
                </a:highlight>
                <a:latin typeface="Century Gothic" panose="020B0502020202020204" pitchFamily="34" charset="0"/>
              </a:rPr>
              <a:t>Country</a:t>
            </a:r>
          </a:p>
        </p:txBody>
      </p:sp>
      <p:pic>
        <p:nvPicPr>
          <p:cNvPr id="15" name="Picture 14" descr="User outline">
            <a:extLst>
              <a:ext uri="{FF2B5EF4-FFF2-40B4-BE49-F238E27FC236}">
                <a16:creationId xmlns:a16="http://schemas.microsoft.com/office/drawing/2014/main" id="{21B668A5-FF3D-46A8-B664-214D4494D600}"/>
              </a:ext>
            </a:extLst>
          </p:cNvPr>
          <p:cNvPicPr>
            <a:picLocks noChangeAspect="1"/>
          </p:cNvPicPr>
          <p:nvPr/>
        </p:nvPicPr>
        <p:blipFill>
          <a:blip r:embed="rId4">
            <a:extLst>
              <a:ext uri="{96DAC541-7B7A-43D3-8B79-37D633B846F1}">
                <asvg:svgBlip xmlns:asvg="http://schemas.microsoft.com/office/drawing/2016/SVG/main" r:embed="rId5"/>
              </a:ext>
            </a:extLst>
          </a:blip>
          <a:srcRect l="328" r="328"/>
          <a:stretch/>
        </p:blipFill>
        <p:spPr>
          <a:xfrm>
            <a:off x="1545618" y="3344862"/>
            <a:ext cx="2043909" cy="2057400"/>
          </a:xfrm>
          <a:prstGeom prst="flowChartConnector">
            <a:avLst/>
          </a:prstGeom>
          <a:ln>
            <a:solidFill>
              <a:srgbClr val="000000"/>
            </a:solidFill>
          </a:ln>
        </p:spPr>
      </p:pic>
      <p:pic>
        <p:nvPicPr>
          <p:cNvPr id="18" name="Picture 14" descr="User outline">
            <a:extLst>
              <a:ext uri="{FF2B5EF4-FFF2-40B4-BE49-F238E27FC236}">
                <a16:creationId xmlns:a16="http://schemas.microsoft.com/office/drawing/2014/main" id="{8CDB0EF5-B8EE-4CF3-A519-C57306596998}"/>
              </a:ext>
            </a:extLst>
          </p:cNvPr>
          <p:cNvPicPr>
            <a:picLocks noChangeAspect="1"/>
          </p:cNvPicPr>
          <p:nvPr/>
        </p:nvPicPr>
        <p:blipFill>
          <a:blip r:embed="rId4">
            <a:extLst>
              <a:ext uri="{96DAC541-7B7A-43D3-8B79-37D633B846F1}">
                <asvg:svgBlip xmlns:asvg="http://schemas.microsoft.com/office/drawing/2016/SVG/main" r:embed="rId5"/>
              </a:ext>
            </a:extLst>
          </a:blip>
          <a:srcRect l="328" r="328"/>
          <a:stretch/>
        </p:blipFill>
        <p:spPr>
          <a:xfrm>
            <a:off x="4401676" y="1786254"/>
            <a:ext cx="2043909" cy="2057400"/>
          </a:xfrm>
          <a:prstGeom prst="flowChartConnector">
            <a:avLst/>
          </a:prstGeom>
          <a:ln>
            <a:solidFill>
              <a:srgbClr val="000000"/>
            </a:solidFill>
          </a:ln>
        </p:spPr>
      </p:pic>
      <p:pic>
        <p:nvPicPr>
          <p:cNvPr id="19" name="Picture 14" descr="User outline">
            <a:extLst>
              <a:ext uri="{FF2B5EF4-FFF2-40B4-BE49-F238E27FC236}">
                <a16:creationId xmlns:a16="http://schemas.microsoft.com/office/drawing/2014/main" id="{EDB1AD3E-3397-4537-976D-495F2871F6C1}"/>
              </a:ext>
            </a:extLst>
          </p:cNvPr>
          <p:cNvPicPr>
            <a:picLocks noChangeAspect="1"/>
          </p:cNvPicPr>
          <p:nvPr/>
        </p:nvPicPr>
        <p:blipFill>
          <a:blip r:embed="rId4">
            <a:extLst>
              <a:ext uri="{96DAC541-7B7A-43D3-8B79-37D633B846F1}">
                <asvg:svgBlip xmlns:asvg="http://schemas.microsoft.com/office/drawing/2016/SVG/main" r:embed="rId5"/>
              </a:ext>
            </a:extLst>
          </a:blip>
          <a:srcRect l="328" r="328"/>
          <a:stretch/>
        </p:blipFill>
        <p:spPr>
          <a:xfrm>
            <a:off x="7568235" y="2863230"/>
            <a:ext cx="2043909" cy="2057400"/>
          </a:xfrm>
          <a:prstGeom prst="flowChartConnector">
            <a:avLst/>
          </a:prstGeom>
          <a:ln>
            <a:solidFill>
              <a:srgbClr val="000000"/>
            </a:solidFill>
          </a:ln>
        </p:spPr>
      </p:pic>
      <p:sp>
        <p:nvSpPr>
          <p:cNvPr id="20" name="TextBox 19">
            <a:extLst>
              <a:ext uri="{FF2B5EF4-FFF2-40B4-BE49-F238E27FC236}">
                <a16:creationId xmlns:a16="http://schemas.microsoft.com/office/drawing/2014/main" id="{F7A0D4BF-E0E7-48DD-9334-324694653506}"/>
              </a:ext>
            </a:extLst>
          </p:cNvPr>
          <p:cNvSpPr txBox="1"/>
          <p:nvPr/>
        </p:nvSpPr>
        <p:spPr>
          <a:xfrm>
            <a:off x="4558806" y="4030987"/>
            <a:ext cx="1729648" cy="646331"/>
          </a:xfrm>
          <a:prstGeom prst="rect">
            <a:avLst/>
          </a:prstGeom>
          <a:noFill/>
        </p:spPr>
        <p:txBody>
          <a:bodyPr wrap="square" rtlCol="0">
            <a:spAutoFit/>
          </a:bodyPr>
          <a:lstStyle/>
          <a:p>
            <a:pPr algn="ctr"/>
            <a:r>
              <a:rPr lang="en-US" b="1" dirty="0">
                <a:solidFill>
                  <a:srgbClr val="168894"/>
                </a:solidFill>
                <a:highlight>
                  <a:srgbClr val="FFFF00"/>
                </a:highlight>
                <a:latin typeface="Century Gothic" panose="020B0502020202020204" pitchFamily="34" charset="0"/>
              </a:rPr>
              <a:t>NAME</a:t>
            </a:r>
            <a:br>
              <a:rPr lang="en-US" dirty="0">
                <a:solidFill>
                  <a:srgbClr val="168894"/>
                </a:solidFill>
                <a:highlight>
                  <a:srgbClr val="FFFF00"/>
                </a:highlight>
                <a:latin typeface="Century Gothic" panose="020B0502020202020204" pitchFamily="34" charset="0"/>
              </a:rPr>
            </a:br>
            <a:r>
              <a:rPr lang="en-US" dirty="0">
                <a:solidFill>
                  <a:srgbClr val="168894"/>
                </a:solidFill>
                <a:highlight>
                  <a:srgbClr val="FFFF00"/>
                </a:highlight>
                <a:latin typeface="Century Gothic" panose="020B0502020202020204" pitchFamily="34" charset="0"/>
              </a:rPr>
              <a:t>Country</a:t>
            </a:r>
          </a:p>
        </p:txBody>
      </p:sp>
      <p:sp>
        <p:nvSpPr>
          <p:cNvPr id="21" name="TextBox 20">
            <a:extLst>
              <a:ext uri="{FF2B5EF4-FFF2-40B4-BE49-F238E27FC236}">
                <a16:creationId xmlns:a16="http://schemas.microsoft.com/office/drawing/2014/main" id="{B698AB03-F66F-481F-8E75-A4FC2DD7C110}"/>
              </a:ext>
            </a:extLst>
          </p:cNvPr>
          <p:cNvSpPr txBox="1"/>
          <p:nvPr/>
        </p:nvSpPr>
        <p:spPr>
          <a:xfrm>
            <a:off x="7807709" y="5028793"/>
            <a:ext cx="1729648" cy="646331"/>
          </a:xfrm>
          <a:prstGeom prst="rect">
            <a:avLst/>
          </a:prstGeom>
          <a:noFill/>
        </p:spPr>
        <p:txBody>
          <a:bodyPr wrap="square" rtlCol="0">
            <a:spAutoFit/>
          </a:bodyPr>
          <a:lstStyle/>
          <a:p>
            <a:pPr algn="ctr"/>
            <a:r>
              <a:rPr lang="en-US" b="1" dirty="0">
                <a:solidFill>
                  <a:srgbClr val="168894"/>
                </a:solidFill>
                <a:highlight>
                  <a:srgbClr val="FFFF00"/>
                </a:highlight>
                <a:latin typeface="Century Gothic" panose="020B0502020202020204" pitchFamily="34" charset="0"/>
              </a:rPr>
              <a:t>NAME</a:t>
            </a:r>
            <a:br>
              <a:rPr lang="en-US" dirty="0">
                <a:solidFill>
                  <a:srgbClr val="168894"/>
                </a:solidFill>
                <a:highlight>
                  <a:srgbClr val="FFFF00"/>
                </a:highlight>
                <a:latin typeface="Century Gothic" panose="020B0502020202020204" pitchFamily="34" charset="0"/>
              </a:rPr>
            </a:br>
            <a:r>
              <a:rPr lang="en-US" dirty="0">
                <a:solidFill>
                  <a:srgbClr val="168894"/>
                </a:solidFill>
                <a:highlight>
                  <a:srgbClr val="FFFF00"/>
                </a:highlight>
                <a:latin typeface="Century Gothic" panose="020B0502020202020204" pitchFamily="34" charset="0"/>
              </a:rPr>
              <a:t>Country</a:t>
            </a:r>
          </a:p>
        </p:txBody>
      </p:sp>
    </p:spTree>
    <p:extLst>
      <p:ext uri="{BB962C8B-B14F-4D97-AF65-F5344CB8AC3E}">
        <p14:creationId xmlns:p14="http://schemas.microsoft.com/office/powerpoint/2010/main" val="3521205875"/>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B42BA4E-C14C-4B4D-A41D-D23829397402}"/>
              </a:ext>
            </a:extLst>
          </p:cNvPr>
          <p:cNvSpPr>
            <a:spLocks noGrp="1"/>
          </p:cNvSpPr>
          <p:nvPr>
            <p:ph type="sldNum" sz="quarter" idx="4294967295"/>
          </p:nvPr>
        </p:nvSpPr>
        <p:spPr>
          <a:xfrm>
            <a:off x="11533188" y="6689725"/>
            <a:ext cx="655637" cy="179388"/>
          </a:xfrm>
        </p:spPr>
        <p:txBody>
          <a:bodyPr/>
          <a:lstStyle/>
          <a:p>
            <a:pPr>
              <a:defRPr/>
            </a:pPr>
            <a:fld id="{4C0A3798-3E55-40AD-888C-464D28038119}" type="slidenum">
              <a:rPr lang="en-US" smtClean="0"/>
              <a:pPr>
                <a:defRPr/>
              </a:pPr>
              <a:t>155</a:t>
            </a:fld>
            <a:endParaRPr lang="en-US" dirty="0"/>
          </a:p>
        </p:txBody>
      </p:sp>
      <p:sp>
        <p:nvSpPr>
          <p:cNvPr id="5" name="Flowchart: Connector 4">
            <a:extLst>
              <a:ext uri="{FF2B5EF4-FFF2-40B4-BE49-F238E27FC236}">
                <a16:creationId xmlns:a16="http://schemas.microsoft.com/office/drawing/2014/main" id="{71F3B6DE-AB6E-4FEC-B9FD-2CB3472C7D9D}"/>
              </a:ext>
            </a:extLst>
          </p:cNvPr>
          <p:cNvSpPr/>
          <p:nvPr/>
        </p:nvSpPr>
        <p:spPr>
          <a:xfrm>
            <a:off x="4094162" y="1428750"/>
            <a:ext cx="4000500" cy="4000500"/>
          </a:xfrm>
          <a:prstGeom prst="flowChartConnector">
            <a:avLst/>
          </a:prstGeom>
          <a:solidFill>
            <a:schemeClr val="bg1"/>
          </a:solidFill>
          <a:ln w="127000">
            <a:solidFill>
              <a:schemeClr val="accent3"/>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6" name="Title 1">
            <a:extLst>
              <a:ext uri="{FF2B5EF4-FFF2-40B4-BE49-F238E27FC236}">
                <a16:creationId xmlns:a16="http://schemas.microsoft.com/office/drawing/2014/main" id="{00DA49C7-3366-415D-A645-D02EBEC869E0}"/>
              </a:ext>
            </a:extLst>
          </p:cNvPr>
          <p:cNvSpPr txBox="1">
            <a:spLocks/>
          </p:cNvSpPr>
          <p:nvPr/>
        </p:nvSpPr>
        <p:spPr>
          <a:xfrm>
            <a:off x="4094162" y="2562459"/>
            <a:ext cx="4000500" cy="1733082"/>
          </a:xfrm>
          <a:prstGeom prst="rect">
            <a:avLst/>
          </a:prstGeom>
        </p:spPr>
        <p:txBody>
          <a:bodyPr/>
          <a:lstStyle>
            <a:lvl1pPr algn="l" defTabSz="457200" rtl="0" eaLnBrk="0" fontAlgn="base" hangingPunct="0">
              <a:spcBef>
                <a:spcPct val="0"/>
              </a:spcBef>
              <a:spcAft>
                <a:spcPct val="0"/>
              </a:spcAft>
              <a:defRPr sz="3600" b="1" kern="1200">
                <a:solidFill>
                  <a:schemeClr val="accent5"/>
                </a:solidFill>
                <a:latin typeface="Century Gothic" panose="020B0502020202020204" pitchFamily="34" charset="0"/>
                <a:ea typeface="+mj-ea"/>
                <a:cs typeface="+mj-cs"/>
              </a:defRPr>
            </a:lvl1pPr>
            <a:lvl2pPr algn="l" defTabSz="457200" rtl="0" eaLnBrk="0" fontAlgn="base" hangingPunct="0">
              <a:spcBef>
                <a:spcPct val="0"/>
              </a:spcBef>
              <a:spcAft>
                <a:spcPct val="0"/>
              </a:spcAft>
              <a:defRPr sz="2800" b="1">
                <a:solidFill>
                  <a:srgbClr val="717074"/>
                </a:solidFill>
                <a:latin typeface="Calibri" pitchFamily="34" charset="0"/>
              </a:defRPr>
            </a:lvl2pPr>
            <a:lvl3pPr algn="l" defTabSz="457200" rtl="0" eaLnBrk="0" fontAlgn="base" hangingPunct="0">
              <a:spcBef>
                <a:spcPct val="0"/>
              </a:spcBef>
              <a:spcAft>
                <a:spcPct val="0"/>
              </a:spcAft>
              <a:defRPr sz="2800" b="1">
                <a:solidFill>
                  <a:srgbClr val="717074"/>
                </a:solidFill>
                <a:latin typeface="Calibri" pitchFamily="34" charset="0"/>
              </a:defRPr>
            </a:lvl3pPr>
            <a:lvl4pPr algn="l" defTabSz="457200" rtl="0" eaLnBrk="0" fontAlgn="base" hangingPunct="0">
              <a:spcBef>
                <a:spcPct val="0"/>
              </a:spcBef>
              <a:spcAft>
                <a:spcPct val="0"/>
              </a:spcAft>
              <a:defRPr sz="2800" b="1">
                <a:solidFill>
                  <a:srgbClr val="717074"/>
                </a:solidFill>
                <a:latin typeface="Calibri" pitchFamily="34" charset="0"/>
              </a:defRPr>
            </a:lvl4pPr>
            <a:lvl5pPr algn="l" defTabSz="457200" rtl="0" eaLnBrk="0" fontAlgn="base" hangingPunct="0">
              <a:spcBef>
                <a:spcPct val="0"/>
              </a:spcBef>
              <a:spcAft>
                <a:spcPct val="0"/>
              </a:spcAft>
              <a:defRPr sz="2800" b="1">
                <a:solidFill>
                  <a:srgbClr val="717074"/>
                </a:solidFill>
                <a:latin typeface="Calibri" pitchFamily="34" charset="0"/>
              </a:defRPr>
            </a:lvl5pPr>
            <a:lvl6pPr marL="457200" algn="l" defTabSz="457200" rtl="0" fontAlgn="base">
              <a:spcBef>
                <a:spcPct val="0"/>
              </a:spcBef>
              <a:spcAft>
                <a:spcPct val="0"/>
              </a:spcAft>
              <a:defRPr sz="2800" b="1">
                <a:solidFill>
                  <a:srgbClr val="5C6F7A"/>
                </a:solidFill>
                <a:latin typeface="Calibri" pitchFamily="34" charset="0"/>
              </a:defRPr>
            </a:lvl6pPr>
            <a:lvl7pPr marL="914400" algn="l" defTabSz="457200" rtl="0" fontAlgn="base">
              <a:spcBef>
                <a:spcPct val="0"/>
              </a:spcBef>
              <a:spcAft>
                <a:spcPct val="0"/>
              </a:spcAft>
              <a:defRPr sz="2800" b="1">
                <a:solidFill>
                  <a:srgbClr val="5C6F7A"/>
                </a:solidFill>
                <a:latin typeface="Calibri" pitchFamily="34" charset="0"/>
              </a:defRPr>
            </a:lvl7pPr>
            <a:lvl8pPr marL="1371600" algn="l" defTabSz="457200" rtl="0" fontAlgn="base">
              <a:spcBef>
                <a:spcPct val="0"/>
              </a:spcBef>
              <a:spcAft>
                <a:spcPct val="0"/>
              </a:spcAft>
              <a:defRPr sz="2800" b="1">
                <a:solidFill>
                  <a:srgbClr val="5C6F7A"/>
                </a:solidFill>
                <a:latin typeface="Calibri" pitchFamily="34" charset="0"/>
              </a:defRPr>
            </a:lvl8pPr>
            <a:lvl9pPr marL="1828800" algn="l" defTabSz="457200" rtl="0" fontAlgn="base">
              <a:spcBef>
                <a:spcPct val="0"/>
              </a:spcBef>
              <a:spcAft>
                <a:spcPct val="0"/>
              </a:spcAft>
              <a:defRPr sz="2800" b="1">
                <a:solidFill>
                  <a:srgbClr val="5C6F7A"/>
                </a:solidFill>
                <a:latin typeface="Calibri" pitchFamily="34" charset="0"/>
              </a:defRPr>
            </a:lvl9pPr>
          </a:lstStyle>
          <a:p>
            <a:pPr algn="ctr"/>
            <a:r>
              <a:rPr lang="en-US" dirty="0">
                <a:latin typeface="Arial Rounded MT Bold" panose="020F0704030504030204" pitchFamily="34" charset="0"/>
              </a:rPr>
              <a:t>Challenging</a:t>
            </a:r>
          </a:p>
          <a:p>
            <a:pPr algn="ctr"/>
            <a:r>
              <a:rPr lang="en-US" dirty="0">
                <a:latin typeface="Arial Rounded MT Bold" panose="020F0704030504030204" pitchFamily="34" charset="0"/>
              </a:rPr>
              <a:t>Situations</a:t>
            </a:r>
          </a:p>
          <a:p>
            <a:pPr algn="ctr"/>
            <a:r>
              <a:rPr lang="en-US" dirty="0">
                <a:latin typeface="Arial Rounded MT Bold" panose="020F0704030504030204" pitchFamily="34" charset="0"/>
              </a:rPr>
              <a:t>&amp; Facilitation</a:t>
            </a:r>
          </a:p>
        </p:txBody>
      </p:sp>
    </p:spTree>
    <p:extLst>
      <p:ext uri="{BB962C8B-B14F-4D97-AF65-F5344CB8AC3E}">
        <p14:creationId xmlns:p14="http://schemas.microsoft.com/office/powerpoint/2010/main" val="2594593123"/>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B6CC3D19-32F2-428A-9B1E-9BE13FD77A95}"/>
              </a:ext>
            </a:extLst>
          </p:cNvPr>
          <p:cNvSpPr/>
          <p:nvPr/>
        </p:nvSpPr>
        <p:spPr>
          <a:xfrm>
            <a:off x="2760927" y="5240649"/>
            <a:ext cx="1764360" cy="978637"/>
          </a:xfrm>
          <a:prstGeom prst="rect">
            <a:avLst/>
          </a:prstGeom>
          <a:solidFill>
            <a:schemeClr val="bg1">
              <a:lumMod val="95000"/>
            </a:schemeClr>
          </a:solidFill>
          <a:ln w="127000">
            <a:solidFill>
              <a:schemeClr val="accent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Arrow: Pentagon 5">
            <a:extLst>
              <a:ext uri="{FF2B5EF4-FFF2-40B4-BE49-F238E27FC236}">
                <a16:creationId xmlns:a16="http://schemas.microsoft.com/office/drawing/2014/main" id="{696F6BF7-B589-40CF-A779-755C4802A10F}"/>
              </a:ext>
            </a:extLst>
          </p:cNvPr>
          <p:cNvSpPr/>
          <p:nvPr/>
        </p:nvSpPr>
        <p:spPr>
          <a:xfrm>
            <a:off x="0" y="1488766"/>
            <a:ext cx="11075750" cy="586522"/>
          </a:xfrm>
          <a:prstGeom prst="homePlate">
            <a:avLst/>
          </a:prstGeom>
          <a:solidFill>
            <a:schemeClr val="accent2">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F67BB7C0-57CD-418F-9551-EC592BE934B3}"/>
              </a:ext>
            </a:extLst>
          </p:cNvPr>
          <p:cNvSpPr>
            <a:spLocks noGrp="1"/>
          </p:cNvSpPr>
          <p:nvPr>
            <p:ph type="title"/>
          </p:nvPr>
        </p:nvSpPr>
        <p:spPr>
          <a:xfrm>
            <a:off x="1539301" y="362886"/>
            <a:ext cx="7686892" cy="1077322"/>
          </a:xfrm>
        </p:spPr>
        <p:txBody>
          <a:bodyPr/>
          <a:lstStyle/>
          <a:p>
            <a:r>
              <a:rPr lang="en-US" dirty="0"/>
              <a:t>Challenging Situations Debrief</a:t>
            </a:r>
          </a:p>
        </p:txBody>
      </p:sp>
      <p:sp>
        <p:nvSpPr>
          <p:cNvPr id="5" name="Content Placeholder 4">
            <a:extLst>
              <a:ext uri="{FF2B5EF4-FFF2-40B4-BE49-F238E27FC236}">
                <a16:creationId xmlns:a16="http://schemas.microsoft.com/office/drawing/2014/main" id="{02A7D198-C2F2-4ECC-A9D0-1184A673EA83}"/>
              </a:ext>
            </a:extLst>
          </p:cNvPr>
          <p:cNvSpPr>
            <a:spLocks noGrp="1"/>
          </p:cNvSpPr>
          <p:nvPr>
            <p:ph idx="1"/>
          </p:nvPr>
        </p:nvSpPr>
        <p:spPr>
          <a:xfrm>
            <a:off x="1539302" y="1519588"/>
            <a:ext cx="9536448" cy="3089852"/>
          </a:xfrm>
        </p:spPr>
        <p:txBody>
          <a:bodyPr/>
          <a:lstStyle/>
          <a:p>
            <a:pPr marL="0" indent="0">
              <a:buNone/>
            </a:pPr>
            <a:r>
              <a:rPr lang="en-US" b="1" dirty="0"/>
              <a:t>Team 1: </a:t>
            </a:r>
            <a:r>
              <a:rPr lang="en-US" dirty="0"/>
              <a:t>Social/Group Dynamics</a:t>
            </a:r>
          </a:p>
          <a:p>
            <a:pPr marL="0" indent="0">
              <a:buNone/>
            </a:pPr>
            <a:r>
              <a:rPr lang="en-US" b="1" dirty="0"/>
              <a:t>Team 2: </a:t>
            </a:r>
            <a:r>
              <a:rPr lang="en-US" dirty="0"/>
              <a:t>Social/Group Dynamics</a:t>
            </a:r>
          </a:p>
          <a:p>
            <a:pPr marL="0" indent="0">
              <a:buNone/>
            </a:pPr>
            <a:r>
              <a:rPr lang="en-US" b="1" dirty="0"/>
              <a:t>Team 3: </a:t>
            </a:r>
            <a:r>
              <a:rPr lang="en-US" dirty="0"/>
              <a:t>Social/Group Dynamics</a:t>
            </a:r>
            <a:endParaRPr lang="en-US" b="1" dirty="0"/>
          </a:p>
          <a:p>
            <a:pPr marL="0" indent="0">
              <a:buNone/>
            </a:pPr>
            <a:r>
              <a:rPr lang="en-US" b="1" dirty="0"/>
              <a:t>Team 4: </a:t>
            </a:r>
            <a:r>
              <a:rPr lang="en-US" dirty="0"/>
              <a:t>Participant Support</a:t>
            </a:r>
          </a:p>
          <a:p>
            <a:pPr marL="0" indent="0">
              <a:buNone/>
            </a:pPr>
            <a:r>
              <a:rPr lang="en-US" b="1" dirty="0"/>
              <a:t>Team 5: </a:t>
            </a:r>
            <a:r>
              <a:rPr lang="en-US" dirty="0"/>
              <a:t>Participant Support</a:t>
            </a:r>
          </a:p>
        </p:txBody>
      </p:sp>
      <p:sp>
        <p:nvSpPr>
          <p:cNvPr id="3" name="Slide Number Placeholder 2">
            <a:extLst>
              <a:ext uri="{FF2B5EF4-FFF2-40B4-BE49-F238E27FC236}">
                <a16:creationId xmlns:a16="http://schemas.microsoft.com/office/drawing/2014/main" id="{BC0D30DD-457B-4BD9-BE2C-BA748B676CEA}"/>
              </a:ext>
            </a:extLst>
          </p:cNvPr>
          <p:cNvSpPr>
            <a:spLocks noGrp="1"/>
          </p:cNvSpPr>
          <p:nvPr>
            <p:ph type="sldNum" sz="quarter" idx="10"/>
          </p:nvPr>
        </p:nvSpPr>
        <p:spPr/>
        <p:txBody>
          <a:bodyPr/>
          <a:lstStyle/>
          <a:p>
            <a:pPr>
              <a:defRPr/>
            </a:pPr>
            <a:fld id="{17F1F82B-EACD-44DD-B37E-7A7D49CC393D}" type="slidenum">
              <a:rPr lang="en-US" smtClean="0"/>
              <a:pPr>
                <a:defRPr/>
              </a:pPr>
              <a:t>156</a:t>
            </a:fld>
            <a:endParaRPr lang="en-US" dirty="0"/>
          </a:p>
        </p:txBody>
      </p:sp>
      <p:pic>
        <p:nvPicPr>
          <p:cNvPr id="14" name="Picture 13">
            <a:extLst>
              <a:ext uri="{FF2B5EF4-FFF2-40B4-BE49-F238E27FC236}">
                <a16:creationId xmlns:a16="http://schemas.microsoft.com/office/drawing/2014/main" id="{2B9EF752-C952-4A6D-9A21-049D65792DBA}"/>
              </a:ext>
            </a:extLst>
          </p:cNvPr>
          <p:cNvPicPr>
            <a:picLocks noChangeAspect="1"/>
          </p:cNvPicPr>
          <p:nvPr/>
        </p:nvPicPr>
        <p:blipFill>
          <a:blip r:embed="rId3"/>
          <a:stretch>
            <a:fillRect/>
          </a:stretch>
        </p:blipFill>
        <p:spPr>
          <a:xfrm>
            <a:off x="9019427" y="4697730"/>
            <a:ext cx="3169938" cy="1980565"/>
          </a:xfrm>
          <a:prstGeom prst="rect">
            <a:avLst/>
          </a:prstGeom>
        </p:spPr>
      </p:pic>
      <p:sp>
        <p:nvSpPr>
          <p:cNvPr id="15" name="Rectangle 14">
            <a:extLst>
              <a:ext uri="{FF2B5EF4-FFF2-40B4-BE49-F238E27FC236}">
                <a16:creationId xmlns:a16="http://schemas.microsoft.com/office/drawing/2014/main" id="{59500920-AF97-4749-A362-A6D88201AA3F}"/>
              </a:ext>
            </a:extLst>
          </p:cNvPr>
          <p:cNvSpPr/>
          <p:nvPr/>
        </p:nvSpPr>
        <p:spPr>
          <a:xfrm>
            <a:off x="747672" y="5244520"/>
            <a:ext cx="1764360" cy="978637"/>
          </a:xfrm>
          <a:prstGeom prst="rect">
            <a:avLst/>
          </a:prstGeom>
          <a:solidFill>
            <a:schemeClr val="bg1">
              <a:lumMod val="95000"/>
            </a:schemeClr>
          </a:solidFill>
          <a:ln w="127000">
            <a:solidFill>
              <a:schemeClr val="accent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Title 1">
            <a:extLst>
              <a:ext uri="{FF2B5EF4-FFF2-40B4-BE49-F238E27FC236}">
                <a16:creationId xmlns:a16="http://schemas.microsoft.com/office/drawing/2014/main" id="{DAA36C6B-5788-48B2-81A4-78804FC6AEB3}"/>
              </a:ext>
            </a:extLst>
          </p:cNvPr>
          <p:cNvSpPr txBox="1">
            <a:spLocks/>
          </p:cNvSpPr>
          <p:nvPr/>
        </p:nvSpPr>
        <p:spPr>
          <a:xfrm>
            <a:off x="660342" y="5369794"/>
            <a:ext cx="1937055" cy="725923"/>
          </a:xfrm>
          <a:prstGeom prst="rect">
            <a:avLst/>
          </a:prstGeom>
        </p:spPr>
        <p:txBody>
          <a:bodyPr/>
          <a:lstStyle>
            <a:lvl1pPr algn="l" defTabSz="457200" rtl="0" eaLnBrk="0" fontAlgn="base" hangingPunct="0">
              <a:spcBef>
                <a:spcPct val="0"/>
              </a:spcBef>
              <a:spcAft>
                <a:spcPct val="0"/>
              </a:spcAft>
              <a:defRPr sz="3600" b="1" kern="1200">
                <a:solidFill>
                  <a:schemeClr val="accent5"/>
                </a:solidFill>
                <a:latin typeface="Century Gothic" panose="020B0502020202020204" pitchFamily="34" charset="0"/>
                <a:ea typeface="+mj-ea"/>
                <a:cs typeface="+mj-cs"/>
              </a:defRPr>
            </a:lvl1pPr>
            <a:lvl2pPr algn="l" defTabSz="457200" rtl="0" eaLnBrk="0" fontAlgn="base" hangingPunct="0">
              <a:spcBef>
                <a:spcPct val="0"/>
              </a:spcBef>
              <a:spcAft>
                <a:spcPct val="0"/>
              </a:spcAft>
              <a:defRPr sz="2800" b="1">
                <a:solidFill>
                  <a:srgbClr val="717074"/>
                </a:solidFill>
                <a:latin typeface="Calibri" pitchFamily="34" charset="0"/>
              </a:defRPr>
            </a:lvl2pPr>
            <a:lvl3pPr algn="l" defTabSz="457200" rtl="0" eaLnBrk="0" fontAlgn="base" hangingPunct="0">
              <a:spcBef>
                <a:spcPct val="0"/>
              </a:spcBef>
              <a:spcAft>
                <a:spcPct val="0"/>
              </a:spcAft>
              <a:defRPr sz="2800" b="1">
                <a:solidFill>
                  <a:srgbClr val="717074"/>
                </a:solidFill>
                <a:latin typeface="Calibri" pitchFamily="34" charset="0"/>
              </a:defRPr>
            </a:lvl3pPr>
            <a:lvl4pPr algn="l" defTabSz="457200" rtl="0" eaLnBrk="0" fontAlgn="base" hangingPunct="0">
              <a:spcBef>
                <a:spcPct val="0"/>
              </a:spcBef>
              <a:spcAft>
                <a:spcPct val="0"/>
              </a:spcAft>
              <a:defRPr sz="2800" b="1">
                <a:solidFill>
                  <a:srgbClr val="717074"/>
                </a:solidFill>
                <a:latin typeface="Calibri" pitchFamily="34" charset="0"/>
              </a:defRPr>
            </a:lvl4pPr>
            <a:lvl5pPr algn="l" defTabSz="457200" rtl="0" eaLnBrk="0" fontAlgn="base" hangingPunct="0">
              <a:spcBef>
                <a:spcPct val="0"/>
              </a:spcBef>
              <a:spcAft>
                <a:spcPct val="0"/>
              </a:spcAft>
              <a:defRPr sz="2800" b="1">
                <a:solidFill>
                  <a:srgbClr val="717074"/>
                </a:solidFill>
                <a:latin typeface="Calibri" pitchFamily="34" charset="0"/>
              </a:defRPr>
            </a:lvl5pPr>
            <a:lvl6pPr marL="457200" algn="l" defTabSz="457200" rtl="0" fontAlgn="base">
              <a:spcBef>
                <a:spcPct val="0"/>
              </a:spcBef>
              <a:spcAft>
                <a:spcPct val="0"/>
              </a:spcAft>
              <a:defRPr sz="2800" b="1">
                <a:solidFill>
                  <a:srgbClr val="5C6F7A"/>
                </a:solidFill>
                <a:latin typeface="Calibri" pitchFamily="34" charset="0"/>
              </a:defRPr>
            </a:lvl6pPr>
            <a:lvl7pPr marL="914400" algn="l" defTabSz="457200" rtl="0" fontAlgn="base">
              <a:spcBef>
                <a:spcPct val="0"/>
              </a:spcBef>
              <a:spcAft>
                <a:spcPct val="0"/>
              </a:spcAft>
              <a:defRPr sz="2800" b="1">
                <a:solidFill>
                  <a:srgbClr val="5C6F7A"/>
                </a:solidFill>
                <a:latin typeface="Calibri" pitchFamily="34" charset="0"/>
              </a:defRPr>
            </a:lvl7pPr>
            <a:lvl8pPr marL="1371600" algn="l" defTabSz="457200" rtl="0" fontAlgn="base">
              <a:spcBef>
                <a:spcPct val="0"/>
              </a:spcBef>
              <a:spcAft>
                <a:spcPct val="0"/>
              </a:spcAft>
              <a:defRPr sz="2800" b="1">
                <a:solidFill>
                  <a:srgbClr val="5C6F7A"/>
                </a:solidFill>
                <a:latin typeface="Calibri" pitchFamily="34" charset="0"/>
              </a:defRPr>
            </a:lvl8pPr>
            <a:lvl9pPr marL="1828800" algn="l" defTabSz="457200" rtl="0" fontAlgn="base">
              <a:spcBef>
                <a:spcPct val="0"/>
              </a:spcBef>
              <a:spcAft>
                <a:spcPct val="0"/>
              </a:spcAft>
              <a:defRPr sz="2800" b="1">
                <a:solidFill>
                  <a:srgbClr val="5C6F7A"/>
                </a:solidFill>
                <a:latin typeface="Calibri" pitchFamily="34" charset="0"/>
              </a:defRPr>
            </a:lvl9pPr>
          </a:lstStyle>
          <a:p>
            <a:pPr algn="ctr"/>
            <a:r>
              <a:rPr lang="en-US" sz="2000" b="0" dirty="0">
                <a:solidFill>
                  <a:schemeClr val="accent6"/>
                </a:solidFill>
                <a:latin typeface="Arial Rounded MT Bold" panose="020F0704030504030204" pitchFamily="34" charset="0"/>
              </a:rPr>
              <a:t>Power</a:t>
            </a:r>
          </a:p>
          <a:p>
            <a:pPr algn="ctr"/>
            <a:r>
              <a:rPr lang="en-US" sz="2000" b="0" dirty="0">
                <a:solidFill>
                  <a:schemeClr val="accent6"/>
                </a:solidFill>
                <a:latin typeface="Arial Rounded MT Bold" panose="020F0704030504030204" pitchFamily="34" charset="0"/>
              </a:rPr>
              <a:t>Dynamics</a:t>
            </a:r>
          </a:p>
        </p:txBody>
      </p:sp>
      <p:sp>
        <p:nvSpPr>
          <p:cNvPr id="18" name="Title 1">
            <a:extLst>
              <a:ext uri="{FF2B5EF4-FFF2-40B4-BE49-F238E27FC236}">
                <a16:creationId xmlns:a16="http://schemas.microsoft.com/office/drawing/2014/main" id="{1C54B4A1-CDE8-4B2E-B38C-29A05F0DDB54}"/>
              </a:ext>
            </a:extLst>
          </p:cNvPr>
          <p:cNvSpPr txBox="1">
            <a:spLocks/>
          </p:cNvSpPr>
          <p:nvPr/>
        </p:nvSpPr>
        <p:spPr>
          <a:xfrm>
            <a:off x="2765885" y="5369794"/>
            <a:ext cx="1764361" cy="725923"/>
          </a:xfrm>
          <a:prstGeom prst="rect">
            <a:avLst/>
          </a:prstGeom>
        </p:spPr>
        <p:txBody>
          <a:bodyPr/>
          <a:lstStyle>
            <a:lvl1pPr algn="l" defTabSz="457200" rtl="0" eaLnBrk="0" fontAlgn="base" hangingPunct="0">
              <a:spcBef>
                <a:spcPct val="0"/>
              </a:spcBef>
              <a:spcAft>
                <a:spcPct val="0"/>
              </a:spcAft>
              <a:defRPr sz="3600" b="1" kern="1200">
                <a:solidFill>
                  <a:schemeClr val="accent5"/>
                </a:solidFill>
                <a:latin typeface="Century Gothic" panose="020B0502020202020204" pitchFamily="34" charset="0"/>
                <a:ea typeface="+mj-ea"/>
                <a:cs typeface="+mj-cs"/>
              </a:defRPr>
            </a:lvl1pPr>
            <a:lvl2pPr algn="l" defTabSz="457200" rtl="0" eaLnBrk="0" fontAlgn="base" hangingPunct="0">
              <a:spcBef>
                <a:spcPct val="0"/>
              </a:spcBef>
              <a:spcAft>
                <a:spcPct val="0"/>
              </a:spcAft>
              <a:defRPr sz="2800" b="1">
                <a:solidFill>
                  <a:srgbClr val="717074"/>
                </a:solidFill>
                <a:latin typeface="Calibri" pitchFamily="34" charset="0"/>
              </a:defRPr>
            </a:lvl2pPr>
            <a:lvl3pPr algn="l" defTabSz="457200" rtl="0" eaLnBrk="0" fontAlgn="base" hangingPunct="0">
              <a:spcBef>
                <a:spcPct val="0"/>
              </a:spcBef>
              <a:spcAft>
                <a:spcPct val="0"/>
              </a:spcAft>
              <a:defRPr sz="2800" b="1">
                <a:solidFill>
                  <a:srgbClr val="717074"/>
                </a:solidFill>
                <a:latin typeface="Calibri" pitchFamily="34" charset="0"/>
              </a:defRPr>
            </a:lvl3pPr>
            <a:lvl4pPr algn="l" defTabSz="457200" rtl="0" eaLnBrk="0" fontAlgn="base" hangingPunct="0">
              <a:spcBef>
                <a:spcPct val="0"/>
              </a:spcBef>
              <a:spcAft>
                <a:spcPct val="0"/>
              </a:spcAft>
              <a:defRPr sz="2800" b="1">
                <a:solidFill>
                  <a:srgbClr val="717074"/>
                </a:solidFill>
                <a:latin typeface="Calibri" pitchFamily="34" charset="0"/>
              </a:defRPr>
            </a:lvl4pPr>
            <a:lvl5pPr algn="l" defTabSz="457200" rtl="0" eaLnBrk="0" fontAlgn="base" hangingPunct="0">
              <a:spcBef>
                <a:spcPct val="0"/>
              </a:spcBef>
              <a:spcAft>
                <a:spcPct val="0"/>
              </a:spcAft>
              <a:defRPr sz="2800" b="1">
                <a:solidFill>
                  <a:srgbClr val="717074"/>
                </a:solidFill>
                <a:latin typeface="Calibri" pitchFamily="34" charset="0"/>
              </a:defRPr>
            </a:lvl5pPr>
            <a:lvl6pPr marL="457200" algn="l" defTabSz="457200" rtl="0" fontAlgn="base">
              <a:spcBef>
                <a:spcPct val="0"/>
              </a:spcBef>
              <a:spcAft>
                <a:spcPct val="0"/>
              </a:spcAft>
              <a:defRPr sz="2800" b="1">
                <a:solidFill>
                  <a:srgbClr val="5C6F7A"/>
                </a:solidFill>
                <a:latin typeface="Calibri" pitchFamily="34" charset="0"/>
              </a:defRPr>
            </a:lvl6pPr>
            <a:lvl7pPr marL="914400" algn="l" defTabSz="457200" rtl="0" fontAlgn="base">
              <a:spcBef>
                <a:spcPct val="0"/>
              </a:spcBef>
              <a:spcAft>
                <a:spcPct val="0"/>
              </a:spcAft>
              <a:defRPr sz="2800" b="1">
                <a:solidFill>
                  <a:srgbClr val="5C6F7A"/>
                </a:solidFill>
                <a:latin typeface="Calibri" pitchFamily="34" charset="0"/>
              </a:defRPr>
            </a:lvl7pPr>
            <a:lvl8pPr marL="1371600" algn="l" defTabSz="457200" rtl="0" fontAlgn="base">
              <a:spcBef>
                <a:spcPct val="0"/>
              </a:spcBef>
              <a:spcAft>
                <a:spcPct val="0"/>
              </a:spcAft>
              <a:defRPr sz="2800" b="1">
                <a:solidFill>
                  <a:srgbClr val="5C6F7A"/>
                </a:solidFill>
                <a:latin typeface="Calibri" pitchFamily="34" charset="0"/>
              </a:defRPr>
            </a:lvl8pPr>
            <a:lvl9pPr marL="1828800" algn="l" defTabSz="457200" rtl="0" fontAlgn="base">
              <a:spcBef>
                <a:spcPct val="0"/>
              </a:spcBef>
              <a:spcAft>
                <a:spcPct val="0"/>
              </a:spcAft>
              <a:defRPr sz="2800" b="1">
                <a:solidFill>
                  <a:srgbClr val="5C6F7A"/>
                </a:solidFill>
                <a:latin typeface="Calibri" pitchFamily="34" charset="0"/>
              </a:defRPr>
            </a:lvl9pPr>
          </a:lstStyle>
          <a:p>
            <a:pPr algn="ctr"/>
            <a:r>
              <a:rPr lang="en-US" sz="2000" b="0" dirty="0">
                <a:solidFill>
                  <a:schemeClr val="accent6"/>
                </a:solidFill>
                <a:latin typeface="Arial Rounded MT Bold" panose="020F0704030504030204" pitchFamily="34" charset="0"/>
              </a:rPr>
              <a:t>Personal</a:t>
            </a:r>
          </a:p>
          <a:p>
            <a:pPr algn="ctr"/>
            <a:r>
              <a:rPr lang="en-US" sz="2000" b="0" dirty="0">
                <a:solidFill>
                  <a:schemeClr val="accent6"/>
                </a:solidFill>
                <a:latin typeface="Arial Rounded MT Bold" panose="020F0704030504030204" pitchFamily="34" charset="0"/>
              </a:rPr>
              <a:t>Conflicts</a:t>
            </a:r>
          </a:p>
        </p:txBody>
      </p:sp>
      <p:sp>
        <p:nvSpPr>
          <p:cNvPr id="25" name="Rectangle 24">
            <a:extLst>
              <a:ext uri="{FF2B5EF4-FFF2-40B4-BE49-F238E27FC236}">
                <a16:creationId xmlns:a16="http://schemas.microsoft.com/office/drawing/2014/main" id="{B2C2EF87-E135-489E-B88A-2BBADF6F00A9}"/>
              </a:ext>
            </a:extLst>
          </p:cNvPr>
          <p:cNvSpPr/>
          <p:nvPr/>
        </p:nvSpPr>
        <p:spPr>
          <a:xfrm>
            <a:off x="4774182" y="5244520"/>
            <a:ext cx="1764360" cy="978637"/>
          </a:xfrm>
          <a:prstGeom prst="rect">
            <a:avLst/>
          </a:prstGeom>
          <a:solidFill>
            <a:schemeClr val="bg1">
              <a:lumMod val="95000"/>
            </a:schemeClr>
          </a:solidFill>
          <a:ln w="127000">
            <a:solidFill>
              <a:schemeClr val="accent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A07D1116-208B-44E7-8F1B-98F929A483BF}"/>
              </a:ext>
            </a:extLst>
          </p:cNvPr>
          <p:cNvSpPr/>
          <p:nvPr/>
        </p:nvSpPr>
        <p:spPr>
          <a:xfrm>
            <a:off x="6782478" y="5244520"/>
            <a:ext cx="1764360" cy="978637"/>
          </a:xfrm>
          <a:prstGeom prst="rect">
            <a:avLst/>
          </a:prstGeom>
          <a:solidFill>
            <a:schemeClr val="bg1">
              <a:lumMod val="95000"/>
            </a:schemeClr>
          </a:solidFill>
          <a:ln w="127000">
            <a:solidFill>
              <a:schemeClr val="accent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Title 1">
            <a:extLst>
              <a:ext uri="{FF2B5EF4-FFF2-40B4-BE49-F238E27FC236}">
                <a16:creationId xmlns:a16="http://schemas.microsoft.com/office/drawing/2014/main" id="{9B1A380B-3A1E-40B5-9B1A-510E778ACD7E}"/>
              </a:ext>
            </a:extLst>
          </p:cNvPr>
          <p:cNvSpPr txBox="1">
            <a:spLocks/>
          </p:cNvSpPr>
          <p:nvPr/>
        </p:nvSpPr>
        <p:spPr>
          <a:xfrm>
            <a:off x="4892378" y="5369794"/>
            <a:ext cx="1527968" cy="725923"/>
          </a:xfrm>
          <a:prstGeom prst="rect">
            <a:avLst/>
          </a:prstGeom>
        </p:spPr>
        <p:txBody>
          <a:bodyPr/>
          <a:lstStyle>
            <a:lvl1pPr algn="l" defTabSz="457200" rtl="0" eaLnBrk="0" fontAlgn="base" hangingPunct="0">
              <a:spcBef>
                <a:spcPct val="0"/>
              </a:spcBef>
              <a:spcAft>
                <a:spcPct val="0"/>
              </a:spcAft>
              <a:defRPr sz="3600" b="1" kern="1200">
                <a:solidFill>
                  <a:schemeClr val="accent5"/>
                </a:solidFill>
                <a:latin typeface="Century Gothic" panose="020B0502020202020204" pitchFamily="34" charset="0"/>
                <a:ea typeface="+mj-ea"/>
                <a:cs typeface="+mj-cs"/>
              </a:defRPr>
            </a:lvl1pPr>
            <a:lvl2pPr algn="l" defTabSz="457200" rtl="0" eaLnBrk="0" fontAlgn="base" hangingPunct="0">
              <a:spcBef>
                <a:spcPct val="0"/>
              </a:spcBef>
              <a:spcAft>
                <a:spcPct val="0"/>
              </a:spcAft>
              <a:defRPr sz="2800" b="1">
                <a:solidFill>
                  <a:srgbClr val="717074"/>
                </a:solidFill>
                <a:latin typeface="Calibri" pitchFamily="34" charset="0"/>
              </a:defRPr>
            </a:lvl2pPr>
            <a:lvl3pPr algn="l" defTabSz="457200" rtl="0" eaLnBrk="0" fontAlgn="base" hangingPunct="0">
              <a:spcBef>
                <a:spcPct val="0"/>
              </a:spcBef>
              <a:spcAft>
                <a:spcPct val="0"/>
              </a:spcAft>
              <a:defRPr sz="2800" b="1">
                <a:solidFill>
                  <a:srgbClr val="717074"/>
                </a:solidFill>
                <a:latin typeface="Calibri" pitchFamily="34" charset="0"/>
              </a:defRPr>
            </a:lvl3pPr>
            <a:lvl4pPr algn="l" defTabSz="457200" rtl="0" eaLnBrk="0" fontAlgn="base" hangingPunct="0">
              <a:spcBef>
                <a:spcPct val="0"/>
              </a:spcBef>
              <a:spcAft>
                <a:spcPct val="0"/>
              </a:spcAft>
              <a:defRPr sz="2800" b="1">
                <a:solidFill>
                  <a:srgbClr val="717074"/>
                </a:solidFill>
                <a:latin typeface="Calibri" pitchFamily="34" charset="0"/>
              </a:defRPr>
            </a:lvl4pPr>
            <a:lvl5pPr algn="l" defTabSz="457200" rtl="0" eaLnBrk="0" fontAlgn="base" hangingPunct="0">
              <a:spcBef>
                <a:spcPct val="0"/>
              </a:spcBef>
              <a:spcAft>
                <a:spcPct val="0"/>
              </a:spcAft>
              <a:defRPr sz="2800" b="1">
                <a:solidFill>
                  <a:srgbClr val="717074"/>
                </a:solidFill>
                <a:latin typeface="Calibri" pitchFamily="34" charset="0"/>
              </a:defRPr>
            </a:lvl5pPr>
            <a:lvl6pPr marL="457200" algn="l" defTabSz="457200" rtl="0" fontAlgn="base">
              <a:spcBef>
                <a:spcPct val="0"/>
              </a:spcBef>
              <a:spcAft>
                <a:spcPct val="0"/>
              </a:spcAft>
              <a:defRPr sz="2800" b="1">
                <a:solidFill>
                  <a:srgbClr val="5C6F7A"/>
                </a:solidFill>
                <a:latin typeface="Calibri" pitchFamily="34" charset="0"/>
              </a:defRPr>
            </a:lvl6pPr>
            <a:lvl7pPr marL="914400" algn="l" defTabSz="457200" rtl="0" fontAlgn="base">
              <a:spcBef>
                <a:spcPct val="0"/>
              </a:spcBef>
              <a:spcAft>
                <a:spcPct val="0"/>
              </a:spcAft>
              <a:defRPr sz="2800" b="1">
                <a:solidFill>
                  <a:srgbClr val="5C6F7A"/>
                </a:solidFill>
                <a:latin typeface="Calibri" pitchFamily="34" charset="0"/>
              </a:defRPr>
            </a:lvl7pPr>
            <a:lvl8pPr marL="1371600" algn="l" defTabSz="457200" rtl="0" fontAlgn="base">
              <a:spcBef>
                <a:spcPct val="0"/>
              </a:spcBef>
              <a:spcAft>
                <a:spcPct val="0"/>
              </a:spcAft>
              <a:defRPr sz="2800" b="1">
                <a:solidFill>
                  <a:srgbClr val="5C6F7A"/>
                </a:solidFill>
                <a:latin typeface="Calibri" pitchFamily="34" charset="0"/>
              </a:defRPr>
            </a:lvl8pPr>
            <a:lvl9pPr marL="1828800" algn="l" defTabSz="457200" rtl="0" fontAlgn="base">
              <a:spcBef>
                <a:spcPct val="0"/>
              </a:spcBef>
              <a:spcAft>
                <a:spcPct val="0"/>
              </a:spcAft>
              <a:defRPr sz="2800" b="1">
                <a:solidFill>
                  <a:srgbClr val="5C6F7A"/>
                </a:solidFill>
                <a:latin typeface="Calibri" pitchFamily="34" charset="0"/>
              </a:defRPr>
            </a:lvl9pPr>
          </a:lstStyle>
          <a:p>
            <a:pPr algn="ctr"/>
            <a:r>
              <a:rPr lang="en-US" sz="2000" b="0" dirty="0">
                <a:solidFill>
                  <a:schemeClr val="accent6"/>
                </a:solidFill>
                <a:latin typeface="Arial Rounded MT Bold" panose="020F0704030504030204" pitchFamily="34" charset="0"/>
              </a:rPr>
              <a:t>Personal</a:t>
            </a:r>
          </a:p>
          <a:p>
            <a:pPr algn="ctr"/>
            <a:r>
              <a:rPr lang="en-US" sz="2000" b="0" dirty="0">
                <a:solidFill>
                  <a:schemeClr val="accent6"/>
                </a:solidFill>
                <a:latin typeface="Arial Rounded MT Bold" panose="020F0704030504030204" pitchFamily="34" charset="0"/>
              </a:rPr>
              <a:t>Beliefs</a:t>
            </a:r>
          </a:p>
        </p:txBody>
      </p:sp>
      <p:sp>
        <p:nvSpPr>
          <p:cNvPr id="13" name="Title 1">
            <a:extLst>
              <a:ext uri="{FF2B5EF4-FFF2-40B4-BE49-F238E27FC236}">
                <a16:creationId xmlns:a16="http://schemas.microsoft.com/office/drawing/2014/main" id="{85BFCAFC-081D-4290-8E87-BF5AA843AED9}"/>
              </a:ext>
            </a:extLst>
          </p:cNvPr>
          <p:cNvSpPr txBox="1">
            <a:spLocks/>
          </p:cNvSpPr>
          <p:nvPr/>
        </p:nvSpPr>
        <p:spPr>
          <a:xfrm>
            <a:off x="6839279" y="5375132"/>
            <a:ext cx="1650758" cy="725923"/>
          </a:xfrm>
          <a:prstGeom prst="rect">
            <a:avLst/>
          </a:prstGeom>
        </p:spPr>
        <p:txBody>
          <a:bodyPr/>
          <a:lstStyle>
            <a:lvl1pPr algn="l" defTabSz="457200" rtl="0" eaLnBrk="0" fontAlgn="base" hangingPunct="0">
              <a:spcBef>
                <a:spcPct val="0"/>
              </a:spcBef>
              <a:spcAft>
                <a:spcPct val="0"/>
              </a:spcAft>
              <a:defRPr sz="3600" b="1" kern="1200">
                <a:solidFill>
                  <a:schemeClr val="accent5"/>
                </a:solidFill>
                <a:latin typeface="Century Gothic" panose="020B0502020202020204" pitchFamily="34" charset="0"/>
                <a:ea typeface="+mj-ea"/>
                <a:cs typeface="+mj-cs"/>
              </a:defRPr>
            </a:lvl1pPr>
            <a:lvl2pPr algn="l" defTabSz="457200" rtl="0" eaLnBrk="0" fontAlgn="base" hangingPunct="0">
              <a:spcBef>
                <a:spcPct val="0"/>
              </a:spcBef>
              <a:spcAft>
                <a:spcPct val="0"/>
              </a:spcAft>
              <a:defRPr sz="2800" b="1">
                <a:solidFill>
                  <a:srgbClr val="717074"/>
                </a:solidFill>
                <a:latin typeface="Calibri" pitchFamily="34" charset="0"/>
              </a:defRPr>
            </a:lvl2pPr>
            <a:lvl3pPr algn="l" defTabSz="457200" rtl="0" eaLnBrk="0" fontAlgn="base" hangingPunct="0">
              <a:spcBef>
                <a:spcPct val="0"/>
              </a:spcBef>
              <a:spcAft>
                <a:spcPct val="0"/>
              </a:spcAft>
              <a:defRPr sz="2800" b="1">
                <a:solidFill>
                  <a:srgbClr val="717074"/>
                </a:solidFill>
                <a:latin typeface="Calibri" pitchFamily="34" charset="0"/>
              </a:defRPr>
            </a:lvl3pPr>
            <a:lvl4pPr algn="l" defTabSz="457200" rtl="0" eaLnBrk="0" fontAlgn="base" hangingPunct="0">
              <a:spcBef>
                <a:spcPct val="0"/>
              </a:spcBef>
              <a:spcAft>
                <a:spcPct val="0"/>
              </a:spcAft>
              <a:defRPr sz="2800" b="1">
                <a:solidFill>
                  <a:srgbClr val="717074"/>
                </a:solidFill>
                <a:latin typeface="Calibri" pitchFamily="34" charset="0"/>
              </a:defRPr>
            </a:lvl4pPr>
            <a:lvl5pPr algn="l" defTabSz="457200" rtl="0" eaLnBrk="0" fontAlgn="base" hangingPunct="0">
              <a:spcBef>
                <a:spcPct val="0"/>
              </a:spcBef>
              <a:spcAft>
                <a:spcPct val="0"/>
              </a:spcAft>
              <a:defRPr sz="2800" b="1">
                <a:solidFill>
                  <a:srgbClr val="717074"/>
                </a:solidFill>
                <a:latin typeface="Calibri" pitchFamily="34" charset="0"/>
              </a:defRPr>
            </a:lvl5pPr>
            <a:lvl6pPr marL="457200" algn="l" defTabSz="457200" rtl="0" fontAlgn="base">
              <a:spcBef>
                <a:spcPct val="0"/>
              </a:spcBef>
              <a:spcAft>
                <a:spcPct val="0"/>
              </a:spcAft>
              <a:defRPr sz="2800" b="1">
                <a:solidFill>
                  <a:srgbClr val="5C6F7A"/>
                </a:solidFill>
                <a:latin typeface="Calibri" pitchFamily="34" charset="0"/>
              </a:defRPr>
            </a:lvl6pPr>
            <a:lvl7pPr marL="914400" algn="l" defTabSz="457200" rtl="0" fontAlgn="base">
              <a:spcBef>
                <a:spcPct val="0"/>
              </a:spcBef>
              <a:spcAft>
                <a:spcPct val="0"/>
              </a:spcAft>
              <a:defRPr sz="2800" b="1">
                <a:solidFill>
                  <a:srgbClr val="5C6F7A"/>
                </a:solidFill>
                <a:latin typeface="Calibri" pitchFamily="34" charset="0"/>
              </a:defRPr>
            </a:lvl7pPr>
            <a:lvl8pPr marL="1371600" algn="l" defTabSz="457200" rtl="0" fontAlgn="base">
              <a:spcBef>
                <a:spcPct val="0"/>
              </a:spcBef>
              <a:spcAft>
                <a:spcPct val="0"/>
              </a:spcAft>
              <a:defRPr sz="2800" b="1">
                <a:solidFill>
                  <a:srgbClr val="5C6F7A"/>
                </a:solidFill>
                <a:latin typeface="Calibri" pitchFamily="34" charset="0"/>
              </a:defRPr>
            </a:lvl8pPr>
            <a:lvl9pPr marL="1828800" algn="l" defTabSz="457200" rtl="0" fontAlgn="base">
              <a:spcBef>
                <a:spcPct val="0"/>
              </a:spcBef>
              <a:spcAft>
                <a:spcPct val="0"/>
              </a:spcAft>
              <a:defRPr sz="2800" b="1">
                <a:solidFill>
                  <a:srgbClr val="5C6F7A"/>
                </a:solidFill>
                <a:latin typeface="Calibri" pitchFamily="34" charset="0"/>
              </a:defRPr>
            </a:lvl9pPr>
          </a:lstStyle>
          <a:p>
            <a:pPr algn="ctr"/>
            <a:r>
              <a:rPr lang="en-US" sz="2000" b="0" dirty="0">
                <a:solidFill>
                  <a:schemeClr val="accent6"/>
                </a:solidFill>
                <a:latin typeface="Arial Rounded MT Bold" panose="020F0704030504030204" pitchFamily="34" charset="0"/>
              </a:rPr>
              <a:t>Competing</a:t>
            </a:r>
          </a:p>
          <a:p>
            <a:pPr algn="ctr"/>
            <a:r>
              <a:rPr lang="en-US" sz="2000" b="0" dirty="0">
                <a:solidFill>
                  <a:schemeClr val="accent6"/>
                </a:solidFill>
                <a:latin typeface="Arial Rounded MT Bold" panose="020F0704030504030204" pitchFamily="34" charset="0"/>
              </a:rPr>
              <a:t>Priorities</a:t>
            </a:r>
          </a:p>
        </p:txBody>
      </p:sp>
    </p:spTree>
    <p:extLst>
      <p:ext uri="{BB962C8B-B14F-4D97-AF65-F5344CB8AC3E}">
        <p14:creationId xmlns:p14="http://schemas.microsoft.com/office/powerpoint/2010/main" val="2674863779"/>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B6CC3D19-32F2-428A-9B1E-9BE13FD77A95}"/>
              </a:ext>
            </a:extLst>
          </p:cNvPr>
          <p:cNvSpPr/>
          <p:nvPr/>
        </p:nvSpPr>
        <p:spPr>
          <a:xfrm>
            <a:off x="2760927" y="5240649"/>
            <a:ext cx="1764360" cy="978637"/>
          </a:xfrm>
          <a:prstGeom prst="rect">
            <a:avLst/>
          </a:prstGeom>
          <a:solidFill>
            <a:schemeClr val="bg1">
              <a:lumMod val="95000"/>
            </a:schemeClr>
          </a:solidFill>
          <a:ln w="127000">
            <a:solidFill>
              <a:schemeClr val="accent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Arrow: Pentagon 5">
            <a:extLst>
              <a:ext uri="{FF2B5EF4-FFF2-40B4-BE49-F238E27FC236}">
                <a16:creationId xmlns:a16="http://schemas.microsoft.com/office/drawing/2014/main" id="{696F6BF7-B589-40CF-A779-755C4802A10F}"/>
              </a:ext>
            </a:extLst>
          </p:cNvPr>
          <p:cNvSpPr/>
          <p:nvPr/>
        </p:nvSpPr>
        <p:spPr>
          <a:xfrm>
            <a:off x="0" y="2012748"/>
            <a:ext cx="11075750" cy="586522"/>
          </a:xfrm>
          <a:prstGeom prst="homePlate">
            <a:avLst/>
          </a:prstGeom>
          <a:solidFill>
            <a:schemeClr val="accent2">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F67BB7C0-57CD-418F-9551-EC592BE934B3}"/>
              </a:ext>
            </a:extLst>
          </p:cNvPr>
          <p:cNvSpPr>
            <a:spLocks noGrp="1"/>
          </p:cNvSpPr>
          <p:nvPr>
            <p:ph type="title"/>
          </p:nvPr>
        </p:nvSpPr>
        <p:spPr>
          <a:xfrm>
            <a:off x="1539301" y="362886"/>
            <a:ext cx="7686892" cy="1077322"/>
          </a:xfrm>
        </p:spPr>
        <p:txBody>
          <a:bodyPr/>
          <a:lstStyle/>
          <a:p>
            <a:r>
              <a:rPr lang="en-US" dirty="0"/>
              <a:t>Challenging Situations Debrief</a:t>
            </a:r>
          </a:p>
        </p:txBody>
      </p:sp>
      <p:sp>
        <p:nvSpPr>
          <p:cNvPr id="5" name="Content Placeholder 4">
            <a:extLst>
              <a:ext uri="{FF2B5EF4-FFF2-40B4-BE49-F238E27FC236}">
                <a16:creationId xmlns:a16="http://schemas.microsoft.com/office/drawing/2014/main" id="{02A7D198-C2F2-4ECC-A9D0-1184A673EA83}"/>
              </a:ext>
            </a:extLst>
          </p:cNvPr>
          <p:cNvSpPr>
            <a:spLocks noGrp="1"/>
          </p:cNvSpPr>
          <p:nvPr>
            <p:ph idx="1"/>
          </p:nvPr>
        </p:nvSpPr>
        <p:spPr>
          <a:xfrm>
            <a:off x="1539302" y="1519588"/>
            <a:ext cx="9536448" cy="3089852"/>
          </a:xfrm>
        </p:spPr>
        <p:txBody>
          <a:bodyPr/>
          <a:lstStyle/>
          <a:p>
            <a:pPr marL="0" indent="0">
              <a:buNone/>
            </a:pPr>
            <a:r>
              <a:rPr lang="en-US" b="1" dirty="0"/>
              <a:t>Team 1: </a:t>
            </a:r>
            <a:r>
              <a:rPr lang="en-US" dirty="0"/>
              <a:t>Social/Group Dynamics</a:t>
            </a:r>
          </a:p>
          <a:p>
            <a:pPr marL="0" indent="0">
              <a:buNone/>
            </a:pPr>
            <a:r>
              <a:rPr lang="en-US" b="1" dirty="0"/>
              <a:t>Team 2: </a:t>
            </a:r>
            <a:r>
              <a:rPr lang="en-US" dirty="0"/>
              <a:t>Social/Group Dynamics</a:t>
            </a:r>
          </a:p>
          <a:p>
            <a:pPr marL="0" indent="0">
              <a:buNone/>
            </a:pPr>
            <a:r>
              <a:rPr lang="en-US" b="1" dirty="0"/>
              <a:t>Team 3: </a:t>
            </a:r>
            <a:r>
              <a:rPr lang="en-US" dirty="0"/>
              <a:t>Social/Group Dynamics</a:t>
            </a:r>
            <a:endParaRPr lang="en-US" b="1" dirty="0"/>
          </a:p>
          <a:p>
            <a:pPr marL="0" indent="0">
              <a:buNone/>
            </a:pPr>
            <a:r>
              <a:rPr lang="en-US" b="1" dirty="0"/>
              <a:t>Team 4: </a:t>
            </a:r>
            <a:r>
              <a:rPr lang="en-US" dirty="0"/>
              <a:t>Participant Support</a:t>
            </a:r>
          </a:p>
          <a:p>
            <a:pPr marL="0" indent="0">
              <a:buNone/>
            </a:pPr>
            <a:r>
              <a:rPr lang="en-US" b="1" dirty="0"/>
              <a:t>Team 5: </a:t>
            </a:r>
            <a:r>
              <a:rPr lang="en-US" dirty="0"/>
              <a:t>Participant Support</a:t>
            </a:r>
          </a:p>
        </p:txBody>
      </p:sp>
      <p:sp>
        <p:nvSpPr>
          <p:cNvPr id="3" name="Slide Number Placeholder 2">
            <a:extLst>
              <a:ext uri="{FF2B5EF4-FFF2-40B4-BE49-F238E27FC236}">
                <a16:creationId xmlns:a16="http://schemas.microsoft.com/office/drawing/2014/main" id="{BC0D30DD-457B-4BD9-BE2C-BA748B676CEA}"/>
              </a:ext>
            </a:extLst>
          </p:cNvPr>
          <p:cNvSpPr>
            <a:spLocks noGrp="1"/>
          </p:cNvSpPr>
          <p:nvPr>
            <p:ph type="sldNum" sz="quarter" idx="10"/>
          </p:nvPr>
        </p:nvSpPr>
        <p:spPr/>
        <p:txBody>
          <a:bodyPr/>
          <a:lstStyle/>
          <a:p>
            <a:pPr>
              <a:defRPr/>
            </a:pPr>
            <a:fld id="{17F1F82B-EACD-44DD-B37E-7A7D49CC393D}" type="slidenum">
              <a:rPr lang="en-US" smtClean="0"/>
              <a:pPr>
                <a:defRPr/>
              </a:pPr>
              <a:t>157</a:t>
            </a:fld>
            <a:endParaRPr lang="en-US" dirty="0"/>
          </a:p>
        </p:txBody>
      </p:sp>
      <p:pic>
        <p:nvPicPr>
          <p:cNvPr id="14" name="Picture 13">
            <a:extLst>
              <a:ext uri="{FF2B5EF4-FFF2-40B4-BE49-F238E27FC236}">
                <a16:creationId xmlns:a16="http://schemas.microsoft.com/office/drawing/2014/main" id="{2B9EF752-C952-4A6D-9A21-049D65792DBA}"/>
              </a:ext>
            </a:extLst>
          </p:cNvPr>
          <p:cNvPicPr>
            <a:picLocks noChangeAspect="1"/>
          </p:cNvPicPr>
          <p:nvPr/>
        </p:nvPicPr>
        <p:blipFill>
          <a:blip r:embed="rId2"/>
          <a:stretch>
            <a:fillRect/>
          </a:stretch>
        </p:blipFill>
        <p:spPr>
          <a:xfrm>
            <a:off x="9019427" y="4697730"/>
            <a:ext cx="3169938" cy="1980565"/>
          </a:xfrm>
          <a:prstGeom prst="rect">
            <a:avLst/>
          </a:prstGeom>
        </p:spPr>
      </p:pic>
      <p:sp>
        <p:nvSpPr>
          <p:cNvPr id="15" name="Rectangle 14">
            <a:extLst>
              <a:ext uri="{FF2B5EF4-FFF2-40B4-BE49-F238E27FC236}">
                <a16:creationId xmlns:a16="http://schemas.microsoft.com/office/drawing/2014/main" id="{59500920-AF97-4749-A362-A6D88201AA3F}"/>
              </a:ext>
            </a:extLst>
          </p:cNvPr>
          <p:cNvSpPr/>
          <p:nvPr/>
        </p:nvSpPr>
        <p:spPr>
          <a:xfrm>
            <a:off x="747672" y="5244520"/>
            <a:ext cx="1764360" cy="978637"/>
          </a:xfrm>
          <a:prstGeom prst="rect">
            <a:avLst/>
          </a:prstGeom>
          <a:solidFill>
            <a:schemeClr val="bg1">
              <a:lumMod val="95000"/>
            </a:schemeClr>
          </a:solidFill>
          <a:ln w="127000">
            <a:solidFill>
              <a:schemeClr val="accent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Title 1">
            <a:extLst>
              <a:ext uri="{FF2B5EF4-FFF2-40B4-BE49-F238E27FC236}">
                <a16:creationId xmlns:a16="http://schemas.microsoft.com/office/drawing/2014/main" id="{DAA36C6B-5788-48B2-81A4-78804FC6AEB3}"/>
              </a:ext>
            </a:extLst>
          </p:cNvPr>
          <p:cNvSpPr txBox="1">
            <a:spLocks/>
          </p:cNvSpPr>
          <p:nvPr/>
        </p:nvSpPr>
        <p:spPr>
          <a:xfrm>
            <a:off x="660342" y="5369794"/>
            <a:ext cx="1937055" cy="725923"/>
          </a:xfrm>
          <a:prstGeom prst="rect">
            <a:avLst/>
          </a:prstGeom>
        </p:spPr>
        <p:txBody>
          <a:bodyPr/>
          <a:lstStyle>
            <a:lvl1pPr algn="l" defTabSz="457200" rtl="0" eaLnBrk="0" fontAlgn="base" hangingPunct="0">
              <a:spcBef>
                <a:spcPct val="0"/>
              </a:spcBef>
              <a:spcAft>
                <a:spcPct val="0"/>
              </a:spcAft>
              <a:defRPr sz="3600" b="1" kern="1200">
                <a:solidFill>
                  <a:schemeClr val="accent5"/>
                </a:solidFill>
                <a:latin typeface="Century Gothic" panose="020B0502020202020204" pitchFamily="34" charset="0"/>
                <a:ea typeface="+mj-ea"/>
                <a:cs typeface="+mj-cs"/>
              </a:defRPr>
            </a:lvl1pPr>
            <a:lvl2pPr algn="l" defTabSz="457200" rtl="0" eaLnBrk="0" fontAlgn="base" hangingPunct="0">
              <a:spcBef>
                <a:spcPct val="0"/>
              </a:spcBef>
              <a:spcAft>
                <a:spcPct val="0"/>
              </a:spcAft>
              <a:defRPr sz="2800" b="1">
                <a:solidFill>
                  <a:srgbClr val="717074"/>
                </a:solidFill>
                <a:latin typeface="Calibri" pitchFamily="34" charset="0"/>
              </a:defRPr>
            </a:lvl2pPr>
            <a:lvl3pPr algn="l" defTabSz="457200" rtl="0" eaLnBrk="0" fontAlgn="base" hangingPunct="0">
              <a:spcBef>
                <a:spcPct val="0"/>
              </a:spcBef>
              <a:spcAft>
                <a:spcPct val="0"/>
              </a:spcAft>
              <a:defRPr sz="2800" b="1">
                <a:solidFill>
                  <a:srgbClr val="717074"/>
                </a:solidFill>
                <a:latin typeface="Calibri" pitchFamily="34" charset="0"/>
              </a:defRPr>
            </a:lvl3pPr>
            <a:lvl4pPr algn="l" defTabSz="457200" rtl="0" eaLnBrk="0" fontAlgn="base" hangingPunct="0">
              <a:spcBef>
                <a:spcPct val="0"/>
              </a:spcBef>
              <a:spcAft>
                <a:spcPct val="0"/>
              </a:spcAft>
              <a:defRPr sz="2800" b="1">
                <a:solidFill>
                  <a:srgbClr val="717074"/>
                </a:solidFill>
                <a:latin typeface="Calibri" pitchFamily="34" charset="0"/>
              </a:defRPr>
            </a:lvl4pPr>
            <a:lvl5pPr algn="l" defTabSz="457200" rtl="0" eaLnBrk="0" fontAlgn="base" hangingPunct="0">
              <a:spcBef>
                <a:spcPct val="0"/>
              </a:spcBef>
              <a:spcAft>
                <a:spcPct val="0"/>
              </a:spcAft>
              <a:defRPr sz="2800" b="1">
                <a:solidFill>
                  <a:srgbClr val="717074"/>
                </a:solidFill>
                <a:latin typeface="Calibri" pitchFamily="34" charset="0"/>
              </a:defRPr>
            </a:lvl5pPr>
            <a:lvl6pPr marL="457200" algn="l" defTabSz="457200" rtl="0" fontAlgn="base">
              <a:spcBef>
                <a:spcPct val="0"/>
              </a:spcBef>
              <a:spcAft>
                <a:spcPct val="0"/>
              </a:spcAft>
              <a:defRPr sz="2800" b="1">
                <a:solidFill>
                  <a:srgbClr val="5C6F7A"/>
                </a:solidFill>
                <a:latin typeface="Calibri" pitchFamily="34" charset="0"/>
              </a:defRPr>
            </a:lvl6pPr>
            <a:lvl7pPr marL="914400" algn="l" defTabSz="457200" rtl="0" fontAlgn="base">
              <a:spcBef>
                <a:spcPct val="0"/>
              </a:spcBef>
              <a:spcAft>
                <a:spcPct val="0"/>
              </a:spcAft>
              <a:defRPr sz="2800" b="1">
                <a:solidFill>
                  <a:srgbClr val="5C6F7A"/>
                </a:solidFill>
                <a:latin typeface="Calibri" pitchFamily="34" charset="0"/>
              </a:defRPr>
            </a:lvl7pPr>
            <a:lvl8pPr marL="1371600" algn="l" defTabSz="457200" rtl="0" fontAlgn="base">
              <a:spcBef>
                <a:spcPct val="0"/>
              </a:spcBef>
              <a:spcAft>
                <a:spcPct val="0"/>
              </a:spcAft>
              <a:defRPr sz="2800" b="1">
                <a:solidFill>
                  <a:srgbClr val="5C6F7A"/>
                </a:solidFill>
                <a:latin typeface="Calibri" pitchFamily="34" charset="0"/>
              </a:defRPr>
            </a:lvl8pPr>
            <a:lvl9pPr marL="1828800" algn="l" defTabSz="457200" rtl="0" fontAlgn="base">
              <a:spcBef>
                <a:spcPct val="0"/>
              </a:spcBef>
              <a:spcAft>
                <a:spcPct val="0"/>
              </a:spcAft>
              <a:defRPr sz="2800" b="1">
                <a:solidFill>
                  <a:srgbClr val="5C6F7A"/>
                </a:solidFill>
                <a:latin typeface="Calibri" pitchFamily="34" charset="0"/>
              </a:defRPr>
            </a:lvl9pPr>
          </a:lstStyle>
          <a:p>
            <a:pPr algn="ctr"/>
            <a:r>
              <a:rPr lang="en-US" sz="2000" b="0" dirty="0">
                <a:solidFill>
                  <a:schemeClr val="accent6"/>
                </a:solidFill>
                <a:latin typeface="Arial Rounded MT Bold" panose="020F0704030504030204" pitchFamily="34" charset="0"/>
              </a:rPr>
              <a:t>Power</a:t>
            </a:r>
          </a:p>
          <a:p>
            <a:pPr algn="ctr"/>
            <a:r>
              <a:rPr lang="en-US" sz="2000" b="0" dirty="0">
                <a:solidFill>
                  <a:schemeClr val="accent6"/>
                </a:solidFill>
                <a:latin typeface="Arial Rounded MT Bold" panose="020F0704030504030204" pitchFamily="34" charset="0"/>
              </a:rPr>
              <a:t>Dynamics</a:t>
            </a:r>
          </a:p>
        </p:txBody>
      </p:sp>
      <p:sp>
        <p:nvSpPr>
          <p:cNvPr id="18" name="Title 1">
            <a:extLst>
              <a:ext uri="{FF2B5EF4-FFF2-40B4-BE49-F238E27FC236}">
                <a16:creationId xmlns:a16="http://schemas.microsoft.com/office/drawing/2014/main" id="{1C54B4A1-CDE8-4B2E-B38C-29A05F0DDB54}"/>
              </a:ext>
            </a:extLst>
          </p:cNvPr>
          <p:cNvSpPr txBox="1">
            <a:spLocks/>
          </p:cNvSpPr>
          <p:nvPr/>
        </p:nvSpPr>
        <p:spPr>
          <a:xfrm>
            <a:off x="2765885" y="5369794"/>
            <a:ext cx="1764361" cy="725923"/>
          </a:xfrm>
          <a:prstGeom prst="rect">
            <a:avLst/>
          </a:prstGeom>
        </p:spPr>
        <p:txBody>
          <a:bodyPr/>
          <a:lstStyle>
            <a:lvl1pPr algn="l" defTabSz="457200" rtl="0" eaLnBrk="0" fontAlgn="base" hangingPunct="0">
              <a:spcBef>
                <a:spcPct val="0"/>
              </a:spcBef>
              <a:spcAft>
                <a:spcPct val="0"/>
              </a:spcAft>
              <a:defRPr sz="3600" b="1" kern="1200">
                <a:solidFill>
                  <a:schemeClr val="accent5"/>
                </a:solidFill>
                <a:latin typeface="Century Gothic" panose="020B0502020202020204" pitchFamily="34" charset="0"/>
                <a:ea typeface="+mj-ea"/>
                <a:cs typeface="+mj-cs"/>
              </a:defRPr>
            </a:lvl1pPr>
            <a:lvl2pPr algn="l" defTabSz="457200" rtl="0" eaLnBrk="0" fontAlgn="base" hangingPunct="0">
              <a:spcBef>
                <a:spcPct val="0"/>
              </a:spcBef>
              <a:spcAft>
                <a:spcPct val="0"/>
              </a:spcAft>
              <a:defRPr sz="2800" b="1">
                <a:solidFill>
                  <a:srgbClr val="717074"/>
                </a:solidFill>
                <a:latin typeface="Calibri" pitchFamily="34" charset="0"/>
              </a:defRPr>
            </a:lvl2pPr>
            <a:lvl3pPr algn="l" defTabSz="457200" rtl="0" eaLnBrk="0" fontAlgn="base" hangingPunct="0">
              <a:spcBef>
                <a:spcPct val="0"/>
              </a:spcBef>
              <a:spcAft>
                <a:spcPct val="0"/>
              </a:spcAft>
              <a:defRPr sz="2800" b="1">
                <a:solidFill>
                  <a:srgbClr val="717074"/>
                </a:solidFill>
                <a:latin typeface="Calibri" pitchFamily="34" charset="0"/>
              </a:defRPr>
            </a:lvl3pPr>
            <a:lvl4pPr algn="l" defTabSz="457200" rtl="0" eaLnBrk="0" fontAlgn="base" hangingPunct="0">
              <a:spcBef>
                <a:spcPct val="0"/>
              </a:spcBef>
              <a:spcAft>
                <a:spcPct val="0"/>
              </a:spcAft>
              <a:defRPr sz="2800" b="1">
                <a:solidFill>
                  <a:srgbClr val="717074"/>
                </a:solidFill>
                <a:latin typeface="Calibri" pitchFamily="34" charset="0"/>
              </a:defRPr>
            </a:lvl4pPr>
            <a:lvl5pPr algn="l" defTabSz="457200" rtl="0" eaLnBrk="0" fontAlgn="base" hangingPunct="0">
              <a:spcBef>
                <a:spcPct val="0"/>
              </a:spcBef>
              <a:spcAft>
                <a:spcPct val="0"/>
              </a:spcAft>
              <a:defRPr sz="2800" b="1">
                <a:solidFill>
                  <a:srgbClr val="717074"/>
                </a:solidFill>
                <a:latin typeface="Calibri" pitchFamily="34" charset="0"/>
              </a:defRPr>
            </a:lvl5pPr>
            <a:lvl6pPr marL="457200" algn="l" defTabSz="457200" rtl="0" fontAlgn="base">
              <a:spcBef>
                <a:spcPct val="0"/>
              </a:spcBef>
              <a:spcAft>
                <a:spcPct val="0"/>
              </a:spcAft>
              <a:defRPr sz="2800" b="1">
                <a:solidFill>
                  <a:srgbClr val="5C6F7A"/>
                </a:solidFill>
                <a:latin typeface="Calibri" pitchFamily="34" charset="0"/>
              </a:defRPr>
            </a:lvl6pPr>
            <a:lvl7pPr marL="914400" algn="l" defTabSz="457200" rtl="0" fontAlgn="base">
              <a:spcBef>
                <a:spcPct val="0"/>
              </a:spcBef>
              <a:spcAft>
                <a:spcPct val="0"/>
              </a:spcAft>
              <a:defRPr sz="2800" b="1">
                <a:solidFill>
                  <a:srgbClr val="5C6F7A"/>
                </a:solidFill>
                <a:latin typeface="Calibri" pitchFamily="34" charset="0"/>
              </a:defRPr>
            </a:lvl7pPr>
            <a:lvl8pPr marL="1371600" algn="l" defTabSz="457200" rtl="0" fontAlgn="base">
              <a:spcBef>
                <a:spcPct val="0"/>
              </a:spcBef>
              <a:spcAft>
                <a:spcPct val="0"/>
              </a:spcAft>
              <a:defRPr sz="2800" b="1">
                <a:solidFill>
                  <a:srgbClr val="5C6F7A"/>
                </a:solidFill>
                <a:latin typeface="Calibri" pitchFamily="34" charset="0"/>
              </a:defRPr>
            </a:lvl8pPr>
            <a:lvl9pPr marL="1828800" algn="l" defTabSz="457200" rtl="0" fontAlgn="base">
              <a:spcBef>
                <a:spcPct val="0"/>
              </a:spcBef>
              <a:spcAft>
                <a:spcPct val="0"/>
              </a:spcAft>
              <a:defRPr sz="2800" b="1">
                <a:solidFill>
                  <a:srgbClr val="5C6F7A"/>
                </a:solidFill>
                <a:latin typeface="Calibri" pitchFamily="34" charset="0"/>
              </a:defRPr>
            </a:lvl9pPr>
          </a:lstStyle>
          <a:p>
            <a:pPr algn="ctr"/>
            <a:r>
              <a:rPr lang="en-US" sz="2000" b="0" dirty="0">
                <a:solidFill>
                  <a:schemeClr val="accent6"/>
                </a:solidFill>
                <a:latin typeface="Arial Rounded MT Bold" panose="020F0704030504030204" pitchFamily="34" charset="0"/>
              </a:rPr>
              <a:t>Personal</a:t>
            </a:r>
          </a:p>
          <a:p>
            <a:pPr algn="ctr"/>
            <a:r>
              <a:rPr lang="en-US" sz="2000" b="0" dirty="0">
                <a:solidFill>
                  <a:schemeClr val="accent6"/>
                </a:solidFill>
                <a:latin typeface="Arial Rounded MT Bold" panose="020F0704030504030204" pitchFamily="34" charset="0"/>
              </a:rPr>
              <a:t>Conflicts</a:t>
            </a:r>
          </a:p>
        </p:txBody>
      </p:sp>
      <p:sp>
        <p:nvSpPr>
          <p:cNvPr id="25" name="Rectangle 24">
            <a:extLst>
              <a:ext uri="{FF2B5EF4-FFF2-40B4-BE49-F238E27FC236}">
                <a16:creationId xmlns:a16="http://schemas.microsoft.com/office/drawing/2014/main" id="{B2C2EF87-E135-489E-B88A-2BBADF6F00A9}"/>
              </a:ext>
            </a:extLst>
          </p:cNvPr>
          <p:cNvSpPr/>
          <p:nvPr/>
        </p:nvSpPr>
        <p:spPr>
          <a:xfrm>
            <a:off x="4774182" y="5244520"/>
            <a:ext cx="1764360" cy="978637"/>
          </a:xfrm>
          <a:prstGeom prst="rect">
            <a:avLst/>
          </a:prstGeom>
          <a:solidFill>
            <a:schemeClr val="bg1">
              <a:lumMod val="95000"/>
            </a:schemeClr>
          </a:solidFill>
          <a:ln w="127000">
            <a:solidFill>
              <a:schemeClr val="accent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A07D1116-208B-44E7-8F1B-98F929A483BF}"/>
              </a:ext>
            </a:extLst>
          </p:cNvPr>
          <p:cNvSpPr/>
          <p:nvPr/>
        </p:nvSpPr>
        <p:spPr>
          <a:xfrm>
            <a:off x="6782478" y="5244520"/>
            <a:ext cx="1764360" cy="978637"/>
          </a:xfrm>
          <a:prstGeom prst="rect">
            <a:avLst/>
          </a:prstGeom>
          <a:solidFill>
            <a:schemeClr val="bg1">
              <a:lumMod val="95000"/>
            </a:schemeClr>
          </a:solidFill>
          <a:ln w="127000">
            <a:solidFill>
              <a:schemeClr val="accent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Title 1">
            <a:extLst>
              <a:ext uri="{FF2B5EF4-FFF2-40B4-BE49-F238E27FC236}">
                <a16:creationId xmlns:a16="http://schemas.microsoft.com/office/drawing/2014/main" id="{9B1A380B-3A1E-40B5-9B1A-510E778ACD7E}"/>
              </a:ext>
            </a:extLst>
          </p:cNvPr>
          <p:cNvSpPr txBox="1">
            <a:spLocks/>
          </p:cNvSpPr>
          <p:nvPr/>
        </p:nvSpPr>
        <p:spPr>
          <a:xfrm>
            <a:off x="4892378" y="5369794"/>
            <a:ext cx="1527968" cy="725923"/>
          </a:xfrm>
          <a:prstGeom prst="rect">
            <a:avLst/>
          </a:prstGeom>
        </p:spPr>
        <p:txBody>
          <a:bodyPr/>
          <a:lstStyle>
            <a:lvl1pPr algn="l" defTabSz="457200" rtl="0" eaLnBrk="0" fontAlgn="base" hangingPunct="0">
              <a:spcBef>
                <a:spcPct val="0"/>
              </a:spcBef>
              <a:spcAft>
                <a:spcPct val="0"/>
              </a:spcAft>
              <a:defRPr sz="3600" b="1" kern="1200">
                <a:solidFill>
                  <a:schemeClr val="accent5"/>
                </a:solidFill>
                <a:latin typeface="Century Gothic" panose="020B0502020202020204" pitchFamily="34" charset="0"/>
                <a:ea typeface="+mj-ea"/>
                <a:cs typeface="+mj-cs"/>
              </a:defRPr>
            </a:lvl1pPr>
            <a:lvl2pPr algn="l" defTabSz="457200" rtl="0" eaLnBrk="0" fontAlgn="base" hangingPunct="0">
              <a:spcBef>
                <a:spcPct val="0"/>
              </a:spcBef>
              <a:spcAft>
                <a:spcPct val="0"/>
              </a:spcAft>
              <a:defRPr sz="2800" b="1">
                <a:solidFill>
                  <a:srgbClr val="717074"/>
                </a:solidFill>
                <a:latin typeface="Calibri" pitchFamily="34" charset="0"/>
              </a:defRPr>
            </a:lvl2pPr>
            <a:lvl3pPr algn="l" defTabSz="457200" rtl="0" eaLnBrk="0" fontAlgn="base" hangingPunct="0">
              <a:spcBef>
                <a:spcPct val="0"/>
              </a:spcBef>
              <a:spcAft>
                <a:spcPct val="0"/>
              </a:spcAft>
              <a:defRPr sz="2800" b="1">
                <a:solidFill>
                  <a:srgbClr val="717074"/>
                </a:solidFill>
                <a:latin typeface="Calibri" pitchFamily="34" charset="0"/>
              </a:defRPr>
            </a:lvl3pPr>
            <a:lvl4pPr algn="l" defTabSz="457200" rtl="0" eaLnBrk="0" fontAlgn="base" hangingPunct="0">
              <a:spcBef>
                <a:spcPct val="0"/>
              </a:spcBef>
              <a:spcAft>
                <a:spcPct val="0"/>
              </a:spcAft>
              <a:defRPr sz="2800" b="1">
                <a:solidFill>
                  <a:srgbClr val="717074"/>
                </a:solidFill>
                <a:latin typeface="Calibri" pitchFamily="34" charset="0"/>
              </a:defRPr>
            </a:lvl4pPr>
            <a:lvl5pPr algn="l" defTabSz="457200" rtl="0" eaLnBrk="0" fontAlgn="base" hangingPunct="0">
              <a:spcBef>
                <a:spcPct val="0"/>
              </a:spcBef>
              <a:spcAft>
                <a:spcPct val="0"/>
              </a:spcAft>
              <a:defRPr sz="2800" b="1">
                <a:solidFill>
                  <a:srgbClr val="717074"/>
                </a:solidFill>
                <a:latin typeface="Calibri" pitchFamily="34" charset="0"/>
              </a:defRPr>
            </a:lvl5pPr>
            <a:lvl6pPr marL="457200" algn="l" defTabSz="457200" rtl="0" fontAlgn="base">
              <a:spcBef>
                <a:spcPct val="0"/>
              </a:spcBef>
              <a:spcAft>
                <a:spcPct val="0"/>
              </a:spcAft>
              <a:defRPr sz="2800" b="1">
                <a:solidFill>
                  <a:srgbClr val="5C6F7A"/>
                </a:solidFill>
                <a:latin typeface="Calibri" pitchFamily="34" charset="0"/>
              </a:defRPr>
            </a:lvl6pPr>
            <a:lvl7pPr marL="914400" algn="l" defTabSz="457200" rtl="0" fontAlgn="base">
              <a:spcBef>
                <a:spcPct val="0"/>
              </a:spcBef>
              <a:spcAft>
                <a:spcPct val="0"/>
              </a:spcAft>
              <a:defRPr sz="2800" b="1">
                <a:solidFill>
                  <a:srgbClr val="5C6F7A"/>
                </a:solidFill>
                <a:latin typeface="Calibri" pitchFamily="34" charset="0"/>
              </a:defRPr>
            </a:lvl7pPr>
            <a:lvl8pPr marL="1371600" algn="l" defTabSz="457200" rtl="0" fontAlgn="base">
              <a:spcBef>
                <a:spcPct val="0"/>
              </a:spcBef>
              <a:spcAft>
                <a:spcPct val="0"/>
              </a:spcAft>
              <a:defRPr sz="2800" b="1">
                <a:solidFill>
                  <a:srgbClr val="5C6F7A"/>
                </a:solidFill>
                <a:latin typeface="Calibri" pitchFamily="34" charset="0"/>
              </a:defRPr>
            </a:lvl8pPr>
            <a:lvl9pPr marL="1828800" algn="l" defTabSz="457200" rtl="0" fontAlgn="base">
              <a:spcBef>
                <a:spcPct val="0"/>
              </a:spcBef>
              <a:spcAft>
                <a:spcPct val="0"/>
              </a:spcAft>
              <a:defRPr sz="2800" b="1">
                <a:solidFill>
                  <a:srgbClr val="5C6F7A"/>
                </a:solidFill>
                <a:latin typeface="Calibri" pitchFamily="34" charset="0"/>
              </a:defRPr>
            </a:lvl9pPr>
          </a:lstStyle>
          <a:p>
            <a:pPr algn="ctr"/>
            <a:r>
              <a:rPr lang="en-US" sz="2000" b="0" dirty="0">
                <a:solidFill>
                  <a:schemeClr val="accent6"/>
                </a:solidFill>
                <a:latin typeface="Arial Rounded MT Bold" panose="020F0704030504030204" pitchFamily="34" charset="0"/>
              </a:rPr>
              <a:t>Personal</a:t>
            </a:r>
          </a:p>
          <a:p>
            <a:pPr algn="ctr"/>
            <a:r>
              <a:rPr lang="en-US" sz="2000" b="0" dirty="0">
                <a:solidFill>
                  <a:schemeClr val="accent6"/>
                </a:solidFill>
                <a:latin typeface="Arial Rounded MT Bold" panose="020F0704030504030204" pitchFamily="34" charset="0"/>
              </a:rPr>
              <a:t>Beliefs</a:t>
            </a:r>
          </a:p>
        </p:txBody>
      </p:sp>
      <p:sp>
        <p:nvSpPr>
          <p:cNvPr id="13" name="Title 1">
            <a:extLst>
              <a:ext uri="{FF2B5EF4-FFF2-40B4-BE49-F238E27FC236}">
                <a16:creationId xmlns:a16="http://schemas.microsoft.com/office/drawing/2014/main" id="{85BFCAFC-081D-4290-8E87-BF5AA843AED9}"/>
              </a:ext>
            </a:extLst>
          </p:cNvPr>
          <p:cNvSpPr txBox="1">
            <a:spLocks/>
          </p:cNvSpPr>
          <p:nvPr/>
        </p:nvSpPr>
        <p:spPr>
          <a:xfrm>
            <a:off x="6839279" y="5375132"/>
            <a:ext cx="1650758" cy="725923"/>
          </a:xfrm>
          <a:prstGeom prst="rect">
            <a:avLst/>
          </a:prstGeom>
        </p:spPr>
        <p:txBody>
          <a:bodyPr/>
          <a:lstStyle>
            <a:lvl1pPr algn="l" defTabSz="457200" rtl="0" eaLnBrk="0" fontAlgn="base" hangingPunct="0">
              <a:spcBef>
                <a:spcPct val="0"/>
              </a:spcBef>
              <a:spcAft>
                <a:spcPct val="0"/>
              </a:spcAft>
              <a:defRPr sz="3600" b="1" kern="1200">
                <a:solidFill>
                  <a:schemeClr val="accent5"/>
                </a:solidFill>
                <a:latin typeface="Century Gothic" panose="020B0502020202020204" pitchFamily="34" charset="0"/>
                <a:ea typeface="+mj-ea"/>
                <a:cs typeface="+mj-cs"/>
              </a:defRPr>
            </a:lvl1pPr>
            <a:lvl2pPr algn="l" defTabSz="457200" rtl="0" eaLnBrk="0" fontAlgn="base" hangingPunct="0">
              <a:spcBef>
                <a:spcPct val="0"/>
              </a:spcBef>
              <a:spcAft>
                <a:spcPct val="0"/>
              </a:spcAft>
              <a:defRPr sz="2800" b="1">
                <a:solidFill>
                  <a:srgbClr val="717074"/>
                </a:solidFill>
                <a:latin typeface="Calibri" pitchFamily="34" charset="0"/>
              </a:defRPr>
            </a:lvl2pPr>
            <a:lvl3pPr algn="l" defTabSz="457200" rtl="0" eaLnBrk="0" fontAlgn="base" hangingPunct="0">
              <a:spcBef>
                <a:spcPct val="0"/>
              </a:spcBef>
              <a:spcAft>
                <a:spcPct val="0"/>
              </a:spcAft>
              <a:defRPr sz="2800" b="1">
                <a:solidFill>
                  <a:srgbClr val="717074"/>
                </a:solidFill>
                <a:latin typeface="Calibri" pitchFamily="34" charset="0"/>
              </a:defRPr>
            </a:lvl3pPr>
            <a:lvl4pPr algn="l" defTabSz="457200" rtl="0" eaLnBrk="0" fontAlgn="base" hangingPunct="0">
              <a:spcBef>
                <a:spcPct val="0"/>
              </a:spcBef>
              <a:spcAft>
                <a:spcPct val="0"/>
              </a:spcAft>
              <a:defRPr sz="2800" b="1">
                <a:solidFill>
                  <a:srgbClr val="717074"/>
                </a:solidFill>
                <a:latin typeface="Calibri" pitchFamily="34" charset="0"/>
              </a:defRPr>
            </a:lvl4pPr>
            <a:lvl5pPr algn="l" defTabSz="457200" rtl="0" eaLnBrk="0" fontAlgn="base" hangingPunct="0">
              <a:spcBef>
                <a:spcPct val="0"/>
              </a:spcBef>
              <a:spcAft>
                <a:spcPct val="0"/>
              </a:spcAft>
              <a:defRPr sz="2800" b="1">
                <a:solidFill>
                  <a:srgbClr val="717074"/>
                </a:solidFill>
                <a:latin typeface="Calibri" pitchFamily="34" charset="0"/>
              </a:defRPr>
            </a:lvl5pPr>
            <a:lvl6pPr marL="457200" algn="l" defTabSz="457200" rtl="0" fontAlgn="base">
              <a:spcBef>
                <a:spcPct val="0"/>
              </a:spcBef>
              <a:spcAft>
                <a:spcPct val="0"/>
              </a:spcAft>
              <a:defRPr sz="2800" b="1">
                <a:solidFill>
                  <a:srgbClr val="5C6F7A"/>
                </a:solidFill>
                <a:latin typeface="Calibri" pitchFamily="34" charset="0"/>
              </a:defRPr>
            </a:lvl6pPr>
            <a:lvl7pPr marL="914400" algn="l" defTabSz="457200" rtl="0" fontAlgn="base">
              <a:spcBef>
                <a:spcPct val="0"/>
              </a:spcBef>
              <a:spcAft>
                <a:spcPct val="0"/>
              </a:spcAft>
              <a:defRPr sz="2800" b="1">
                <a:solidFill>
                  <a:srgbClr val="5C6F7A"/>
                </a:solidFill>
                <a:latin typeface="Calibri" pitchFamily="34" charset="0"/>
              </a:defRPr>
            </a:lvl7pPr>
            <a:lvl8pPr marL="1371600" algn="l" defTabSz="457200" rtl="0" fontAlgn="base">
              <a:spcBef>
                <a:spcPct val="0"/>
              </a:spcBef>
              <a:spcAft>
                <a:spcPct val="0"/>
              </a:spcAft>
              <a:defRPr sz="2800" b="1">
                <a:solidFill>
                  <a:srgbClr val="5C6F7A"/>
                </a:solidFill>
                <a:latin typeface="Calibri" pitchFamily="34" charset="0"/>
              </a:defRPr>
            </a:lvl8pPr>
            <a:lvl9pPr marL="1828800" algn="l" defTabSz="457200" rtl="0" fontAlgn="base">
              <a:spcBef>
                <a:spcPct val="0"/>
              </a:spcBef>
              <a:spcAft>
                <a:spcPct val="0"/>
              </a:spcAft>
              <a:defRPr sz="2800" b="1">
                <a:solidFill>
                  <a:srgbClr val="5C6F7A"/>
                </a:solidFill>
                <a:latin typeface="Calibri" pitchFamily="34" charset="0"/>
              </a:defRPr>
            </a:lvl9pPr>
          </a:lstStyle>
          <a:p>
            <a:pPr algn="ctr"/>
            <a:r>
              <a:rPr lang="en-US" sz="2000" b="0" dirty="0">
                <a:solidFill>
                  <a:schemeClr val="accent6"/>
                </a:solidFill>
                <a:latin typeface="Arial Rounded MT Bold" panose="020F0704030504030204" pitchFamily="34" charset="0"/>
              </a:rPr>
              <a:t>Competing</a:t>
            </a:r>
          </a:p>
          <a:p>
            <a:pPr algn="ctr"/>
            <a:r>
              <a:rPr lang="en-US" sz="2000" b="0" dirty="0">
                <a:solidFill>
                  <a:schemeClr val="accent6"/>
                </a:solidFill>
                <a:latin typeface="Arial Rounded MT Bold" panose="020F0704030504030204" pitchFamily="34" charset="0"/>
              </a:rPr>
              <a:t>Priorities</a:t>
            </a:r>
          </a:p>
        </p:txBody>
      </p:sp>
    </p:spTree>
    <p:extLst>
      <p:ext uri="{BB962C8B-B14F-4D97-AF65-F5344CB8AC3E}">
        <p14:creationId xmlns:p14="http://schemas.microsoft.com/office/powerpoint/2010/main" val="2931157655"/>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B6CC3D19-32F2-428A-9B1E-9BE13FD77A95}"/>
              </a:ext>
            </a:extLst>
          </p:cNvPr>
          <p:cNvSpPr/>
          <p:nvPr/>
        </p:nvSpPr>
        <p:spPr>
          <a:xfrm>
            <a:off x="2760927" y="5240649"/>
            <a:ext cx="1764360" cy="978637"/>
          </a:xfrm>
          <a:prstGeom prst="rect">
            <a:avLst/>
          </a:prstGeom>
          <a:solidFill>
            <a:schemeClr val="bg1">
              <a:lumMod val="95000"/>
            </a:schemeClr>
          </a:solidFill>
          <a:ln w="127000">
            <a:solidFill>
              <a:schemeClr val="accent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Arrow: Pentagon 5">
            <a:extLst>
              <a:ext uri="{FF2B5EF4-FFF2-40B4-BE49-F238E27FC236}">
                <a16:creationId xmlns:a16="http://schemas.microsoft.com/office/drawing/2014/main" id="{696F6BF7-B589-40CF-A779-755C4802A10F}"/>
              </a:ext>
            </a:extLst>
          </p:cNvPr>
          <p:cNvSpPr/>
          <p:nvPr/>
        </p:nvSpPr>
        <p:spPr>
          <a:xfrm>
            <a:off x="-1" y="2520354"/>
            <a:ext cx="11075750" cy="586522"/>
          </a:xfrm>
          <a:prstGeom prst="homePlate">
            <a:avLst/>
          </a:prstGeom>
          <a:solidFill>
            <a:schemeClr val="accent2">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F67BB7C0-57CD-418F-9551-EC592BE934B3}"/>
              </a:ext>
            </a:extLst>
          </p:cNvPr>
          <p:cNvSpPr>
            <a:spLocks noGrp="1"/>
          </p:cNvSpPr>
          <p:nvPr>
            <p:ph type="title"/>
          </p:nvPr>
        </p:nvSpPr>
        <p:spPr>
          <a:xfrm>
            <a:off x="1539301" y="362886"/>
            <a:ext cx="7686892" cy="1077322"/>
          </a:xfrm>
        </p:spPr>
        <p:txBody>
          <a:bodyPr/>
          <a:lstStyle/>
          <a:p>
            <a:r>
              <a:rPr lang="en-US" dirty="0"/>
              <a:t>Challenging Situations Debrief</a:t>
            </a:r>
          </a:p>
        </p:txBody>
      </p:sp>
      <p:sp>
        <p:nvSpPr>
          <p:cNvPr id="5" name="Content Placeholder 4">
            <a:extLst>
              <a:ext uri="{FF2B5EF4-FFF2-40B4-BE49-F238E27FC236}">
                <a16:creationId xmlns:a16="http://schemas.microsoft.com/office/drawing/2014/main" id="{02A7D198-C2F2-4ECC-A9D0-1184A673EA83}"/>
              </a:ext>
            </a:extLst>
          </p:cNvPr>
          <p:cNvSpPr>
            <a:spLocks noGrp="1"/>
          </p:cNvSpPr>
          <p:nvPr>
            <p:ph idx="1"/>
          </p:nvPr>
        </p:nvSpPr>
        <p:spPr>
          <a:xfrm>
            <a:off x="1539302" y="1519588"/>
            <a:ext cx="9536448" cy="3089852"/>
          </a:xfrm>
        </p:spPr>
        <p:txBody>
          <a:bodyPr/>
          <a:lstStyle/>
          <a:p>
            <a:pPr marL="0" indent="0">
              <a:buNone/>
            </a:pPr>
            <a:r>
              <a:rPr lang="en-US" b="1" dirty="0"/>
              <a:t>Team 1: </a:t>
            </a:r>
            <a:r>
              <a:rPr lang="en-US" dirty="0"/>
              <a:t>Social/Group Dynamics</a:t>
            </a:r>
          </a:p>
          <a:p>
            <a:pPr marL="0" indent="0">
              <a:buNone/>
            </a:pPr>
            <a:r>
              <a:rPr lang="en-US" b="1" dirty="0"/>
              <a:t>Team 2: </a:t>
            </a:r>
            <a:r>
              <a:rPr lang="en-US" dirty="0"/>
              <a:t>Social/Group Dynamics</a:t>
            </a:r>
          </a:p>
          <a:p>
            <a:pPr marL="0" indent="0">
              <a:buNone/>
            </a:pPr>
            <a:r>
              <a:rPr lang="en-US" b="1" dirty="0"/>
              <a:t>Team 3: </a:t>
            </a:r>
            <a:r>
              <a:rPr lang="en-US" dirty="0"/>
              <a:t>Social/Group Dynamics</a:t>
            </a:r>
            <a:endParaRPr lang="en-US" b="1" dirty="0"/>
          </a:p>
          <a:p>
            <a:pPr marL="0" indent="0">
              <a:buNone/>
            </a:pPr>
            <a:r>
              <a:rPr lang="en-US" b="1" dirty="0"/>
              <a:t>Team 4: </a:t>
            </a:r>
            <a:r>
              <a:rPr lang="en-US" dirty="0"/>
              <a:t>Participant Support</a:t>
            </a:r>
          </a:p>
          <a:p>
            <a:pPr marL="0" indent="0">
              <a:buNone/>
            </a:pPr>
            <a:r>
              <a:rPr lang="en-US" b="1" dirty="0"/>
              <a:t>Team 5: </a:t>
            </a:r>
            <a:r>
              <a:rPr lang="en-US" dirty="0"/>
              <a:t>Participant Support</a:t>
            </a:r>
          </a:p>
        </p:txBody>
      </p:sp>
      <p:sp>
        <p:nvSpPr>
          <p:cNvPr id="3" name="Slide Number Placeholder 2">
            <a:extLst>
              <a:ext uri="{FF2B5EF4-FFF2-40B4-BE49-F238E27FC236}">
                <a16:creationId xmlns:a16="http://schemas.microsoft.com/office/drawing/2014/main" id="{BC0D30DD-457B-4BD9-BE2C-BA748B676CEA}"/>
              </a:ext>
            </a:extLst>
          </p:cNvPr>
          <p:cNvSpPr>
            <a:spLocks noGrp="1"/>
          </p:cNvSpPr>
          <p:nvPr>
            <p:ph type="sldNum" sz="quarter" idx="10"/>
          </p:nvPr>
        </p:nvSpPr>
        <p:spPr/>
        <p:txBody>
          <a:bodyPr/>
          <a:lstStyle/>
          <a:p>
            <a:pPr>
              <a:defRPr/>
            </a:pPr>
            <a:fld id="{17F1F82B-EACD-44DD-B37E-7A7D49CC393D}" type="slidenum">
              <a:rPr lang="en-US" smtClean="0"/>
              <a:pPr>
                <a:defRPr/>
              </a:pPr>
              <a:t>158</a:t>
            </a:fld>
            <a:endParaRPr lang="en-US" dirty="0"/>
          </a:p>
        </p:txBody>
      </p:sp>
      <p:pic>
        <p:nvPicPr>
          <p:cNvPr id="14" name="Picture 13">
            <a:extLst>
              <a:ext uri="{FF2B5EF4-FFF2-40B4-BE49-F238E27FC236}">
                <a16:creationId xmlns:a16="http://schemas.microsoft.com/office/drawing/2014/main" id="{2B9EF752-C952-4A6D-9A21-049D65792DBA}"/>
              </a:ext>
            </a:extLst>
          </p:cNvPr>
          <p:cNvPicPr>
            <a:picLocks noChangeAspect="1"/>
          </p:cNvPicPr>
          <p:nvPr/>
        </p:nvPicPr>
        <p:blipFill>
          <a:blip r:embed="rId2"/>
          <a:stretch>
            <a:fillRect/>
          </a:stretch>
        </p:blipFill>
        <p:spPr>
          <a:xfrm>
            <a:off x="9019427" y="4697730"/>
            <a:ext cx="3169938" cy="1980565"/>
          </a:xfrm>
          <a:prstGeom prst="rect">
            <a:avLst/>
          </a:prstGeom>
        </p:spPr>
      </p:pic>
      <p:sp>
        <p:nvSpPr>
          <p:cNvPr id="15" name="Rectangle 14">
            <a:extLst>
              <a:ext uri="{FF2B5EF4-FFF2-40B4-BE49-F238E27FC236}">
                <a16:creationId xmlns:a16="http://schemas.microsoft.com/office/drawing/2014/main" id="{59500920-AF97-4749-A362-A6D88201AA3F}"/>
              </a:ext>
            </a:extLst>
          </p:cNvPr>
          <p:cNvSpPr/>
          <p:nvPr/>
        </p:nvSpPr>
        <p:spPr>
          <a:xfrm>
            <a:off x="747672" y="5244520"/>
            <a:ext cx="1764360" cy="978637"/>
          </a:xfrm>
          <a:prstGeom prst="rect">
            <a:avLst/>
          </a:prstGeom>
          <a:solidFill>
            <a:schemeClr val="bg1">
              <a:lumMod val="95000"/>
            </a:schemeClr>
          </a:solidFill>
          <a:ln w="127000">
            <a:solidFill>
              <a:schemeClr val="accent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Title 1">
            <a:extLst>
              <a:ext uri="{FF2B5EF4-FFF2-40B4-BE49-F238E27FC236}">
                <a16:creationId xmlns:a16="http://schemas.microsoft.com/office/drawing/2014/main" id="{DAA36C6B-5788-48B2-81A4-78804FC6AEB3}"/>
              </a:ext>
            </a:extLst>
          </p:cNvPr>
          <p:cNvSpPr txBox="1">
            <a:spLocks/>
          </p:cNvSpPr>
          <p:nvPr/>
        </p:nvSpPr>
        <p:spPr>
          <a:xfrm>
            <a:off x="660342" y="5369794"/>
            <a:ext cx="1937055" cy="725923"/>
          </a:xfrm>
          <a:prstGeom prst="rect">
            <a:avLst/>
          </a:prstGeom>
        </p:spPr>
        <p:txBody>
          <a:bodyPr/>
          <a:lstStyle>
            <a:lvl1pPr algn="l" defTabSz="457200" rtl="0" eaLnBrk="0" fontAlgn="base" hangingPunct="0">
              <a:spcBef>
                <a:spcPct val="0"/>
              </a:spcBef>
              <a:spcAft>
                <a:spcPct val="0"/>
              </a:spcAft>
              <a:defRPr sz="3600" b="1" kern="1200">
                <a:solidFill>
                  <a:schemeClr val="accent5"/>
                </a:solidFill>
                <a:latin typeface="Century Gothic" panose="020B0502020202020204" pitchFamily="34" charset="0"/>
                <a:ea typeface="+mj-ea"/>
                <a:cs typeface="+mj-cs"/>
              </a:defRPr>
            </a:lvl1pPr>
            <a:lvl2pPr algn="l" defTabSz="457200" rtl="0" eaLnBrk="0" fontAlgn="base" hangingPunct="0">
              <a:spcBef>
                <a:spcPct val="0"/>
              </a:spcBef>
              <a:spcAft>
                <a:spcPct val="0"/>
              </a:spcAft>
              <a:defRPr sz="2800" b="1">
                <a:solidFill>
                  <a:srgbClr val="717074"/>
                </a:solidFill>
                <a:latin typeface="Calibri" pitchFamily="34" charset="0"/>
              </a:defRPr>
            </a:lvl2pPr>
            <a:lvl3pPr algn="l" defTabSz="457200" rtl="0" eaLnBrk="0" fontAlgn="base" hangingPunct="0">
              <a:spcBef>
                <a:spcPct val="0"/>
              </a:spcBef>
              <a:spcAft>
                <a:spcPct val="0"/>
              </a:spcAft>
              <a:defRPr sz="2800" b="1">
                <a:solidFill>
                  <a:srgbClr val="717074"/>
                </a:solidFill>
                <a:latin typeface="Calibri" pitchFamily="34" charset="0"/>
              </a:defRPr>
            </a:lvl3pPr>
            <a:lvl4pPr algn="l" defTabSz="457200" rtl="0" eaLnBrk="0" fontAlgn="base" hangingPunct="0">
              <a:spcBef>
                <a:spcPct val="0"/>
              </a:spcBef>
              <a:spcAft>
                <a:spcPct val="0"/>
              </a:spcAft>
              <a:defRPr sz="2800" b="1">
                <a:solidFill>
                  <a:srgbClr val="717074"/>
                </a:solidFill>
                <a:latin typeface="Calibri" pitchFamily="34" charset="0"/>
              </a:defRPr>
            </a:lvl4pPr>
            <a:lvl5pPr algn="l" defTabSz="457200" rtl="0" eaLnBrk="0" fontAlgn="base" hangingPunct="0">
              <a:spcBef>
                <a:spcPct val="0"/>
              </a:spcBef>
              <a:spcAft>
                <a:spcPct val="0"/>
              </a:spcAft>
              <a:defRPr sz="2800" b="1">
                <a:solidFill>
                  <a:srgbClr val="717074"/>
                </a:solidFill>
                <a:latin typeface="Calibri" pitchFamily="34" charset="0"/>
              </a:defRPr>
            </a:lvl5pPr>
            <a:lvl6pPr marL="457200" algn="l" defTabSz="457200" rtl="0" fontAlgn="base">
              <a:spcBef>
                <a:spcPct val="0"/>
              </a:spcBef>
              <a:spcAft>
                <a:spcPct val="0"/>
              </a:spcAft>
              <a:defRPr sz="2800" b="1">
                <a:solidFill>
                  <a:srgbClr val="5C6F7A"/>
                </a:solidFill>
                <a:latin typeface="Calibri" pitchFamily="34" charset="0"/>
              </a:defRPr>
            </a:lvl6pPr>
            <a:lvl7pPr marL="914400" algn="l" defTabSz="457200" rtl="0" fontAlgn="base">
              <a:spcBef>
                <a:spcPct val="0"/>
              </a:spcBef>
              <a:spcAft>
                <a:spcPct val="0"/>
              </a:spcAft>
              <a:defRPr sz="2800" b="1">
                <a:solidFill>
                  <a:srgbClr val="5C6F7A"/>
                </a:solidFill>
                <a:latin typeface="Calibri" pitchFamily="34" charset="0"/>
              </a:defRPr>
            </a:lvl7pPr>
            <a:lvl8pPr marL="1371600" algn="l" defTabSz="457200" rtl="0" fontAlgn="base">
              <a:spcBef>
                <a:spcPct val="0"/>
              </a:spcBef>
              <a:spcAft>
                <a:spcPct val="0"/>
              </a:spcAft>
              <a:defRPr sz="2800" b="1">
                <a:solidFill>
                  <a:srgbClr val="5C6F7A"/>
                </a:solidFill>
                <a:latin typeface="Calibri" pitchFamily="34" charset="0"/>
              </a:defRPr>
            </a:lvl8pPr>
            <a:lvl9pPr marL="1828800" algn="l" defTabSz="457200" rtl="0" fontAlgn="base">
              <a:spcBef>
                <a:spcPct val="0"/>
              </a:spcBef>
              <a:spcAft>
                <a:spcPct val="0"/>
              </a:spcAft>
              <a:defRPr sz="2800" b="1">
                <a:solidFill>
                  <a:srgbClr val="5C6F7A"/>
                </a:solidFill>
                <a:latin typeface="Calibri" pitchFamily="34" charset="0"/>
              </a:defRPr>
            </a:lvl9pPr>
          </a:lstStyle>
          <a:p>
            <a:pPr algn="ctr"/>
            <a:r>
              <a:rPr lang="en-US" sz="2000" b="0" dirty="0">
                <a:solidFill>
                  <a:schemeClr val="accent6"/>
                </a:solidFill>
                <a:latin typeface="Arial Rounded MT Bold" panose="020F0704030504030204" pitchFamily="34" charset="0"/>
              </a:rPr>
              <a:t>Power</a:t>
            </a:r>
          </a:p>
          <a:p>
            <a:pPr algn="ctr"/>
            <a:r>
              <a:rPr lang="en-US" sz="2000" b="0" dirty="0">
                <a:solidFill>
                  <a:schemeClr val="accent6"/>
                </a:solidFill>
                <a:latin typeface="Arial Rounded MT Bold" panose="020F0704030504030204" pitchFamily="34" charset="0"/>
              </a:rPr>
              <a:t>Dynamics</a:t>
            </a:r>
          </a:p>
        </p:txBody>
      </p:sp>
      <p:sp>
        <p:nvSpPr>
          <p:cNvPr id="18" name="Title 1">
            <a:extLst>
              <a:ext uri="{FF2B5EF4-FFF2-40B4-BE49-F238E27FC236}">
                <a16:creationId xmlns:a16="http://schemas.microsoft.com/office/drawing/2014/main" id="{1C54B4A1-CDE8-4B2E-B38C-29A05F0DDB54}"/>
              </a:ext>
            </a:extLst>
          </p:cNvPr>
          <p:cNvSpPr txBox="1">
            <a:spLocks/>
          </p:cNvSpPr>
          <p:nvPr/>
        </p:nvSpPr>
        <p:spPr>
          <a:xfrm>
            <a:off x="2765885" y="5369794"/>
            <a:ext cx="1764361" cy="725923"/>
          </a:xfrm>
          <a:prstGeom prst="rect">
            <a:avLst/>
          </a:prstGeom>
        </p:spPr>
        <p:txBody>
          <a:bodyPr/>
          <a:lstStyle>
            <a:lvl1pPr algn="l" defTabSz="457200" rtl="0" eaLnBrk="0" fontAlgn="base" hangingPunct="0">
              <a:spcBef>
                <a:spcPct val="0"/>
              </a:spcBef>
              <a:spcAft>
                <a:spcPct val="0"/>
              </a:spcAft>
              <a:defRPr sz="3600" b="1" kern="1200">
                <a:solidFill>
                  <a:schemeClr val="accent5"/>
                </a:solidFill>
                <a:latin typeface="Century Gothic" panose="020B0502020202020204" pitchFamily="34" charset="0"/>
                <a:ea typeface="+mj-ea"/>
                <a:cs typeface="+mj-cs"/>
              </a:defRPr>
            </a:lvl1pPr>
            <a:lvl2pPr algn="l" defTabSz="457200" rtl="0" eaLnBrk="0" fontAlgn="base" hangingPunct="0">
              <a:spcBef>
                <a:spcPct val="0"/>
              </a:spcBef>
              <a:spcAft>
                <a:spcPct val="0"/>
              </a:spcAft>
              <a:defRPr sz="2800" b="1">
                <a:solidFill>
                  <a:srgbClr val="717074"/>
                </a:solidFill>
                <a:latin typeface="Calibri" pitchFamily="34" charset="0"/>
              </a:defRPr>
            </a:lvl2pPr>
            <a:lvl3pPr algn="l" defTabSz="457200" rtl="0" eaLnBrk="0" fontAlgn="base" hangingPunct="0">
              <a:spcBef>
                <a:spcPct val="0"/>
              </a:spcBef>
              <a:spcAft>
                <a:spcPct val="0"/>
              </a:spcAft>
              <a:defRPr sz="2800" b="1">
                <a:solidFill>
                  <a:srgbClr val="717074"/>
                </a:solidFill>
                <a:latin typeface="Calibri" pitchFamily="34" charset="0"/>
              </a:defRPr>
            </a:lvl3pPr>
            <a:lvl4pPr algn="l" defTabSz="457200" rtl="0" eaLnBrk="0" fontAlgn="base" hangingPunct="0">
              <a:spcBef>
                <a:spcPct val="0"/>
              </a:spcBef>
              <a:spcAft>
                <a:spcPct val="0"/>
              </a:spcAft>
              <a:defRPr sz="2800" b="1">
                <a:solidFill>
                  <a:srgbClr val="717074"/>
                </a:solidFill>
                <a:latin typeface="Calibri" pitchFamily="34" charset="0"/>
              </a:defRPr>
            </a:lvl4pPr>
            <a:lvl5pPr algn="l" defTabSz="457200" rtl="0" eaLnBrk="0" fontAlgn="base" hangingPunct="0">
              <a:spcBef>
                <a:spcPct val="0"/>
              </a:spcBef>
              <a:spcAft>
                <a:spcPct val="0"/>
              </a:spcAft>
              <a:defRPr sz="2800" b="1">
                <a:solidFill>
                  <a:srgbClr val="717074"/>
                </a:solidFill>
                <a:latin typeface="Calibri" pitchFamily="34" charset="0"/>
              </a:defRPr>
            </a:lvl5pPr>
            <a:lvl6pPr marL="457200" algn="l" defTabSz="457200" rtl="0" fontAlgn="base">
              <a:spcBef>
                <a:spcPct val="0"/>
              </a:spcBef>
              <a:spcAft>
                <a:spcPct val="0"/>
              </a:spcAft>
              <a:defRPr sz="2800" b="1">
                <a:solidFill>
                  <a:srgbClr val="5C6F7A"/>
                </a:solidFill>
                <a:latin typeface="Calibri" pitchFamily="34" charset="0"/>
              </a:defRPr>
            </a:lvl6pPr>
            <a:lvl7pPr marL="914400" algn="l" defTabSz="457200" rtl="0" fontAlgn="base">
              <a:spcBef>
                <a:spcPct val="0"/>
              </a:spcBef>
              <a:spcAft>
                <a:spcPct val="0"/>
              </a:spcAft>
              <a:defRPr sz="2800" b="1">
                <a:solidFill>
                  <a:srgbClr val="5C6F7A"/>
                </a:solidFill>
                <a:latin typeface="Calibri" pitchFamily="34" charset="0"/>
              </a:defRPr>
            </a:lvl7pPr>
            <a:lvl8pPr marL="1371600" algn="l" defTabSz="457200" rtl="0" fontAlgn="base">
              <a:spcBef>
                <a:spcPct val="0"/>
              </a:spcBef>
              <a:spcAft>
                <a:spcPct val="0"/>
              </a:spcAft>
              <a:defRPr sz="2800" b="1">
                <a:solidFill>
                  <a:srgbClr val="5C6F7A"/>
                </a:solidFill>
                <a:latin typeface="Calibri" pitchFamily="34" charset="0"/>
              </a:defRPr>
            </a:lvl8pPr>
            <a:lvl9pPr marL="1828800" algn="l" defTabSz="457200" rtl="0" fontAlgn="base">
              <a:spcBef>
                <a:spcPct val="0"/>
              </a:spcBef>
              <a:spcAft>
                <a:spcPct val="0"/>
              </a:spcAft>
              <a:defRPr sz="2800" b="1">
                <a:solidFill>
                  <a:srgbClr val="5C6F7A"/>
                </a:solidFill>
                <a:latin typeface="Calibri" pitchFamily="34" charset="0"/>
              </a:defRPr>
            </a:lvl9pPr>
          </a:lstStyle>
          <a:p>
            <a:pPr algn="ctr"/>
            <a:r>
              <a:rPr lang="en-US" sz="2000" b="0" dirty="0">
                <a:solidFill>
                  <a:schemeClr val="accent6"/>
                </a:solidFill>
                <a:latin typeface="Arial Rounded MT Bold" panose="020F0704030504030204" pitchFamily="34" charset="0"/>
              </a:rPr>
              <a:t>Personal</a:t>
            </a:r>
          </a:p>
          <a:p>
            <a:pPr algn="ctr"/>
            <a:r>
              <a:rPr lang="en-US" sz="2000" b="0" dirty="0">
                <a:solidFill>
                  <a:schemeClr val="accent6"/>
                </a:solidFill>
                <a:latin typeface="Arial Rounded MT Bold" panose="020F0704030504030204" pitchFamily="34" charset="0"/>
              </a:rPr>
              <a:t>Conflicts</a:t>
            </a:r>
          </a:p>
        </p:txBody>
      </p:sp>
      <p:sp>
        <p:nvSpPr>
          <p:cNvPr id="25" name="Rectangle 24">
            <a:extLst>
              <a:ext uri="{FF2B5EF4-FFF2-40B4-BE49-F238E27FC236}">
                <a16:creationId xmlns:a16="http://schemas.microsoft.com/office/drawing/2014/main" id="{B2C2EF87-E135-489E-B88A-2BBADF6F00A9}"/>
              </a:ext>
            </a:extLst>
          </p:cNvPr>
          <p:cNvSpPr/>
          <p:nvPr/>
        </p:nvSpPr>
        <p:spPr>
          <a:xfrm>
            <a:off x="4774182" y="5244520"/>
            <a:ext cx="1764360" cy="978637"/>
          </a:xfrm>
          <a:prstGeom prst="rect">
            <a:avLst/>
          </a:prstGeom>
          <a:solidFill>
            <a:schemeClr val="bg1">
              <a:lumMod val="95000"/>
            </a:schemeClr>
          </a:solidFill>
          <a:ln w="127000">
            <a:solidFill>
              <a:schemeClr val="accent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A07D1116-208B-44E7-8F1B-98F929A483BF}"/>
              </a:ext>
            </a:extLst>
          </p:cNvPr>
          <p:cNvSpPr/>
          <p:nvPr/>
        </p:nvSpPr>
        <p:spPr>
          <a:xfrm>
            <a:off x="6782478" y="5244520"/>
            <a:ext cx="1764360" cy="978637"/>
          </a:xfrm>
          <a:prstGeom prst="rect">
            <a:avLst/>
          </a:prstGeom>
          <a:solidFill>
            <a:schemeClr val="bg1">
              <a:lumMod val="95000"/>
            </a:schemeClr>
          </a:solidFill>
          <a:ln w="127000">
            <a:solidFill>
              <a:schemeClr val="accent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Title 1">
            <a:extLst>
              <a:ext uri="{FF2B5EF4-FFF2-40B4-BE49-F238E27FC236}">
                <a16:creationId xmlns:a16="http://schemas.microsoft.com/office/drawing/2014/main" id="{9B1A380B-3A1E-40B5-9B1A-510E778ACD7E}"/>
              </a:ext>
            </a:extLst>
          </p:cNvPr>
          <p:cNvSpPr txBox="1">
            <a:spLocks/>
          </p:cNvSpPr>
          <p:nvPr/>
        </p:nvSpPr>
        <p:spPr>
          <a:xfrm>
            <a:off x="4892378" y="5369794"/>
            <a:ext cx="1527968" cy="725923"/>
          </a:xfrm>
          <a:prstGeom prst="rect">
            <a:avLst/>
          </a:prstGeom>
        </p:spPr>
        <p:txBody>
          <a:bodyPr/>
          <a:lstStyle>
            <a:lvl1pPr algn="l" defTabSz="457200" rtl="0" eaLnBrk="0" fontAlgn="base" hangingPunct="0">
              <a:spcBef>
                <a:spcPct val="0"/>
              </a:spcBef>
              <a:spcAft>
                <a:spcPct val="0"/>
              </a:spcAft>
              <a:defRPr sz="3600" b="1" kern="1200">
                <a:solidFill>
                  <a:schemeClr val="accent5"/>
                </a:solidFill>
                <a:latin typeface="Century Gothic" panose="020B0502020202020204" pitchFamily="34" charset="0"/>
                <a:ea typeface="+mj-ea"/>
                <a:cs typeface="+mj-cs"/>
              </a:defRPr>
            </a:lvl1pPr>
            <a:lvl2pPr algn="l" defTabSz="457200" rtl="0" eaLnBrk="0" fontAlgn="base" hangingPunct="0">
              <a:spcBef>
                <a:spcPct val="0"/>
              </a:spcBef>
              <a:spcAft>
                <a:spcPct val="0"/>
              </a:spcAft>
              <a:defRPr sz="2800" b="1">
                <a:solidFill>
                  <a:srgbClr val="717074"/>
                </a:solidFill>
                <a:latin typeface="Calibri" pitchFamily="34" charset="0"/>
              </a:defRPr>
            </a:lvl2pPr>
            <a:lvl3pPr algn="l" defTabSz="457200" rtl="0" eaLnBrk="0" fontAlgn="base" hangingPunct="0">
              <a:spcBef>
                <a:spcPct val="0"/>
              </a:spcBef>
              <a:spcAft>
                <a:spcPct val="0"/>
              </a:spcAft>
              <a:defRPr sz="2800" b="1">
                <a:solidFill>
                  <a:srgbClr val="717074"/>
                </a:solidFill>
                <a:latin typeface="Calibri" pitchFamily="34" charset="0"/>
              </a:defRPr>
            </a:lvl3pPr>
            <a:lvl4pPr algn="l" defTabSz="457200" rtl="0" eaLnBrk="0" fontAlgn="base" hangingPunct="0">
              <a:spcBef>
                <a:spcPct val="0"/>
              </a:spcBef>
              <a:spcAft>
                <a:spcPct val="0"/>
              </a:spcAft>
              <a:defRPr sz="2800" b="1">
                <a:solidFill>
                  <a:srgbClr val="717074"/>
                </a:solidFill>
                <a:latin typeface="Calibri" pitchFamily="34" charset="0"/>
              </a:defRPr>
            </a:lvl4pPr>
            <a:lvl5pPr algn="l" defTabSz="457200" rtl="0" eaLnBrk="0" fontAlgn="base" hangingPunct="0">
              <a:spcBef>
                <a:spcPct val="0"/>
              </a:spcBef>
              <a:spcAft>
                <a:spcPct val="0"/>
              </a:spcAft>
              <a:defRPr sz="2800" b="1">
                <a:solidFill>
                  <a:srgbClr val="717074"/>
                </a:solidFill>
                <a:latin typeface="Calibri" pitchFamily="34" charset="0"/>
              </a:defRPr>
            </a:lvl5pPr>
            <a:lvl6pPr marL="457200" algn="l" defTabSz="457200" rtl="0" fontAlgn="base">
              <a:spcBef>
                <a:spcPct val="0"/>
              </a:spcBef>
              <a:spcAft>
                <a:spcPct val="0"/>
              </a:spcAft>
              <a:defRPr sz="2800" b="1">
                <a:solidFill>
                  <a:srgbClr val="5C6F7A"/>
                </a:solidFill>
                <a:latin typeface="Calibri" pitchFamily="34" charset="0"/>
              </a:defRPr>
            </a:lvl6pPr>
            <a:lvl7pPr marL="914400" algn="l" defTabSz="457200" rtl="0" fontAlgn="base">
              <a:spcBef>
                <a:spcPct val="0"/>
              </a:spcBef>
              <a:spcAft>
                <a:spcPct val="0"/>
              </a:spcAft>
              <a:defRPr sz="2800" b="1">
                <a:solidFill>
                  <a:srgbClr val="5C6F7A"/>
                </a:solidFill>
                <a:latin typeface="Calibri" pitchFamily="34" charset="0"/>
              </a:defRPr>
            </a:lvl7pPr>
            <a:lvl8pPr marL="1371600" algn="l" defTabSz="457200" rtl="0" fontAlgn="base">
              <a:spcBef>
                <a:spcPct val="0"/>
              </a:spcBef>
              <a:spcAft>
                <a:spcPct val="0"/>
              </a:spcAft>
              <a:defRPr sz="2800" b="1">
                <a:solidFill>
                  <a:srgbClr val="5C6F7A"/>
                </a:solidFill>
                <a:latin typeface="Calibri" pitchFamily="34" charset="0"/>
              </a:defRPr>
            </a:lvl8pPr>
            <a:lvl9pPr marL="1828800" algn="l" defTabSz="457200" rtl="0" fontAlgn="base">
              <a:spcBef>
                <a:spcPct val="0"/>
              </a:spcBef>
              <a:spcAft>
                <a:spcPct val="0"/>
              </a:spcAft>
              <a:defRPr sz="2800" b="1">
                <a:solidFill>
                  <a:srgbClr val="5C6F7A"/>
                </a:solidFill>
                <a:latin typeface="Calibri" pitchFamily="34" charset="0"/>
              </a:defRPr>
            </a:lvl9pPr>
          </a:lstStyle>
          <a:p>
            <a:pPr algn="ctr"/>
            <a:r>
              <a:rPr lang="en-US" sz="2000" b="0" dirty="0">
                <a:solidFill>
                  <a:schemeClr val="accent6"/>
                </a:solidFill>
                <a:latin typeface="Arial Rounded MT Bold" panose="020F0704030504030204" pitchFamily="34" charset="0"/>
              </a:rPr>
              <a:t>Personal</a:t>
            </a:r>
          </a:p>
          <a:p>
            <a:pPr algn="ctr"/>
            <a:r>
              <a:rPr lang="en-US" sz="2000" b="0" dirty="0">
                <a:solidFill>
                  <a:schemeClr val="accent6"/>
                </a:solidFill>
                <a:latin typeface="Arial Rounded MT Bold" panose="020F0704030504030204" pitchFamily="34" charset="0"/>
              </a:rPr>
              <a:t>Beliefs</a:t>
            </a:r>
          </a:p>
        </p:txBody>
      </p:sp>
      <p:sp>
        <p:nvSpPr>
          <p:cNvPr id="13" name="Title 1">
            <a:extLst>
              <a:ext uri="{FF2B5EF4-FFF2-40B4-BE49-F238E27FC236}">
                <a16:creationId xmlns:a16="http://schemas.microsoft.com/office/drawing/2014/main" id="{85BFCAFC-081D-4290-8E87-BF5AA843AED9}"/>
              </a:ext>
            </a:extLst>
          </p:cNvPr>
          <p:cNvSpPr txBox="1">
            <a:spLocks/>
          </p:cNvSpPr>
          <p:nvPr/>
        </p:nvSpPr>
        <p:spPr>
          <a:xfrm>
            <a:off x="6839279" y="5375132"/>
            <a:ext cx="1650758" cy="725923"/>
          </a:xfrm>
          <a:prstGeom prst="rect">
            <a:avLst/>
          </a:prstGeom>
        </p:spPr>
        <p:txBody>
          <a:bodyPr/>
          <a:lstStyle>
            <a:lvl1pPr algn="l" defTabSz="457200" rtl="0" eaLnBrk="0" fontAlgn="base" hangingPunct="0">
              <a:spcBef>
                <a:spcPct val="0"/>
              </a:spcBef>
              <a:spcAft>
                <a:spcPct val="0"/>
              </a:spcAft>
              <a:defRPr sz="3600" b="1" kern="1200">
                <a:solidFill>
                  <a:schemeClr val="accent5"/>
                </a:solidFill>
                <a:latin typeface="Century Gothic" panose="020B0502020202020204" pitchFamily="34" charset="0"/>
                <a:ea typeface="+mj-ea"/>
                <a:cs typeface="+mj-cs"/>
              </a:defRPr>
            </a:lvl1pPr>
            <a:lvl2pPr algn="l" defTabSz="457200" rtl="0" eaLnBrk="0" fontAlgn="base" hangingPunct="0">
              <a:spcBef>
                <a:spcPct val="0"/>
              </a:spcBef>
              <a:spcAft>
                <a:spcPct val="0"/>
              </a:spcAft>
              <a:defRPr sz="2800" b="1">
                <a:solidFill>
                  <a:srgbClr val="717074"/>
                </a:solidFill>
                <a:latin typeface="Calibri" pitchFamily="34" charset="0"/>
              </a:defRPr>
            </a:lvl2pPr>
            <a:lvl3pPr algn="l" defTabSz="457200" rtl="0" eaLnBrk="0" fontAlgn="base" hangingPunct="0">
              <a:spcBef>
                <a:spcPct val="0"/>
              </a:spcBef>
              <a:spcAft>
                <a:spcPct val="0"/>
              </a:spcAft>
              <a:defRPr sz="2800" b="1">
                <a:solidFill>
                  <a:srgbClr val="717074"/>
                </a:solidFill>
                <a:latin typeface="Calibri" pitchFamily="34" charset="0"/>
              </a:defRPr>
            </a:lvl3pPr>
            <a:lvl4pPr algn="l" defTabSz="457200" rtl="0" eaLnBrk="0" fontAlgn="base" hangingPunct="0">
              <a:spcBef>
                <a:spcPct val="0"/>
              </a:spcBef>
              <a:spcAft>
                <a:spcPct val="0"/>
              </a:spcAft>
              <a:defRPr sz="2800" b="1">
                <a:solidFill>
                  <a:srgbClr val="717074"/>
                </a:solidFill>
                <a:latin typeface="Calibri" pitchFamily="34" charset="0"/>
              </a:defRPr>
            </a:lvl4pPr>
            <a:lvl5pPr algn="l" defTabSz="457200" rtl="0" eaLnBrk="0" fontAlgn="base" hangingPunct="0">
              <a:spcBef>
                <a:spcPct val="0"/>
              </a:spcBef>
              <a:spcAft>
                <a:spcPct val="0"/>
              </a:spcAft>
              <a:defRPr sz="2800" b="1">
                <a:solidFill>
                  <a:srgbClr val="717074"/>
                </a:solidFill>
                <a:latin typeface="Calibri" pitchFamily="34" charset="0"/>
              </a:defRPr>
            </a:lvl5pPr>
            <a:lvl6pPr marL="457200" algn="l" defTabSz="457200" rtl="0" fontAlgn="base">
              <a:spcBef>
                <a:spcPct val="0"/>
              </a:spcBef>
              <a:spcAft>
                <a:spcPct val="0"/>
              </a:spcAft>
              <a:defRPr sz="2800" b="1">
                <a:solidFill>
                  <a:srgbClr val="5C6F7A"/>
                </a:solidFill>
                <a:latin typeface="Calibri" pitchFamily="34" charset="0"/>
              </a:defRPr>
            </a:lvl6pPr>
            <a:lvl7pPr marL="914400" algn="l" defTabSz="457200" rtl="0" fontAlgn="base">
              <a:spcBef>
                <a:spcPct val="0"/>
              </a:spcBef>
              <a:spcAft>
                <a:spcPct val="0"/>
              </a:spcAft>
              <a:defRPr sz="2800" b="1">
                <a:solidFill>
                  <a:srgbClr val="5C6F7A"/>
                </a:solidFill>
                <a:latin typeface="Calibri" pitchFamily="34" charset="0"/>
              </a:defRPr>
            </a:lvl7pPr>
            <a:lvl8pPr marL="1371600" algn="l" defTabSz="457200" rtl="0" fontAlgn="base">
              <a:spcBef>
                <a:spcPct val="0"/>
              </a:spcBef>
              <a:spcAft>
                <a:spcPct val="0"/>
              </a:spcAft>
              <a:defRPr sz="2800" b="1">
                <a:solidFill>
                  <a:srgbClr val="5C6F7A"/>
                </a:solidFill>
                <a:latin typeface="Calibri" pitchFamily="34" charset="0"/>
              </a:defRPr>
            </a:lvl8pPr>
            <a:lvl9pPr marL="1828800" algn="l" defTabSz="457200" rtl="0" fontAlgn="base">
              <a:spcBef>
                <a:spcPct val="0"/>
              </a:spcBef>
              <a:spcAft>
                <a:spcPct val="0"/>
              </a:spcAft>
              <a:defRPr sz="2800" b="1">
                <a:solidFill>
                  <a:srgbClr val="5C6F7A"/>
                </a:solidFill>
                <a:latin typeface="Calibri" pitchFamily="34" charset="0"/>
              </a:defRPr>
            </a:lvl9pPr>
          </a:lstStyle>
          <a:p>
            <a:pPr algn="ctr"/>
            <a:r>
              <a:rPr lang="en-US" sz="2000" b="0" dirty="0">
                <a:solidFill>
                  <a:schemeClr val="accent6"/>
                </a:solidFill>
                <a:latin typeface="Arial Rounded MT Bold" panose="020F0704030504030204" pitchFamily="34" charset="0"/>
              </a:rPr>
              <a:t>Competing</a:t>
            </a:r>
          </a:p>
          <a:p>
            <a:pPr algn="ctr"/>
            <a:r>
              <a:rPr lang="en-US" sz="2000" b="0" dirty="0">
                <a:solidFill>
                  <a:schemeClr val="accent6"/>
                </a:solidFill>
                <a:latin typeface="Arial Rounded MT Bold" panose="020F0704030504030204" pitchFamily="34" charset="0"/>
              </a:rPr>
              <a:t>Priorities</a:t>
            </a:r>
          </a:p>
        </p:txBody>
      </p:sp>
    </p:spTree>
    <p:extLst>
      <p:ext uri="{BB962C8B-B14F-4D97-AF65-F5344CB8AC3E}">
        <p14:creationId xmlns:p14="http://schemas.microsoft.com/office/powerpoint/2010/main" val="3609846862"/>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B6CC3D19-32F2-428A-9B1E-9BE13FD77A95}"/>
              </a:ext>
            </a:extLst>
          </p:cNvPr>
          <p:cNvSpPr/>
          <p:nvPr/>
        </p:nvSpPr>
        <p:spPr>
          <a:xfrm>
            <a:off x="2760927" y="5240649"/>
            <a:ext cx="1764360" cy="978637"/>
          </a:xfrm>
          <a:prstGeom prst="rect">
            <a:avLst/>
          </a:prstGeom>
          <a:solidFill>
            <a:schemeClr val="bg1">
              <a:lumMod val="95000"/>
            </a:schemeClr>
          </a:solidFill>
          <a:ln w="127000">
            <a:solidFill>
              <a:schemeClr val="accent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Arrow: Pentagon 5">
            <a:extLst>
              <a:ext uri="{FF2B5EF4-FFF2-40B4-BE49-F238E27FC236}">
                <a16:creationId xmlns:a16="http://schemas.microsoft.com/office/drawing/2014/main" id="{696F6BF7-B589-40CF-A779-755C4802A10F}"/>
              </a:ext>
            </a:extLst>
          </p:cNvPr>
          <p:cNvSpPr/>
          <p:nvPr/>
        </p:nvSpPr>
        <p:spPr>
          <a:xfrm>
            <a:off x="-1" y="3024684"/>
            <a:ext cx="11075750" cy="586522"/>
          </a:xfrm>
          <a:prstGeom prst="homePlate">
            <a:avLst/>
          </a:prstGeom>
          <a:solidFill>
            <a:schemeClr val="accent2">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F67BB7C0-57CD-418F-9551-EC592BE934B3}"/>
              </a:ext>
            </a:extLst>
          </p:cNvPr>
          <p:cNvSpPr>
            <a:spLocks noGrp="1"/>
          </p:cNvSpPr>
          <p:nvPr>
            <p:ph type="title"/>
          </p:nvPr>
        </p:nvSpPr>
        <p:spPr>
          <a:xfrm>
            <a:off x="1539301" y="362886"/>
            <a:ext cx="7686892" cy="1077322"/>
          </a:xfrm>
        </p:spPr>
        <p:txBody>
          <a:bodyPr/>
          <a:lstStyle/>
          <a:p>
            <a:r>
              <a:rPr lang="en-US" dirty="0"/>
              <a:t>Challenging Situations Debrief</a:t>
            </a:r>
          </a:p>
        </p:txBody>
      </p:sp>
      <p:sp>
        <p:nvSpPr>
          <p:cNvPr id="5" name="Content Placeholder 4">
            <a:extLst>
              <a:ext uri="{FF2B5EF4-FFF2-40B4-BE49-F238E27FC236}">
                <a16:creationId xmlns:a16="http://schemas.microsoft.com/office/drawing/2014/main" id="{02A7D198-C2F2-4ECC-A9D0-1184A673EA83}"/>
              </a:ext>
            </a:extLst>
          </p:cNvPr>
          <p:cNvSpPr>
            <a:spLocks noGrp="1"/>
          </p:cNvSpPr>
          <p:nvPr>
            <p:ph idx="1"/>
          </p:nvPr>
        </p:nvSpPr>
        <p:spPr>
          <a:xfrm>
            <a:off x="1539302" y="1519588"/>
            <a:ext cx="9536448" cy="3089852"/>
          </a:xfrm>
        </p:spPr>
        <p:txBody>
          <a:bodyPr/>
          <a:lstStyle/>
          <a:p>
            <a:pPr marL="0" indent="0">
              <a:buNone/>
            </a:pPr>
            <a:r>
              <a:rPr lang="en-US" b="1" dirty="0"/>
              <a:t>Team 1: </a:t>
            </a:r>
            <a:r>
              <a:rPr lang="en-US" dirty="0"/>
              <a:t>Social/Group Dynamics</a:t>
            </a:r>
          </a:p>
          <a:p>
            <a:pPr marL="0" indent="0">
              <a:buNone/>
            </a:pPr>
            <a:r>
              <a:rPr lang="en-US" b="1" dirty="0"/>
              <a:t>Team 2: </a:t>
            </a:r>
            <a:r>
              <a:rPr lang="en-US" dirty="0"/>
              <a:t>Social/Group Dynamics</a:t>
            </a:r>
          </a:p>
          <a:p>
            <a:pPr marL="0" indent="0">
              <a:buNone/>
            </a:pPr>
            <a:r>
              <a:rPr lang="en-US" b="1" dirty="0"/>
              <a:t>Team 3: </a:t>
            </a:r>
            <a:r>
              <a:rPr lang="en-US" dirty="0"/>
              <a:t>Social/Group Dynamics</a:t>
            </a:r>
            <a:endParaRPr lang="en-US" b="1" dirty="0"/>
          </a:p>
          <a:p>
            <a:pPr marL="0" indent="0">
              <a:buNone/>
            </a:pPr>
            <a:r>
              <a:rPr lang="en-US" b="1" dirty="0"/>
              <a:t>Team 4: </a:t>
            </a:r>
            <a:r>
              <a:rPr lang="en-US" dirty="0"/>
              <a:t>Participant Support</a:t>
            </a:r>
          </a:p>
          <a:p>
            <a:pPr marL="0" indent="0">
              <a:buNone/>
            </a:pPr>
            <a:r>
              <a:rPr lang="en-US" b="1" dirty="0"/>
              <a:t>Team 5: </a:t>
            </a:r>
            <a:r>
              <a:rPr lang="en-US" dirty="0"/>
              <a:t>Participant Support</a:t>
            </a:r>
          </a:p>
        </p:txBody>
      </p:sp>
      <p:sp>
        <p:nvSpPr>
          <p:cNvPr id="3" name="Slide Number Placeholder 2">
            <a:extLst>
              <a:ext uri="{FF2B5EF4-FFF2-40B4-BE49-F238E27FC236}">
                <a16:creationId xmlns:a16="http://schemas.microsoft.com/office/drawing/2014/main" id="{BC0D30DD-457B-4BD9-BE2C-BA748B676CEA}"/>
              </a:ext>
            </a:extLst>
          </p:cNvPr>
          <p:cNvSpPr>
            <a:spLocks noGrp="1"/>
          </p:cNvSpPr>
          <p:nvPr>
            <p:ph type="sldNum" sz="quarter" idx="10"/>
          </p:nvPr>
        </p:nvSpPr>
        <p:spPr/>
        <p:txBody>
          <a:bodyPr/>
          <a:lstStyle/>
          <a:p>
            <a:pPr>
              <a:defRPr/>
            </a:pPr>
            <a:fld id="{17F1F82B-EACD-44DD-B37E-7A7D49CC393D}" type="slidenum">
              <a:rPr lang="en-US" smtClean="0"/>
              <a:pPr>
                <a:defRPr/>
              </a:pPr>
              <a:t>159</a:t>
            </a:fld>
            <a:endParaRPr lang="en-US" dirty="0"/>
          </a:p>
        </p:txBody>
      </p:sp>
      <p:sp>
        <p:nvSpPr>
          <p:cNvPr id="15" name="Rectangle 14">
            <a:extLst>
              <a:ext uri="{FF2B5EF4-FFF2-40B4-BE49-F238E27FC236}">
                <a16:creationId xmlns:a16="http://schemas.microsoft.com/office/drawing/2014/main" id="{59500920-AF97-4749-A362-A6D88201AA3F}"/>
              </a:ext>
            </a:extLst>
          </p:cNvPr>
          <p:cNvSpPr/>
          <p:nvPr/>
        </p:nvSpPr>
        <p:spPr>
          <a:xfrm>
            <a:off x="747672" y="5244520"/>
            <a:ext cx="1764360" cy="978637"/>
          </a:xfrm>
          <a:prstGeom prst="rect">
            <a:avLst/>
          </a:prstGeom>
          <a:solidFill>
            <a:schemeClr val="bg1">
              <a:lumMod val="95000"/>
            </a:schemeClr>
          </a:solidFill>
          <a:ln w="127000">
            <a:solidFill>
              <a:schemeClr val="accent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Title 1">
            <a:extLst>
              <a:ext uri="{FF2B5EF4-FFF2-40B4-BE49-F238E27FC236}">
                <a16:creationId xmlns:a16="http://schemas.microsoft.com/office/drawing/2014/main" id="{DAA36C6B-5788-48B2-81A4-78804FC6AEB3}"/>
              </a:ext>
            </a:extLst>
          </p:cNvPr>
          <p:cNvSpPr txBox="1">
            <a:spLocks/>
          </p:cNvSpPr>
          <p:nvPr/>
        </p:nvSpPr>
        <p:spPr>
          <a:xfrm>
            <a:off x="660342" y="5369794"/>
            <a:ext cx="1937055" cy="725923"/>
          </a:xfrm>
          <a:prstGeom prst="rect">
            <a:avLst/>
          </a:prstGeom>
        </p:spPr>
        <p:txBody>
          <a:bodyPr/>
          <a:lstStyle>
            <a:lvl1pPr algn="l" defTabSz="457200" rtl="0" eaLnBrk="0" fontAlgn="base" hangingPunct="0">
              <a:spcBef>
                <a:spcPct val="0"/>
              </a:spcBef>
              <a:spcAft>
                <a:spcPct val="0"/>
              </a:spcAft>
              <a:defRPr sz="3600" b="1" kern="1200">
                <a:solidFill>
                  <a:schemeClr val="accent5"/>
                </a:solidFill>
                <a:latin typeface="Century Gothic" panose="020B0502020202020204" pitchFamily="34" charset="0"/>
                <a:ea typeface="+mj-ea"/>
                <a:cs typeface="+mj-cs"/>
              </a:defRPr>
            </a:lvl1pPr>
            <a:lvl2pPr algn="l" defTabSz="457200" rtl="0" eaLnBrk="0" fontAlgn="base" hangingPunct="0">
              <a:spcBef>
                <a:spcPct val="0"/>
              </a:spcBef>
              <a:spcAft>
                <a:spcPct val="0"/>
              </a:spcAft>
              <a:defRPr sz="2800" b="1">
                <a:solidFill>
                  <a:srgbClr val="717074"/>
                </a:solidFill>
                <a:latin typeface="Calibri" pitchFamily="34" charset="0"/>
              </a:defRPr>
            </a:lvl2pPr>
            <a:lvl3pPr algn="l" defTabSz="457200" rtl="0" eaLnBrk="0" fontAlgn="base" hangingPunct="0">
              <a:spcBef>
                <a:spcPct val="0"/>
              </a:spcBef>
              <a:spcAft>
                <a:spcPct val="0"/>
              </a:spcAft>
              <a:defRPr sz="2800" b="1">
                <a:solidFill>
                  <a:srgbClr val="717074"/>
                </a:solidFill>
                <a:latin typeface="Calibri" pitchFamily="34" charset="0"/>
              </a:defRPr>
            </a:lvl3pPr>
            <a:lvl4pPr algn="l" defTabSz="457200" rtl="0" eaLnBrk="0" fontAlgn="base" hangingPunct="0">
              <a:spcBef>
                <a:spcPct val="0"/>
              </a:spcBef>
              <a:spcAft>
                <a:spcPct val="0"/>
              </a:spcAft>
              <a:defRPr sz="2800" b="1">
                <a:solidFill>
                  <a:srgbClr val="717074"/>
                </a:solidFill>
                <a:latin typeface="Calibri" pitchFamily="34" charset="0"/>
              </a:defRPr>
            </a:lvl4pPr>
            <a:lvl5pPr algn="l" defTabSz="457200" rtl="0" eaLnBrk="0" fontAlgn="base" hangingPunct="0">
              <a:spcBef>
                <a:spcPct val="0"/>
              </a:spcBef>
              <a:spcAft>
                <a:spcPct val="0"/>
              </a:spcAft>
              <a:defRPr sz="2800" b="1">
                <a:solidFill>
                  <a:srgbClr val="717074"/>
                </a:solidFill>
                <a:latin typeface="Calibri" pitchFamily="34" charset="0"/>
              </a:defRPr>
            </a:lvl5pPr>
            <a:lvl6pPr marL="457200" algn="l" defTabSz="457200" rtl="0" fontAlgn="base">
              <a:spcBef>
                <a:spcPct val="0"/>
              </a:spcBef>
              <a:spcAft>
                <a:spcPct val="0"/>
              </a:spcAft>
              <a:defRPr sz="2800" b="1">
                <a:solidFill>
                  <a:srgbClr val="5C6F7A"/>
                </a:solidFill>
                <a:latin typeface="Calibri" pitchFamily="34" charset="0"/>
              </a:defRPr>
            </a:lvl6pPr>
            <a:lvl7pPr marL="914400" algn="l" defTabSz="457200" rtl="0" fontAlgn="base">
              <a:spcBef>
                <a:spcPct val="0"/>
              </a:spcBef>
              <a:spcAft>
                <a:spcPct val="0"/>
              </a:spcAft>
              <a:defRPr sz="2800" b="1">
                <a:solidFill>
                  <a:srgbClr val="5C6F7A"/>
                </a:solidFill>
                <a:latin typeface="Calibri" pitchFamily="34" charset="0"/>
              </a:defRPr>
            </a:lvl7pPr>
            <a:lvl8pPr marL="1371600" algn="l" defTabSz="457200" rtl="0" fontAlgn="base">
              <a:spcBef>
                <a:spcPct val="0"/>
              </a:spcBef>
              <a:spcAft>
                <a:spcPct val="0"/>
              </a:spcAft>
              <a:defRPr sz="2800" b="1">
                <a:solidFill>
                  <a:srgbClr val="5C6F7A"/>
                </a:solidFill>
                <a:latin typeface="Calibri" pitchFamily="34" charset="0"/>
              </a:defRPr>
            </a:lvl8pPr>
            <a:lvl9pPr marL="1828800" algn="l" defTabSz="457200" rtl="0" fontAlgn="base">
              <a:spcBef>
                <a:spcPct val="0"/>
              </a:spcBef>
              <a:spcAft>
                <a:spcPct val="0"/>
              </a:spcAft>
              <a:defRPr sz="2800" b="1">
                <a:solidFill>
                  <a:srgbClr val="5C6F7A"/>
                </a:solidFill>
                <a:latin typeface="Calibri" pitchFamily="34" charset="0"/>
              </a:defRPr>
            </a:lvl9pPr>
          </a:lstStyle>
          <a:p>
            <a:pPr algn="ctr"/>
            <a:r>
              <a:rPr lang="en-US" sz="2000" b="0" dirty="0">
                <a:solidFill>
                  <a:schemeClr val="accent6"/>
                </a:solidFill>
                <a:latin typeface="Arial Rounded MT Bold" panose="020F0704030504030204" pitchFamily="34" charset="0"/>
              </a:rPr>
              <a:t>HIV+</a:t>
            </a:r>
          </a:p>
          <a:p>
            <a:pPr algn="ctr"/>
            <a:r>
              <a:rPr lang="en-US" sz="2000" b="0" dirty="0">
                <a:solidFill>
                  <a:schemeClr val="accent6"/>
                </a:solidFill>
                <a:latin typeface="Arial Rounded MT Bold" panose="020F0704030504030204" pitchFamily="34" charset="0"/>
              </a:rPr>
              <a:t>Diagnoses</a:t>
            </a:r>
          </a:p>
        </p:txBody>
      </p:sp>
      <p:sp>
        <p:nvSpPr>
          <p:cNvPr id="18" name="Title 1">
            <a:extLst>
              <a:ext uri="{FF2B5EF4-FFF2-40B4-BE49-F238E27FC236}">
                <a16:creationId xmlns:a16="http://schemas.microsoft.com/office/drawing/2014/main" id="{1C54B4A1-CDE8-4B2E-B38C-29A05F0DDB54}"/>
              </a:ext>
            </a:extLst>
          </p:cNvPr>
          <p:cNvSpPr txBox="1">
            <a:spLocks/>
          </p:cNvSpPr>
          <p:nvPr/>
        </p:nvSpPr>
        <p:spPr>
          <a:xfrm>
            <a:off x="2765885" y="5551587"/>
            <a:ext cx="1764361" cy="373011"/>
          </a:xfrm>
          <a:prstGeom prst="rect">
            <a:avLst/>
          </a:prstGeom>
        </p:spPr>
        <p:txBody>
          <a:bodyPr/>
          <a:lstStyle>
            <a:lvl1pPr algn="l" defTabSz="457200" rtl="0" eaLnBrk="0" fontAlgn="base" hangingPunct="0">
              <a:spcBef>
                <a:spcPct val="0"/>
              </a:spcBef>
              <a:spcAft>
                <a:spcPct val="0"/>
              </a:spcAft>
              <a:defRPr sz="3600" b="1" kern="1200">
                <a:solidFill>
                  <a:schemeClr val="accent5"/>
                </a:solidFill>
                <a:latin typeface="Century Gothic" panose="020B0502020202020204" pitchFamily="34" charset="0"/>
                <a:ea typeface="+mj-ea"/>
                <a:cs typeface="+mj-cs"/>
              </a:defRPr>
            </a:lvl1pPr>
            <a:lvl2pPr algn="l" defTabSz="457200" rtl="0" eaLnBrk="0" fontAlgn="base" hangingPunct="0">
              <a:spcBef>
                <a:spcPct val="0"/>
              </a:spcBef>
              <a:spcAft>
                <a:spcPct val="0"/>
              </a:spcAft>
              <a:defRPr sz="2800" b="1">
                <a:solidFill>
                  <a:srgbClr val="717074"/>
                </a:solidFill>
                <a:latin typeface="Calibri" pitchFamily="34" charset="0"/>
              </a:defRPr>
            </a:lvl2pPr>
            <a:lvl3pPr algn="l" defTabSz="457200" rtl="0" eaLnBrk="0" fontAlgn="base" hangingPunct="0">
              <a:spcBef>
                <a:spcPct val="0"/>
              </a:spcBef>
              <a:spcAft>
                <a:spcPct val="0"/>
              </a:spcAft>
              <a:defRPr sz="2800" b="1">
                <a:solidFill>
                  <a:srgbClr val="717074"/>
                </a:solidFill>
                <a:latin typeface="Calibri" pitchFamily="34" charset="0"/>
              </a:defRPr>
            </a:lvl3pPr>
            <a:lvl4pPr algn="l" defTabSz="457200" rtl="0" eaLnBrk="0" fontAlgn="base" hangingPunct="0">
              <a:spcBef>
                <a:spcPct val="0"/>
              </a:spcBef>
              <a:spcAft>
                <a:spcPct val="0"/>
              </a:spcAft>
              <a:defRPr sz="2800" b="1">
                <a:solidFill>
                  <a:srgbClr val="717074"/>
                </a:solidFill>
                <a:latin typeface="Calibri" pitchFamily="34" charset="0"/>
              </a:defRPr>
            </a:lvl4pPr>
            <a:lvl5pPr algn="l" defTabSz="457200" rtl="0" eaLnBrk="0" fontAlgn="base" hangingPunct="0">
              <a:spcBef>
                <a:spcPct val="0"/>
              </a:spcBef>
              <a:spcAft>
                <a:spcPct val="0"/>
              </a:spcAft>
              <a:defRPr sz="2800" b="1">
                <a:solidFill>
                  <a:srgbClr val="717074"/>
                </a:solidFill>
                <a:latin typeface="Calibri" pitchFamily="34" charset="0"/>
              </a:defRPr>
            </a:lvl5pPr>
            <a:lvl6pPr marL="457200" algn="l" defTabSz="457200" rtl="0" fontAlgn="base">
              <a:spcBef>
                <a:spcPct val="0"/>
              </a:spcBef>
              <a:spcAft>
                <a:spcPct val="0"/>
              </a:spcAft>
              <a:defRPr sz="2800" b="1">
                <a:solidFill>
                  <a:srgbClr val="5C6F7A"/>
                </a:solidFill>
                <a:latin typeface="Calibri" pitchFamily="34" charset="0"/>
              </a:defRPr>
            </a:lvl6pPr>
            <a:lvl7pPr marL="914400" algn="l" defTabSz="457200" rtl="0" fontAlgn="base">
              <a:spcBef>
                <a:spcPct val="0"/>
              </a:spcBef>
              <a:spcAft>
                <a:spcPct val="0"/>
              </a:spcAft>
              <a:defRPr sz="2800" b="1">
                <a:solidFill>
                  <a:srgbClr val="5C6F7A"/>
                </a:solidFill>
                <a:latin typeface="Calibri" pitchFamily="34" charset="0"/>
              </a:defRPr>
            </a:lvl7pPr>
            <a:lvl8pPr marL="1371600" algn="l" defTabSz="457200" rtl="0" fontAlgn="base">
              <a:spcBef>
                <a:spcPct val="0"/>
              </a:spcBef>
              <a:spcAft>
                <a:spcPct val="0"/>
              </a:spcAft>
              <a:defRPr sz="2800" b="1">
                <a:solidFill>
                  <a:srgbClr val="5C6F7A"/>
                </a:solidFill>
                <a:latin typeface="Calibri" pitchFamily="34" charset="0"/>
              </a:defRPr>
            </a:lvl8pPr>
            <a:lvl9pPr marL="1828800" algn="l" defTabSz="457200" rtl="0" fontAlgn="base">
              <a:spcBef>
                <a:spcPct val="0"/>
              </a:spcBef>
              <a:spcAft>
                <a:spcPct val="0"/>
              </a:spcAft>
              <a:defRPr sz="2800" b="1">
                <a:solidFill>
                  <a:srgbClr val="5C6F7A"/>
                </a:solidFill>
                <a:latin typeface="Calibri" pitchFamily="34" charset="0"/>
              </a:defRPr>
            </a:lvl9pPr>
          </a:lstStyle>
          <a:p>
            <a:pPr algn="ctr"/>
            <a:r>
              <a:rPr lang="en-US" sz="2000" b="0" dirty="0">
                <a:solidFill>
                  <a:schemeClr val="accent6"/>
                </a:solidFill>
                <a:latin typeface="Arial Rounded MT Bold" panose="020F0704030504030204" pitchFamily="34" charset="0"/>
              </a:rPr>
              <a:t>GBV</a:t>
            </a:r>
          </a:p>
        </p:txBody>
      </p:sp>
      <p:sp>
        <p:nvSpPr>
          <p:cNvPr id="25" name="Rectangle 24">
            <a:extLst>
              <a:ext uri="{FF2B5EF4-FFF2-40B4-BE49-F238E27FC236}">
                <a16:creationId xmlns:a16="http://schemas.microsoft.com/office/drawing/2014/main" id="{B2C2EF87-E135-489E-B88A-2BBADF6F00A9}"/>
              </a:ext>
            </a:extLst>
          </p:cNvPr>
          <p:cNvSpPr/>
          <p:nvPr/>
        </p:nvSpPr>
        <p:spPr>
          <a:xfrm>
            <a:off x="4774182" y="5244520"/>
            <a:ext cx="1764360" cy="978637"/>
          </a:xfrm>
          <a:prstGeom prst="rect">
            <a:avLst/>
          </a:prstGeom>
          <a:solidFill>
            <a:schemeClr val="bg1">
              <a:lumMod val="95000"/>
            </a:schemeClr>
          </a:solidFill>
          <a:ln w="127000">
            <a:solidFill>
              <a:schemeClr val="accent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A07D1116-208B-44E7-8F1B-98F929A483BF}"/>
              </a:ext>
            </a:extLst>
          </p:cNvPr>
          <p:cNvSpPr/>
          <p:nvPr/>
        </p:nvSpPr>
        <p:spPr>
          <a:xfrm>
            <a:off x="6782478" y="5244520"/>
            <a:ext cx="1764360" cy="978637"/>
          </a:xfrm>
          <a:prstGeom prst="rect">
            <a:avLst/>
          </a:prstGeom>
          <a:solidFill>
            <a:schemeClr val="bg1">
              <a:lumMod val="95000"/>
            </a:schemeClr>
          </a:solidFill>
          <a:ln w="127000">
            <a:solidFill>
              <a:schemeClr val="accent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Title 1">
            <a:extLst>
              <a:ext uri="{FF2B5EF4-FFF2-40B4-BE49-F238E27FC236}">
                <a16:creationId xmlns:a16="http://schemas.microsoft.com/office/drawing/2014/main" id="{9B1A380B-3A1E-40B5-9B1A-510E778ACD7E}"/>
              </a:ext>
            </a:extLst>
          </p:cNvPr>
          <p:cNvSpPr txBox="1">
            <a:spLocks/>
          </p:cNvSpPr>
          <p:nvPr/>
        </p:nvSpPr>
        <p:spPr>
          <a:xfrm>
            <a:off x="4892378" y="5369794"/>
            <a:ext cx="1527968" cy="725923"/>
          </a:xfrm>
          <a:prstGeom prst="rect">
            <a:avLst/>
          </a:prstGeom>
        </p:spPr>
        <p:txBody>
          <a:bodyPr/>
          <a:lstStyle>
            <a:lvl1pPr algn="l" defTabSz="457200" rtl="0" eaLnBrk="0" fontAlgn="base" hangingPunct="0">
              <a:spcBef>
                <a:spcPct val="0"/>
              </a:spcBef>
              <a:spcAft>
                <a:spcPct val="0"/>
              </a:spcAft>
              <a:defRPr sz="3600" b="1" kern="1200">
                <a:solidFill>
                  <a:schemeClr val="accent5"/>
                </a:solidFill>
                <a:latin typeface="Century Gothic" panose="020B0502020202020204" pitchFamily="34" charset="0"/>
                <a:ea typeface="+mj-ea"/>
                <a:cs typeface="+mj-cs"/>
              </a:defRPr>
            </a:lvl1pPr>
            <a:lvl2pPr algn="l" defTabSz="457200" rtl="0" eaLnBrk="0" fontAlgn="base" hangingPunct="0">
              <a:spcBef>
                <a:spcPct val="0"/>
              </a:spcBef>
              <a:spcAft>
                <a:spcPct val="0"/>
              </a:spcAft>
              <a:defRPr sz="2800" b="1">
                <a:solidFill>
                  <a:srgbClr val="717074"/>
                </a:solidFill>
                <a:latin typeface="Calibri" pitchFamily="34" charset="0"/>
              </a:defRPr>
            </a:lvl2pPr>
            <a:lvl3pPr algn="l" defTabSz="457200" rtl="0" eaLnBrk="0" fontAlgn="base" hangingPunct="0">
              <a:spcBef>
                <a:spcPct val="0"/>
              </a:spcBef>
              <a:spcAft>
                <a:spcPct val="0"/>
              </a:spcAft>
              <a:defRPr sz="2800" b="1">
                <a:solidFill>
                  <a:srgbClr val="717074"/>
                </a:solidFill>
                <a:latin typeface="Calibri" pitchFamily="34" charset="0"/>
              </a:defRPr>
            </a:lvl3pPr>
            <a:lvl4pPr algn="l" defTabSz="457200" rtl="0" eaLnBrk="0" fontAlgn="base" hangingPunct="0">
              <a:spcBef>
                <a:spcPct val="0"/>
              </a:spcBef>
              <a:spcAft>
                <a:spcPct val="0"/>
              </a:spcAft>
              <a:defRPr sz="2800" b="1">
                <a:solidFill>
                  <a:srgbClr val="717074"/>
                </a:solidFill>
                <a:latin typeface="Calibri" pitchFamily="34" charset="0"/>
              </a:defRPr>
            </a:lvl4pPr>
            <a:lvl5pPr algn="l" defTabSz="457200" rtl="0" eaLnBrk="0" fontAlgn="base" hangingPunct="0">
              <a:spcBef>
                <a:spcPct val="0"/>
              </a:spcBef>
              <a:spcAft>
                <a:spcPct val="0"/>
              </a:spcAft>
              <a:defRPr sz="2800" b="1">
                <a:solidFill>
                  <a:srgbClr val="717074"/>
                </a:solidFill>
                <a:latin typeface="Calibri" pitchFamily="34" charset="0"/>
              </a:defRPr>
            </a:lvl5pPr>
            <a:lvl6pPr marL="457200" algn="l" defTabSz="457200" rtl="0" fontAlgn="base">
              <a:spcBef>
                <a:spcPct val="0"/>
              </a:spcBef>
              <a:spcAft>
                <a:spcPct val="0"/>
              </a:spcAft>
              <a:defRPr sz="2800" b="1">
                <a:solidFill>
                  <a:srgbClr val="5C6F7A"/>
                </a:solidFill>
                <a:latin typeface="Calibri" pitchFamily="34" charset="0"/>
              </a:defRPr>
            </a:lvl6pPr>
            <a:lvl7pPr marL="914400" algn="l" defTabSz="457200" rtl="0" fontAlgn="base">
              <a:spcBef>
                <a:spcPct val="0"/>
              </a:spcBef>
              <a:spcAft>
                <a:spcPct val="0"/>
              </a:spcAft>
              <a:defRPr sz="2800" b="1">
                <a:solidFill>
                  <a:srgbClr val="5C6F7A"/>
                </a:solidFill>
                <a:latin typeface="Calibri" pitchFamily="34" charset="0"/>
              </a:defRPr>
            </a:lvl7pPr>
            <a:lvl8pPr marL="1371600" algn="l" defTabSz="457200" rtl="0" fontAlgn="base">
              <a:spcBef>
                <a:spcPct val="0"/>
              </a:spcBef>
              <a:spcAft>
                <a:spcPct val="0"/>
              </a:spcAft>
              <a:defRPr sz="2800" b="1">
                <a:solidFill>
                  <a:srgbClr val="5C6F7A"/>
                </a:solidFill>
                <a:latin typeface="Calibri" pitchFamily="34" charset="0"/>
              </a:defRPr>
            </a:lvl8pPr>
            <a:lvl9pPr marL="1828800" algn="l" defTabSz="457200" rtl="0" fontAlgn="base">
              <a:spcBef>
                <a:spcPct val="0"/>
              </a:spcBef>
              <a:spcAft>
                <a:spcPct val="0"/>
              </a:spcAft>
              <a:defRPr sz="2800" b="1">
                <a:solidFill>
                  <a:srgbClr val="5C6F7A"/>
                </a:solidFill>
                <a:latin typeface="Calibri" pitchFamily="34" charset="0"/>
              </a:defRPr>
            </a:lvl9pPr>
          </a:lstStyle>
          <a:p>
            <a:pPr algn="ctr"/>
            <a:r>
              <a:rPr lang="en-US" sz="2000" b="0" dirty="0">
                <a:solidFill>
                  <a:schemeClr val="accent6"/>
                </a:solidFill>
                <a:latin typeface="Arial Rounded MT Bold" panose="020F0704030504030204" pitchFamily="34" charset="0"/>
              </a:rPr>
              <a:t>Trigger</a:t>
            </a:r>
          </a:p>
          <a:p>
            <a:pPr algn="ctr"/>
            <a:r>
              <a:rPr lang="en-US" sz="2000" b="0" dirty="0">
                <a:solidFill>
                  <a:schemeClr val="accent6"/>
                </a:solidFill>
                <a:latin typeface="Arial Rounded MT Bold" panose="020F0704030504030204" pitchFamily="34" charset="0"/>
              </a:rPr>
              <a:t>Warnings</a:t>
            </a:r>
          </a:p>
        </p:txBody>
      </p:sp>
      <p:sp>
        <p:nvSpPr>
          <p:cNvPr id="13" name="Title 1">
            <a:extLst>
              <a:ext uri="{FF2B5EF4-FFF2-40B4-BE49-F238E27FC236}">
                <a16:creationId xmlns:a16="http://schemas.microsoft.com/office/drawing/2014/main" id="{85BFCAFC-081D-4290-8E87-BF5AA843AED9}"/>
              </a:ext>
            </a:extLst>
          </p:cNvPr>
          <p:cNvSpPr txBox="1">
            <a:spLocks/>
          </p:cNvSpPr>
          <p:nvPr/>
        </p:nvSpPr>
        <p:spPr>
          <a:xfrm>
            <a:off x="6839279" y="5375132"/>
            <a:ext cx="1650758" cy="725923"/>
          </a:xfrm>
          <a:prstGeom prst="rect">
            <a:avLst/>
          </a:prstGeom>
        </p:spPr>
        <p:txBody>
          <a:bodyPr/>
          <a:lstStyle>
            <a:lvl1pPr algn="l" defTabSz="457200" rtl="0" eaLnBrk="0" fontAlgn="base" hangingPunct="0">
              <a:spcBef>
                <a:spcPct val="0"/>
              </a:spcBef>
              <a:spcAft>
                <a:spcPct val="0"/>
              </a:spcAft>
              <a:defRPr sz="3600" b="1" kern="1200">
                <a:solidFill>
                  <a:schemeClr val="accent5"/>
                </a:solidFill>
                <a:latin typeface="Century Gothic" panose="020B0502020202020204" pitchFamily="34" charset="0"/>
                <a:ea typeface="+mj-ea"/>
                <a:cs typeface="+mj-cs"/>
              </a:defRPr>
            </a:lvl1pPr>
            <a:lvl2pPr algn="l" defTabSz="457200" rtl="0" eaLnBrk="0" fontAlgn="base" hangingPunct="0">
              <a:spcBef>
                <a:spcPct val="0"/>
              </a:spcBef>
              <a:spcAft>
                <a:spcPct val="0"/>
              </a:spcAft>
              <a:defRPr sz="2800" b="1">
                <a:solidFill>
                  <a:srgbClr val="717074"/>
                </a:solidFill>
                <a:latin typeface="Calibri" pitchFamily="34" charset="0"/>
              </a:defRPr>
            </a:lvl2pPr>
            <a:lvl3pPr algn="l" defTabSz="457200" rtl="0" eaLnBrk="0" fontAlgn="base" hangingPunct="0">
              <a:spcBef>
                <a:spcPct val="0"/>
              </a:spcBef>
              <a:spcAft>
                <a:spcPct val="0"/>
              </a:spcAft>
              <a:defRPr sz="2800" b="1">
                <a:solidFill>
                  <a:srgbClr val="717074"/>
                </a:solidFill>
                <a:latin typeface="Calibri" pitchFamily="34" charset="0"/>
              </a:defRPr>
            </a:lvl3pPr>
            <a:lvl4pPr algn="l" defTabSz="457200" rtl="0" eaLnBrk="0" fontAlgn="base" hangingPunct="0">
              <a:spcBef>
                <a:spcPct val="0"/>
              </a:spcBef>
              <a:spcAft>
                <a:spcPct val="0"/>
              </a:spcAft>
              <a:defRPr sz="2800" b="1">
                <a:solidFill>
                  <a:srgbClr val="717074"/>
                </a:solidFill>
                <a:latin typeface="Calibri" pitchFamily="34" charset="0"/>
              </a:defRPr>
            </a:lvl4pPr>
            <a:lvl5pPr algn="l" defTabSz="457200" rtl="0" eaLnBrk="0" fontAlgn="base" hangingPunct="0">
              <a:spcBef>
                <a:spcPct val="0"/>
              </a:spcBef>
              <a:spcAft>
                <a:spcPct val="0"/>
              </a:spcAft>
              <a:defRPr sz="2800" b="1">
                <a:solidFill>
                  <a:srgbClr val="717074"/>
                </a:solidFill>
                <a:latin typeface="Calibri" pitchFamily="34" charset="0"/>
              </a:defRPr>
            </a:lvl5pPr>
            <a:lvl6pPr marL="457200" algn="l" defTabSz="457200" rtl="0" fontAlgn="base">
              <a:spcBef>
                <a:spcPct val="0"/>
              </a:spcBef>
              <a:spcAft>
                <a:spcPct val="0"/>
              </a:spcAft>
              <a:defRPr sz="2800" b="1">
                <a:solidFill>
                  <a:srgbClr val="5C6F7A"/>
                </a:solidFill>
                <a:latin typeface="Calibri" pitchFamily="34" charset="0"/>
              </a:defRPr>
            </a:lvl6pPr>
            <a:lvl7pPr marL="914400" algn="l" defTabSz="457200" rtl="0" fontAlgn="base">
              <a:spcBef>
                <a:spcPct val="0"/>
              </a:spcBef>
              <a:spcAft>
                <a:spcPct val="0"/>
              </a:spcAft>
              <a:defRPr sz="2800" b="1">
                <a:solidFill>
                  <a:srgbClr val="5C6F7A"/>
                </a:solidFill>
                <a:latin typeface="Calibri" pitchFamily="34" charset="0"/>
              </a:defRPr>
            </a:lvl7pPr>
            <a:lvl8pPr marL="1371600" algn="l" defTabSz="457200" rtl="0" fontAlgn="base">
              <a:spcBef>
                <a:spcPct val="0"/>
              </a:spcBef>
              <a:spcAft>
                <a:spcPct val="0"/>
              </a:spcAft>
              <a:defRPr sz="2800" b="1">
                <a:solidFill>
                  <a:srgbClr val="5C6F7A"/>
                </a:solidFill>
                <a:latin typeface="Calibri" pitchFamily="34" charset="0"/>
              </a:defRPr>
            </a:lvl8pPr>
            <a:lvl9pPr marL="1828800" algn="l" defTabSz="457200" rtl="0" fontAlgn="base">
              <a:spcBef>
                <a:spcPct val="0"/>
              </a:spcBef>
              <a:spcAft>
                <a:spcPct val="0"/>
              </a:spcAft>
              <a:defRPr sz="2800" b="1">
                <a:solidFill>
                  <a:srgbClr val="5C6F7A"/>
                </a:solidFill>
                <a:latin typeface="Calibri" pitchFamily="34" charset="0"/>
              </a:defRPr>
            </a:lvl9pPr>
          </a:lstStyle>
          <a:p>
            <a:pPr algn="ctr"/>
            <a:r>
              <a:rPr lang="en-US" sz="2000" b="0" dirty="0">
                <a:solidFill>
                  <a:schemeClr val="accent6"/>
                </a:solidFill>
                <a:latin typeface="Arial Rounded MT Bold" panose="020F0704030504030204" pitchFamily="34" charset="0"/>
              </a:rPr>
              <a:t>COVID-19</a:t>
            </a:r>
          </a:p>
          <a:p>
            <a:pPr algn="ctr"/>
            <a:r>
              <a:rPr lang="en-US" sz="2000" b="0" dirty="0">
                <a:solidFill>
                  <a:schemeClr val="accent6"/>
                </a:solidFill>
                <a:latin typeface="Arial Rounded MT Bold" panose="020F0704030504030204" pitchFamily="34" charset="0"/>
              </a:rPr>
              <a:t>Outbreaks</a:t>
            </a:r>
          </a:p>
        </p:txBody>
      </p:sp>
      <p:pic>
        <p:nvPicPr>
          <p:cNvPr id="17" name="Picture 16">
            <a:extLst>
              <a:ext uri="{FF2B5EF4-FFF2-40B4-BE49-F238E27FC236}">
                <a16:creationId xmlns:a16="http://schemas.microsoft.com/office/drawing/2014/main" id="{D7949C4A-F0B3-4B43-8E7F-E96910318A4B}"/>
              </a:ext>
            </a:extLst>
          </p:cNvPr>
          <p:cNvPicPr>
            <a:picLocks noChangeAspect="1"/>
          </p:cNvPicPr>
          <p:nvPr/>
        </p:nvPicPr>
        <p:blipFill>
          <a:blip r:embed="rId2"/>
          <a:stretch>
            <a:fillRect/>
          </a:stretch>
        </p:blipFill>
        <p:spPr>
          <a:xfrm>
            <a:off x="9513934" y="4468286"/>
            <a:ext cx="2271177" cy="2191347"/>
          </a:xfrm>
          <a:prstGeom prst="rect">
            <a:avLst/>
          </a:prstGeom>
        </p:spPr>
      </p:pic>
    </p:spTree>
    <p:extLst>
      <p:ext uri="{BB962C8B-B14F-4D97-AF65-F5344CB8AC3E}">
        <p14:creationId xmlns:p14="http://schemas.microsoft.com/office/powerpoint/2010/main" val="360707927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14823" y="2709572"/>
            <a:ext cx="6745233" cy="1325218"/>
          </a:xfrm>
        </p:spPr>
        <p:txBody>
          <a:bodyPr/>
          <a:lstStyle/>
          <a:p>
            <a:r>
              <a:rPr lang="en-US">
                <a:solidFill>
                  <a:schemeClr val="tx2"/>
                </a:solidFill>
              </a:rPr>
              <a:t>QUESTION FOR TRAINERS</a:t>
            </a:r>
          </a:p>
        </p:txBody>
      </p:sp>
      <p:sp>
        <p:nvSpPr>
          <p:cNvPr id="3" name="Content Placeholder 2"/>
          <p:cNvSpPr>
            <a:spLocks noGrp="1"/>
          </p:cNvSpPr>
          <p:nvPr>
            <p:ph idx="1"/>
          </p:nvPr>
        </p:nvSpPr>
        <p:spPr>
          <a:xfrm>
            <a:off x="2114822" y="4034790"/>
            <a:ext cx="8629377" cy="1371600"/>
          </a:xfrm>
        </p:spPr>
        <p:txBody>
          <a:bodyPr>
            <a:noAutofit/>
          </a:bodyPr>
          <a:lstStyle/>
          <a:p>
            <a:pPr marL="0" indent="0">
              <a:buNone/>
            </a:pPr>
            <a:r>
              <a:rPr lang="en-US" dirty="0">
                <a:solidFill>
                  <a:schemeClr val="accent5"/>
                </a:solidFill>
                <a:latin typeface="Century Gothic"/>
              </a:rPr>
              <a:t>Are there any other activities you would like your Ambassadors to carry out (i.e., DREAMS-specific activities) that have not been mentioned?</a:t>
            </a:r>
            <a:endParaRPr lang="en-US" dirty="0">
              <a:solidFill>
                <a:srgbClr val="FF0000"/>
              </a:solidFill>
            </a:endParaRPr>
          </a:p>
        </p:txBody>
      </p:sp>
      <p:pic>
        <p:nvPicPr>
          <p:cNvPr id="4" name="Picture 3">
            <a:extLst>
              <a:ext uri="{FF2B5EF4-FFF2-40B4-BE49-F238E27FC236}">
                <a16:creationId xmlns:a16="http://schemas.microsoft.com/office/drawing/2014/main" id="{39B4460C-48DF-4BA5-99CA-DAFBF7FEE75F}"/>
              </a:ext>
            </a:extLst>
          </p:cNvPr>
          <p:cNvPicPr>
            <a:picLocks noChangeAspect="1"/>
          </p:cNvPicPr>
          <p:nvPr/>
        </p:nvPicPr>
        <p:blipFill>
          <a:blip r:embed="rId3"/>
          <a:stretch>
            <a:fillRect/>
          </a:stretch>
        </p:blipFill>
        <p:spPr>
          <a:xfrm>
            <a:off x="2114823" y="1337972"/>
            <a:ext cx="1341120" cy="1371600"/>
          </a:xfrm>
          <a:prstGeom prst="rect">
            <a:avLst/>
          </a:prstGeom>
        </p:spPr>
      </p:pic>
    </p:spTree>
    <p:extLst>
      <p:ext uri="{BB962C8B-B14F-4D97-AF65-F5344CB8AC3E}">
        <p14:creationId xmlns:p14="http://schemas.microsoft.com/office/powerpoint/2010/main" val="3889835932"/>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B6CC3D19-32F2-428A-9B1E-9BE13FD77A95}"/>
              </a:ext>
            </a:extLst>
          </p:cNvPr>
          <p:cNvSpPr/>
          <p:nvPr/>
        </p:nvSpPr>
        <p:spPr>
          <a:xfrm>
            <a:off x="2760927" y="5240649"/>
            <a:ext cx="1764360" cy="978637"/>
          </a:xfrm>
          <a:prstGeom prst="rect">
            <a:avLst/>
          </a:prstGeom>
          <a:solidFill>
            <a:schemeClr val="bg1">
              <a:lumMod val="95000"/>
            </a:schemeClr>
          </a:solidFill>
          <a:ln w="127000">
            <a:solidFill>
              <a:schemeClr val="accent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Arrow: Pentagon 5">
            <a:extLst>
              <a:ext uri="{FF2B5EF4-FFF2-40B4-BE49-F238E27FC236}">
                <a16:creationId xmlns:a16="http://schemas.microsoft.com/office/drawing/2014/main" id="{696F6BF7-B589-40CF-A779-755C4802A10F}"/>
              </a:ext>
            </a:extLst>
          </p:cNvPr>
          <p:cNvSpPr/>
          <p:nvPr/>
        </p:nvSpPr>
        <p:spPr>
          <a:xfrm>
            <a:off x="0" y="3532409"/>
            <a:ext cx="11075750" cy="586522"/>
          </a:xfrm>
          <a:prstGeom prst="homePlate">
            <a:avLst/>
          </a:prstGeom>
          <a:solidFill>
            <a:schemeClr val="accent2">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F67BB7C0-57CD-418F-9551-EC592BE934B3}"/>
              </a:ext>
            </a:extLst>
          </p:cNvPr>
          <p:cNvSpPr>
            <a:spLocks noGrp="1"/>
          </p:cNvSpPr>
          <p:nvPr>
            <p:ph type="title"/>
          </p:nvPr>
        </p:nvSpPr>
        <p:spPr>
          <a:xfrm>
            <a:off x="1539301" y="362886"/>
            <a:ext cx="7686892" cy="1077322"/>
          </a:xfrm>
        </p:spPr>
        <p:txBody>
          <a:bodyPr/>
          <a:lstStyle/>
          <a:p>
            <a:r>
              <a:rPr lang="en-US" dirty="0"/>
              <a:t>Challenging Situations Debrief</a:t>
            </a:r>
          </a:p>
        </p:txBody>
      </p:sp>
      <p:sp>
        <p:nvSpPr>
          <p:cNvPr id="5" name="Content Placeholder 4">
            <a:extLst>
              <a:ext uri="{FF2B5EF4-FFF2-40B4-BE49-F238E27FC236}">
                <a16:creationId xmlns:a16="http://schemas.microsoft.com/office/drawing/2014/main" id="{02A7D198-C2F2-4ECC-A9D0-1184A673EA83}"/>
              </a:ext>
            </a:extLst>
          </p:cNvPr>
          <p:cNvSpPr>
            <a:spLocks noGrp="1"/>
          </p:cNvSpPr>
          <p:nvPr>
            <p:ph idx="1"/>
          </p:nvPr>
        </p:nvSpPr>
        <p:spPr>
          <a:xfrm>
            <a:off x="1539302" y="1519588"/>
            <a:ext cx="9536448" cy="3089852"/>
          </a:xfrm>
        </p:spPr>
        <p:txBody>
          <a:bodyPr/>
          <a:lstStyle/>
          <a:p>
            <a:pPr marL="0" indent="0">
              <a:buNone/>
            </a:pPr>
            <a:r>
              <a:rPr lang="en-US" b="1" dirty="0"/>
              <a:t>Team 1: </a:t>
            </a:r>
            <a:r>
              <a:rPr lang="en-US" dirty="0"/>
              <a:t>Social/Group Dynamics</a:t>
            </a:r>
          </a:p>
          <a:p>
            <a:pPr marL="0" indent="0">
              <a:buNone/>
            </a:pPr>
            <a:r>
              <a:rPr lang="en-US" b="1" dirty="0"/>
              <a:t>Team 2: </a:t>
            </a:r>
            <a:r>
              <a:rPr lang="en-US" dirty="0"/>
              <a:t>Social/Group Dynamics</a:t>
            </a:r>
          </a:p>
          <a:p>
            <a:pPr marL="0" indent="0">
              <a:buNone/>
            </a:pPr>
            <a:r>
              <a:rPr lang="en-US" b="1" dirty="0"/>
              <a:t>Team 3: </a:t>
            </a:r>
            <a:r>
              <a:rPr lang="en-US" dirty="0"/>
              <a:t>Social/Group Dynamics</a:t>
            </a:r>
            <a:endParaRPr lang="en-US" b="1" dirty="0"/>
          </a:p>
          <a:p>
            <a:pPr marL="0" indent="0">
              <a:buNone/>
            </a:pPr>
            <a:r>
              <a:rPr lang="en-US" b="1" dirty="0"/>
              <a:t>Team 4: </a:t>
            </a:r>
            <a:r>
              <a:rPr lang="en-US" dirty="0"/>
              <a:t>Participant Support</a:t>
            </a:r>
          </a:p>
          <a:p>
            <a:pPr marL="0" indent="0">
              <a:buNone/>
            </a:pPr>
            <a:r>
              <a:rPr lang="en-US" b="1" dirty="0"/>
              <a:t>Team 5: </a:t>
            </a:r>
            <a:r>
              <a:rPr lang="en-US" dirty="0"/>
              <a:t>Participant Support</a:t>
            </a:r>
          </a:p>
        </p:txBody>
      </p:sp>
      <p:sp>
        <p:nvSpPr>
          <p:cNvPr id="3" name="Slide Number Placeholder 2">
            <a:extLst>
              <a:ext uri="{FF2B5EF4-FFF2-40B4-BE49-F238E27FC236}">
                <a16:creationId xmlns:a16="http://schemas.microsoft.com/office/drawing/2014/main" id="{BC0D30DD-457B-4BD9-BE2C-BA748B676CEA}"/>
              </a:ext>
            </a:extLst>
          </p:cNvPr>
          <p:cNvSpPr>
            <a:spLocks noGrp="1"/>
          </p:cNvSpPr>
          <p:nvPr>
            <p:ph type="sldNum" sz="quarter" idx="10"/>
          </p:nvPr>
        </p:nvSpPr>
        <p:spPr/>
        <p:txBody>
          <a:bodyPr/>
          <a:lstStyle/>
          <a:p>
            <a:pPr>
              <a:defRPr/>
            </a:pPr>
            <a:fld id="{17F1F82B-EACD-44DD-B37E-7A7D49CC393D}" type="slidenum">
              <a:rPr lang="en-US" smtClean="0"/>
              <a:pPr>
                <a:defRPr/>
              </a:pPr>
              <a:t>160</a:t>
            </a:fld>
            <a:endParaRPr lang="en-US" dirty="0"/>
          </a:p>
        </p:txBody>
      </p:sp>
      <p:sp>
        <p:nvSpPr>
          <p:cNvPr id="15" name="Rectangle 14">
            <a:extLst>
              <a:ext uri="{FF2B5EF4-FFF2-40B4-BE49-F238E27FC236}">
                <a16:creationId xmlns:a16="http://schemas.microsoft.com/office/drawing/2014/main" id="{59500920-AF97-4749-A362-A6D88201AA3F}"/>
              </a:ext>
            </a:extLst>
          </p:cNvPr>
          <p:cNvSpPr/>
          <p:nvPr/>
        </p:nvSpPr>
        <p:spPr>
          <a:xfrm>
            <a:off x="747672" y="5244520"/>
            <a:ext cx="1764360" cy="978637"/>
          </a:xfrm>
          <a:prstGeom prst="rect">
            <a:avLst/>
          </a:prstGeom>
          <a:solidFill>
            <a:schemeClr val="bg1">
              <a:lumMod val="95000"/>
            </a:schemeClr>
          </a:solidFill>
          <a:ln w="127000">
            <a:solidFill>
              <a:schemeClr val="accent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Title 1">
            <a:extLst>
              <a:ext uri="{FF2B5EF4-FFF2-40B4-BE49-F238E27FC236}">
                <a16:creationId xmlns:a16="http://schemas.microsoft.com/office/drawing/2014/main" id="{DAA36C6B-5788-48B2-81A4-78804FC6AEB3}"/>
              </a:ext>
            </a:extLst>
          </p:cNvPr>
          <p:cNvSpPr txBox="1">
            <a:spLocks/>
          </p:cNvSpPr>
          <p:nvPr/>
        </p:nvSpPr>
        <p:spPr>
          <a:xfrm>
            <a:off x="660342" y="5369794"/>
            <a:ext cx="1937055" cy="725923"/>
          </a:xfrm>
          <a:prstGeom prst="rect">
            <a:avLst/>
          </a:prstGeom>
        </p:spPr>
        <p:txBody>
          <a:bodyPr/>
          <a:lstStyle>
            <a:lvl1pPr algn="l" defTabSz="457200" rtl="0" eaLnBrk="0" fontAlgn="base" hangingPunct="0">
              <a:spcBef>
                <a:spcPct val="0"/>
              </a:spcBef>
              <a:spcAft>
                <a:spcPct val="0"/>
              </a:spcAft>
              <a:defRPr sz="3600" b="1" kern="1200">
                <a:solidFill>
                  <a:schemeClr val="accent5"/>
                </a:solidFill>
                <a:latin typeface="Century Gothic" panose="020B0502020202020204" pitchFamily="34" charset="0"/>
                <a:ea typeface="+mj-ea"/>
                <a:cs typeface="+mj-cs"/>
              </a:defRPr>
            </a:lvl1pPr>
            <a:lvl2pPr algn="l" defTabSz="457200" rtl="0" eaLnBrk="0" fontAlgn="base" hangingPunct="0">
              <a:spcBef>
                <a:spcPct val="0"/>
              </a:spcBef>
              <a:spcAft>
                <a:spcPct val="0"/>
              </a:spcAft>
              <a:defRPr sz="2800" b="1">
                <a:solidFill>
                  <a:srgbClr val="717074"/>
                </a:solidFill>
                <a:latin typeface="Calibri" pitchFamily="34" charset="0"/>
              </a:defRPr>
            </a:lvl2pPr>
            <a:lvl3pPr algn="l" defTabSz="457200" rtl="0" eaLnBrk="0" fontAlgn="base" hangingPunct="0">
              <a:spcBef>
                <a:spcPct val="0"/>
              </a:spcBef>
              <a:spcAft>
                <a:spcPct val="0"/>
              </a:spcAft>
              <a:defRPr sz="2800" b="1">
                <a:solidFill>
                  <a:srgbClr val="717074"/>
                </a:solidFill>
                <a:latin typeface="Calibri" pitchFamily="34" charset="0"/>
              </a:defRPr>
            </a:lvl3pPr>
            <a:lvl4pPr algn="l" defTabSz="457200" rtl="0" eaLnBrk="0" fontAlgn="base" hangingPunct="0">
              <a:spcBef>
                <a:spcPct val="0"/>
              </a:spcBef>
              <a:spcAft>
                <a:spcPct val="0"/>
              </a:spcAft>
              <a:defRPr sz="2800" b="1">
                <a:solidFill>
                  <a:srgbClr val="717074"/>
                </a:solidFill>
                <a:latin typeface="Calibri" pitchFamily="34" charset="0"/>
              </a:defRPr>
            </a:lvl4pPr>
            <a:lvl5pPr algn="l" defTabSz="457200" rtl="0" eaLnBrk="0" fontAlgn="base" hangingPunct="0">
              <a:spcBef>
                <a:spcPct val="0"/>
              </a:spcBef>
              <a:spcAft>
                <a:spcPct val="0"/>
              </a:spcAft>
              <a:defRPr sz="2800" b="1">
                <a:solidFill>
                  <a:srgbClr val="717074"/>
                </a:solidFill>
                <a:latin typeface="Calibri" pitchFamily="34" charset="0"/>
              </a:defRPr>
            </a:lvl5pPr>
            <a:lvl6pPr marL="457200" algn="l" defTabSz="457200" rtl="0" fontAlgn="base">
              <a:spcBef>
                <a:spcPct val="0"/>
              </a:spcBef>
              <a:spcAft>
                <a:spcPct val="0"/>
              </a:spcAft>
              <a:defRPr sz="2800" b="1">
                <a:solidFill>
                  <a:srgbClr val="5C6F7A"/>
                </a:solidFill>
                <a:latin typeface="Calibri" pitchFamily="34" charset="0"/>
              </a:defRPr>
            </a:lvl6pPr>
            <a:lvl7pPr marL="914400" algn="l" defTabSz="457200" rtl="0" fontAlgn="base">
              <a:spcBef>
                <a:spcPct val="0"/>
              </a:spcBef>
              <a:spcAft>
                <a:spcPct val="0"/>
              </a:spcAft>
              <a:defRPr sz="2800" b="1">
                <a:solidFill>
                  <a:srgbClr val="5C6F7A"/>
                </a:solidFill>
                <a:latin typeface="Calibri" pitchFamily="34" charset="0"/>
              </a:defRPr>
            </a:lvl7pPr>
            <a:lvl8pPr marL="1371600" algn="l" defTabSz="457200" rtl="0" fontAlgn="base">
              <a:spcBef>
                <a:spcPct val="0"/>
              </a:spcBef>
              <a:spcAft>
                <a:spcPct val="0"/>
              </a:spcAft>
              <a:defRPr sz="2800" b="1">
                <a:solidFill>
                  <a:srgbClr val="5C6F7A"/>
                </a:solidFill>
                <a:latin typeface="Calibri" pitchFamily="34" charset="0"/>
              </a:defRPr>
            </a:lvl8pPr>
            <a:lvl9pPr marL="1828800" algn="l" defTabSz="457200" rtl="0" fontAlgn="base">
              <a:spcBef>
                <a:spcPct val="0"/>
              </a:spcBef>
              <a:spcAft>
                <a:spcPct val="0"/>
              </a:spcAft>
              <a:defRPr sz="2800" b="1">
                <a:solidFill>
                  <a:srgbClr val="5C6F7A"/>
                </a:solidFill>
                <a:latin typeface="Calibri" pitchFamily="34" charset="0"/>
              </a:defRPr>
            </a:lvl9pPr>
          </a:lstStyle>
          <a:p>
            <a:pPr algn="ctr"/>
            <a:r>
              <a:rPr lang="en-US" sz="2000" b="0" dirty="0">
                <a:solidFill>
                  <a:schemeClr val="accent6"/>
                </a:solidFill>
                <a:latin typeface="Arial Rounded MT Bold" panose="020F0704030504030204" pitchFamily="34" charset="0"/>
              </a:rPr>
              <a:t>HIV+</a:t>
            </a:r>
          </a:p>
          <a:p>
            <a:pPr algn="ctr"/>
            <a:r>
              <a:rPr lang="en-US" sz="2000" b="0" dirty="0">
                <a:solidFill>
                  <a:schemeClr val="accent6"/>
                </a:solidFill>
                <a:latin typeface="Arial Rounded MT Bold" panose="020F0704030504030204" pitchFamily="34" charset="0"/>
              </a:rPr>
              <a:t>Diagnoses</a:t>
            </a:r>
          </a:p>
        </p:txBody>
      </p:sp>
      <p:sp>
        <p:nvSpPr>
          <p:cNvPr id="18" name="Title 1">
            <a:extLst>
              <a:ext uri="{FF2B5EF4-FFF2-40B4-BE49-F238E27FC236}">
                <a16:creationId xmlns:a16="http://schemas.microsoft.com/office/drawing/2014/main" id="{1C54B4A1-CDE8-4B2E-B38C-29A05F0DDB54}"/>
              </a:ext>
            </a:extLst>
          </p:cNvPr>
          <p:cNvSpPr txBox="1">
            <a:spLocks/>
          </p:cNvSpPr>
          <p:nvPr/>
        </p:nvSpPr>
        <p:spPr>
          <a:xfrm>
            <a:off x="2765885" y="5551587"/>
            <a:ext cx="1764361" cy="373011"/>
          </a:xfrm>
          <a:prstGeom prst="rect">
            <a:avLst/>
          </a:prstGeom>
        </p:spPr>
        <p:txBody>
          <a:bodyPr/>
          <a:lstStyle>
            <a:lvl1pPr algn="l" defTabSz="457200" rtl="0" eaLnBrk="0" fontAlgn="base" hangingPunct="0">
              <a:spcBef>
                <a:spcPct val="0"/>
              </a:spcBef>
              <a:spcAft>
                <a:spcPct val="0"/>
              </a:spcAft>
              <a:defRPr sz="3600" b="1" kern="1200">
                <a:solidFill>
                  <a:schemeClr val="accent5"/>
                </a:solidFill>
                <a:latin typeface="Century Gothic" panose="020B0502020202020204" pitchFamily="34" charset="0"/>
                <a:ea typeface="+mj-ea"/>
                <a:cs typeface="+mj-cs"/>
              </a:defRPr>
            </a:lvl1pPr>
            <a:lvl2pPr algn="l" defTabSz="457200" rtl="0" eaLnBrk="0" fontAlgn="base" hangingPunct="0">
              <a:spcBef>
                <a:spcPct val="0"/>
              </a:spcBef>
              <a:spcAft>
                <a:spcPct val="0"/>
              </a:spcAft>
              <a:defRPr sz="2800" b="1">
                <a:solidFill>
                  <a:srgbClr val="717074"/>
                </a:solidFill>
                <a:latin typeface="Calibri" pitchFamily="34" charset="0"/>
              </a:defRPr>
            </a:lvl2pPr>
            <a:lvl3pPr algn="l" defTabSz="457200" rtl="0" eaLnBrk="0" fontAlgn="base" hangingPunct="0">
              <a:spcBef>
                <a:spcPct val="0"/>
              </a:spcBef>
              <a:spcAft>
                <a:spcPct val="0"/>
              </a:spcAft>
              <a:defRPr sz="2800" b="1">
                <a:solidFill>
                  <a:srgbClr val="717074"/>
                </a:solidFill>
                <a:latin typeface="Calibri" pitchFamily="34" charset="0"/>
              </a:defRPr>
            </a:lvl3pPr>
            <a:lvl4pPr algn="l" defTabSz="457200" rtl="0" eaLnBrk="0" fontAlgn="base" hangingPunct="0">
              <a:spcBef>
                <a:spcPct val="0"/>
              </a:spcBef>
              <a:spcAft>
                <a:spcPct val="0"/>
              </a:spcAft>
              <a:defRPr sz="2800" b="1">
                <a:solidFill>
                  <a:srgbClr val="717074"/>
                </a:solidFill>
                <a:latin typeface="Calibri" pitchFamily="34" charset="0"/>
              </a:defRPr>
            </a:lvl4pPr>
            <a:lvl5pPr algn="l" defTabSz="457200" rtl="0" eaLnBrk="0" fontAlgn="base" hangingPunct="0">
              <a:spcBef>
                <a:spcPct val="0"/>
              </a:spcBef>
              <a:spcAft>
                <a:spcPct val="0"/>
              </a:spcAft>
              <a:defRPr sz="2800" b="1">
                <a:solidFill>
                  <a:srgbClr val="717074"/>
                </a:solidFill>
                <a:latin typeface="Calibri" pitchFamily="34" charset="0"/>
              </a:defRPr>
            </a:lvl5pPr>
            <a:lvl6pPr marL="457200" algn="l" defTabSz="457200" rtl="0" fontAlgn="base">
              <a:spcBef>
                <a:spcPct val="0"/>
              </a:spcBef>
              <a:spcAft>
                <a:spcPct val="0"/>
              </a:spcAft>
              <a:defRPr sz="2800" b="1">
                <a:solidFill>
                  <a:srgbClr val="5C6F7A"/>
                </a:solidFill>
                <a:latin typeface="Calibri" pitchFamily="34" charset="0"/>
              </a:defRPr>
            </a:lvl6pPr>
            <a:lvl7pPr marL="914400" algn="l" defTabSz="457200" rtl="0" fontAlgn="base">
              <a:spcBef>
                <a:spcPct val="0"/>
              </a:spcBef>
              <a:spcAft>
                <a:spcPct val="0"/>
              </a:spcAft>
              <a:defRPr sz="2800" b="1">
                <a:solidFill>
                  <a:srgbClr val="5C6F7A"/>
                </a:solidFill>
                <a:latin typeface="Calibri" pitchFamily="34" charset="0"/>
              </a:defRPr>
            </a:lvl7pPr>
            <a:lvl8pPr marL="1371600" algn="l" defTabSz="457200" rtl="0" fontAlgn="base">
              <a:spcBef>
                <a:spcPct val="0"/>
              </a:spcBef>
              <a:spcAft>
                <a:spcPct val="0"/>
              </a:spcAft>
              <a:defRPr sz="2800" b="1">
                <a:solidFill>
                  <a:srgbClr val="5C6F7A"/>
                </a:solidFill>
                <a:latin typeface="Calibri" pitchFamily="34" charset="0"/>
              </a:defRPr>
            </a:lvl8pPr>
            <a:lvl9pPr marL="1828800" algn="l" defTabSz="457200" rtl="0" fontAlgn="base">
              <a:spcBef>
                <a:spcPct val="0"/>
              </a:spcBef>
              <a:spcAft>
                <a:spcPct val="0"/>
              </a:spcAft>
              <a:defRPr sz="2800" b="1">
                <a:solidFill>
                  <a:srgbClr val="5C6F7A"/>
                </a:solidFill>
                <a:latin typeface="Calibri" pitchFamily="34" charset="0"/>
              </a:defRPr>
            </a:lvl9pPr>
          </a:lstStyle>
          <a:p>
            <a:pPr algn="ctr"/>
            <a:r>
              <a:rPr lang="en-US" sz="2000" b="0" dirty="0">
                <a:solidFill>
                  <a:schemeClr val="accent6"/>
                </a:solidFill>
                <a:latin typeface="Arial Rounded MT Bold" panose="020F0704030504030204" pitchFamily="34" charset="0"/>
              </a:rPr>
              <a:t>GBV</a:t>
            </a:r>
          </a:p>
        </p:txBody>
      </p:sp>
      <p:sp>
        <p:nvSpPr>
          <p:cNvPr id="25" name="Rectangle 24">
            <a:extLst>
              <a:ext uri="{FF2B5EF4-FFF2-40B4-BE49-F238E27FC236}">
                <a16:creationId xmlns:a16="http://schemas.microsoft.com/office/drawing/2014/main" id="{B2C2EF87-E135-489E-B88A-2BBADF6F00A9}"/>
              </a:ext>
            </a:extLst>
          </p:cNvPr>
          <p:cNvSpPr/>
          <p:nvPr/>
        </p:nvSpPr>
        <p:spPr>
          <a:xfrm>
            <a:off x="4774182" y="5244520"/>
            <a:ext cx="1764360" cy="978637"/>
          </a:xfrm>
          <a:prstGeom prst="rect">
            <a:avLst/>
          </a:prstGeom>
          <a:solidFill>
            <a:schemeClr val="bg1">
              <a:lumMod val="95000"/>
            </a:schemeClr>
          </a:solidFill>
          <a:ln w="127000">
            <a:solidFill>
              <a:schemeClr val="accent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A07D1116-208B-44E7-8F1B-98F929A483BF}"/>
              </a:ext>
            </a:extLst>
          </p:cNvPr>
          <p:cNvSpPr/>
          <p:nvPr/>
        </p:nvSpPr>
        <p:spPr>
          <a:xfrm>
            <a:off x="6782478" y="5244520"/>
            <a:ext cx="1764360" cy="978637"/>
          </a:xfrm>
          <a:prstGeom prst="rect">
            <a:avLst/>
          </a:prstGeom>
          <a:solidFill>
            <a:schemeClr val="bg1">
              <a:lumMod val="95000"/>
            </a:schemeClr>
          </a:solidFill>
          <a:ln w="127000">
            <a:solidFill>
              <a:schemeClr val="accent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Title 1">
            <a:extLst>
              <a:ext uri="{FF2B5EF4-FFF2-40B4-BE49-F238E27FC236}">
                <a16:creationId xmlns:a16="http://schemas.microsoft.com/office/drawing/2014/main" id="{9B1A380B-3A1E-40B5-9B1A-510E778ACD7E}"/>
              </a:ext>
            </a:extLst>
          </p:cNvPr>
          <p:cNvSpPr txBox="1">
            <a:spLocks/>
          </p:cNvSpPr>
          <p:nvPr/>
        </p:nvSpPr>
        <p:spPr>
          <a:xfrm>
            <a:off x="4892378" y="5369794"/>
            <a:ext cx="1527968" cy="725923"/>
          </a:xfrm>
          <a:prstGeom prst="rect">
            <a:avLst/>
          </a:prstGeom>
        </p:spPr>
        <p:txBody>
          <a:bodyPr/>
          <a:lstStyle>
            <a:lvl1pPr algn="l" defTabSz="457200" rtl="0" eaLnBrk="0" fontAlgn="base" hangingPunct="0">
              <a:spcBef>
                <a:spcPct val="0"/>
              </a:spcBef>
              <a:spcAft>
                <a:spcPct val="0"/>
              </a:spcAft>
              <a:defRPr sz="3600" b="1" kern="1200">
                <a:solidFill>
                  <a:schemeClr val="accent5"/>
                </a:solidFill>
                <a:latin typeface="Century Gothic" panose="020B0502020202020204" pitchFamily="34" charset="0"/>
                <a:ea typeface="+mj-ea"/>
                <a:cs typeface="+mj-cs"/>
              </a:defRPr>
            </a:lvl1pPr>
            <a:lvl2pPr algn="l" defTabSz="457200" rtl="0" eaLnBrk="0" fontAlgn="base" hangingPunct="0">
              <a:spcBef>
                <a:spcPct val="0"/>
              </a:spcBef>
              <a:spcAft>
                <a:spcPct val="0"/>
              </a:spcAft>
              <a:defRPr sz="2800" b="1">
                <a:solidFill>
                  <a:srgbClr val="717074"/>
                </a:solidFill>
                <a:latin typeface="Calibri" pitchFamily="34" charset="0"/>
              </a:defRPr>
            </a:lvl2pPr>
            <a:lvl3pPr algn="l" defTabSz="457200" rtl="0" eaLnBrk="0" fontAlgn="base" hangingPunct="0">
              <a:spcBef>
                <a:spcPct val="0"/>
              </a:spcBef>
              <a:spcAft>
                <a:spcPct val="0"/>
              </a:spcAft>
              <a:defRPr sz="2800" b="1">
                <a:solidFill>
                  <a:srgbClr val="717074"/>
                </a:solidFill>
                <a:latin typeface="Calibri" pitchFamily="34" charset="0"/>
              </a:defRPr>
            </a:lvl3pPr>
            <a:lvl4pPr algn="l" defTabSz="457200" rtl="0" eaLnBrk="0" fontAlgn="base" hangingPunct="0">
              <a:spcBef>
                <a:spcPct val="0"/>
              </a:spcBef>
              <a:spcAft>
                <a:spcPct val="0"/>
              </a:spcAft>
              <a:defRPr sz="2800" b="1">
                <a:solidFill>
                  <a:srgbClr val="717074"/>
                </a:solidFill>
                <a:latin typeface="Calibri" pitchFamily="34" charset="0"/>
              </a:defRPr>
            </a:lvl4pPr>
            <a:lvl5pPr algn="l" defTabSz="457200" rtl="0" eaLnBrk="0" fontAlgn="base" hangingPunct="0">
              <a:spcBef>
                <a:spcPct val="0"/>
              </a:spcBef>
              <a:spcAft>
                <a:spcPct val="0"/>
              </a:spcAft>
              <a:defRPr sz="2800" b="1">
                <a:solidFill>
                  <a:srgbClr val="717074"/>
                </a:solidFill>
                <a:latin typeface="Calibri" pitchFamily="34" charset="0"/>
              </a:defRPr>
            </a:lvl5pPr>
            <a:lvl6pPr marL="457200" algn="l" defTabSz="457200" rtl="0" fontAlgn="base">
              <a:spcBef>
                <a:spcPct val="0"/>
              </a:spcBef>
              <a:spcAft>
                <a:spcPct val="0"/>
              </a:spcAft>
              <a:defRPr sz="2800" b="1">
                <a:solidFill>
                  <a:srgbClr val="5C6F7A"/>
                </a:solidFill>
                <a:latin typeface="Calibri" pitchFamily="34" charset="0"/>
              </a:defRPr>
            </a:lvl6pPr>
            <a:lvl7pPr marL="914400" algn="l" defTabSz="457200" rtl="0" fontAlgn="base">
              <a:spcBef>
                <a:spcPct val="0"/>
              </a:spcBef>
              <a:spcAft>
                <a:spcPct val="0"/>
              </a:spcAft>
              <a:defRPr sz="2800" b="1">
                <a:solidFill>
                  <a:srgbClr val="5C6F7A"/>
                </a:solidFill>
                <a:latin typeface="Calibri" pitchFamily="34" charset="0"/>
              </a:defRPr>
            </a:lvl7pPr>
            <a:lvl8pPr marL="1371600" algn="l" defTabSz="457200" rtl="0" fontAlgn="base">
              <a:spcBef>
                <a:spcPct val="0"/>
              </a:spcBef>
              <a:spcAft>
                <a:spcPct val="0"/>
              </a:spcAft>
              <a:defRPr sz="2800" b="1">
                <a:solidFill>
                  <a:srgbClr val="5C6F7A"/>
                </a:solidFill>
                <a:latin typeface="Calibri" pitchFamily="34" charset="0"/>
              </a:defRPr>
            </a:lvl8pPr>
            <a:lvl9pPr marL="1828800" algn="l" defTabSz="457200" rtl="0" fontAlgn="base">
              <a:spcBef>
                <a:spcPct val="0"/>
              </a:spcBef>
              <a:spcAft>
                <a:spcPct val="0"/>
              </a:spcAft>
              <a:defRPr sz="2800" b="1">
                <a:solidFill>
                  <a:srgbClr val="5C6F7A"/>
                </a:solidFill>
                <a:latin typeface="Calibri" pitchFamily="34" charset="0"/>
              </a:defRPr>
            </a:lvl9pPr>
          </a:lstStyle>
          <a:p>
            <a:pPr algn="ctr"/>
            <a:r>
              <a:rPr lang="en-US" sz="2000" b="0" dirty="0">
                <a:solidFill>
                  <a:schemeClr val="accent6"/>
                </a:solidFill>
                <a:latin typeface="Arial Rounded MT Bold" panose="020F0704030504030204" pitchFamily="34" charset="0"/>
              </a:rPr>
              <a:t>Trigger</a:t>
            </a:r>
          </a:p>
          <a:p>
            <a:pPr algn="ctr"/>
            <a:r>
              <a:rPr lang="en-US" sz="2000" b="0" dirty="0">
                <a:solidFill>
                  <a:schemeClr val="accent6"/>
                </a:solidFill>
                <a:latin typeface="Arial Rounded MT Bold" panose="020F0704030504030204" pitchFamily="34" charset="0"/>
              </a:rPr>
              <a:t>Warnings</a:t>
            </a:r>
          </a:p>
        </p:txBody>
      </p:sp>
      <p:sp>
        <p:nvSpPr>
          <p:cNvPr id="13" name="Title 1">
            <a:extLst>
              <a:ext uri="{FF2B5EF4-FFF2-40B4-BE49-F238E27FC236}">
                <a16:creationId xmlns:a16="http://schemas.microsoft.com/office/drawing/2014/main" id="{85BFCAFC-081D-4290-8E87-BF5AA843AED9}"/>
              </a:ext>
            </a:extLst>
          </p:cNvPr>
          <p:cNvSpPr txBox="1">
            <a:spLocks/>
          </p:cNvSpPr>
          <p:nvPr/>
        </p:nvSpPr>
        <p:spPr>
          <a:xfrm>
            <a:off x="6839279" y="5375132"/>
            <a:ext cx="1650758" cy="725923"/>
          </a:xfrm>
          <a:prstGeom prst="rect">
            <a:avLst/>
          </a:prstGeom>
        </p:spPr>
        <p:txBody>
          <a:bodyPr/>
          <a:lstStyle>
            <a:lvl1pPr algn="l" defTabSz="457200" rtl="0" eaLnBrk="0" fontAlgn="base" hangingPunct="0">
              <a:spcBef>
                <a:spcPct val="0"/>
              </a:spcBef>
              <a:spcAft>
                <a:spcPct val="0"/>
              </a:spcAft>
              <a:defRPr sz="3600" b="1" kern="1200">
                <a:solidFill>
                  <a:schemeClr val="accent5"/>
                </a:solidFill>
                <a:latin typeface="Century Gothic" panose="020B0502020202020204" pitchFamily="34" charset="0"/>
                <a:ea typeface="+mj-ea"/>
                <a:cs typeface="+mj-cs"/>
              </a:defRPr>
            </a:lvl1pPr>
            <a:lvl2pPr algn="l" defTabSz="457200" rtl="0" eaLnBrk="0" fontAlgn="base" hangingPunct="0">
              <a:spcBef>
                <a:spcPct val="0"/>
              </a:spcBef>
              <a:spcAft>
                <a:spcPct val="0"/>
              </a:spcAft>
              <a:defRPr sz="2800" b="1">
                <a:solidFill>
                  <a:srgbClr val="717074"/>
                </a:solidFill>
                <a:latin typeface="Calibri" pitchFamily="34" charset="0"/>
              </a:defRPr>
            </a:lvl2pPr>
            <a:lvl3pPr algn="l" defTabSz="457200" rtl="0" eaLnBrk="0" fontAlgn="base" hangingPunct="0">
              <a:spcBef>
                <a:spcPct val="0"/>
              </a:spcBef>
              <a:spcAft>
                <a:spcPct val="0"/>
              </a:spcAft>
              <a:defRPr sz="2800" b="1">
                <a:solidFill>
                  <a:srgbClr val="717074"/>
                </a:solidFill>
                <a:latin typeface="Calibri" pitchFamily="34" charset="0"/>
              </a:defRPr>
            </a:lvl3pPr>
            <a:lvl4pPr algn="l" defTabSz="457200" rtl="0" eaLnBrk="0" fontAlgn="base" hangingPunct="0">
              <a:spcBef>
                <a:spcPct val="0"/>
              </a:spcBef>
              <a:spcAft>
                <a:spcPct val="0"/>
              </a:spcAft>
              <a:defRPr sz="2800" b="1">
                <a:solidFill>
                  <a:srgbClr val="717074"/>
                </a:solidFill>
                <a:latin typeface="Calibri" pitchFamily="34" charset="0"/>
              </a:defRPr>
            </a:lvl4pPr>
            <a:lvl5pPr algn="l" defTabSz="457200" rtl="0" eaLnBrk="0" fontAlgn="base" hangingPunct="0">
              <a:spcBef>
                <a:spcPct val="0"/>
              </a:spcBef>
              <a:spcAft>
                <a:spcPct val="0"/>
              </a:spcAft>
              <a:defRPr sz="2800" b="1">
                <a:solidFill>
                  <a:srgbClr val="717074"/>
                </a:solidFill>
                <a:latin typeface="Calibri" pitchFamily="34" charset="0"/>
              </a:defRPr>
            </a:lvl5pPr>
            <a:lvl6pPr marL="457200" algn="l" defTabSz="457200" rtl="0" fontAlgn="base">
              <a:spcBef>
                <a:spcPct val="0"/>
              </a:spcBef>
              <a:spcAft>
                <a:spcPct val="0"/>
              </a:spcAft>
              <a:defRPr sz="2800" b="1">
                <a:solidFill>
                  <a:srgbClr val="5C6F7A"/>
                </a:solidFill>
                <a:latin typeface="Calibri" pitchFamily="34" charset="0"/>
              </a:defRPr>
            </a:lvl6pPr>
            <a:lvl7pPr marL="914400" algn="l" defTabSz="457200" rtl="0" fontAlgn="base">
              <a:spcBef>
                <a:spcPct val="0"/>
              </a:spcBef>
              <a:spcAft>
                <a:spcPct val="0"/>
              </a:spcAft>
              <a:defRPr sz="2800" b="1">
                <a:solidFill>
                  <a:srgbClr val="5C6F7A"/>
                </a:solidFill>
                <a:latin typeface="Calibri" pitchFamily="34" charset="0"/>
              </a:defRPr>
            </a:lvl7pPr>
            <a:lvl8pPr marL="1371600" algn="l" defTabSz="457200" rtl="0" fontAlgn="base">
              <a:spcBef>
                <a:spcPct val="0"/>
              </a:spcBef>
              <a:spcAft>
                <a:spcPct val="0"/>
              </a:spcAft>
              <a:defRPr sz="2800" b="1">
                <a:solidFill>
                  <a:srgbClr val="5C6F7A"/>
                </a:solidFill>
                <a:latin typeface="Calibri" pitchFamily="34" charset="0"/>
              </a:defRPr>
            </a:lvl8pPr>
            <a:lvl9pPr marL="1828800" algn="l" defTabSz="457200" rtl="0" fontAlgn="base">
              <a:spcBef>
                <a:spcPct val="0"/>
              </a:spcBef>
              <a:spcAft>
                <a:spcPct val="0"/>
              </a:spcAft>
              <a:defRPr sz="2800" b="1">
                <a:solidFill>
                  <a:srgbClr val="5C6F7A"/>
                </a:solidFill>
                <a:latin typeface="Calibri" pitchFamily="34" charset="0"/>
              </a:defRPr>
            </a:lvl9pPr>
          </a:lstStyle>
          <a:p>
            <a:pPr algn="ctr"/>
            <a:r>
              <a:rPr lang="en-US" sz="2000" b="0" dirty="0">
                <a:solidFill>
                  <a:schemeClr val="accent6"/>
                </a:solidFill>
                <a:latin typeface="Arial Rounded MT Bold" panose="020F0704030504030204" pitchFamily="34" charset="0"/>
              </a:rPr>
              <a:t>COVID-19</a:t>
            </a:r>
          </a:p>
          <a:p>
            <a:pPr algn="ctr"/>
            <a:r>
              <a:rPr lang="en-US" sz="2000" b="0" dirty="0">
                <a:solidFill>
                  <a:schemeClr val="accent6"/>
                </a:solidFill>
                <a:latin typeface="Arial Rounded MT Bold" panose="020F0704030504030204" pitchFamily="34" charset="0"/>
              </a:rPr>
              <a:t>Outbreaks</a:t>
            </a:r>
          </a:p>
        </p:txBody>
      </p:sp>
      <p:pic>
        <p:nvPicPr>
          <p:cNvPr id="17" name="Picture 16">
            <a:extLst>
              <a:ext uri="{FF2B5EF4-FFF2-40B4-BE49-F238E27FC236}">
                <a16:creationId xmlns:a16="http://schemas.microsoft.com/office/drawing/2014/main" id="{D7949C4A-F0B3-4B43-8E7F-E96910318A4B}"/>
              </a:ext>
            </a:extLst>
          </p:cNvPr>
          <p:cNvPicPr>
            <a:picLocks noChangeAspect="1"/>
          </p:cNvPicPr>
          <p:nvPr/>
        </p:nvPicPr>
        <p:blipFill>
          <a:blip r:embed="rId2"/>
          <a:stretch>
            <a:fillRect/>
          </a:stretch>
        </p:blipFill>
        <p:spPr>
          <a:xfrm>
            <a:off x="9513934" y="4468286"/>
            <a:ext cx="2271177" cy="2191347"/>
          </a:xfrm>
          <a:prstGeom prst="rect">
            <a:avLst/>
          </a:prstGeom>
        </p:spPr>
      </p:pic>
    </p:spTree>
    <p:extLst>
      <p:ext uri="{BB962C8B-B14F-4D97-AF65-F5344CB8AC3E}">
        <p14:creationId xmlns:p14="http://schemas.microsoft.com/office/powerpoint/2010/main" val="3210009577"/>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B42BA4E-C14C-4B4D-A41D-D23829397402}"/>
              </a:ext>
            </a:extLst>
          </p:cNvPr>
          <p:cNvSpPr>
            <a:spLocks noGrp="1"/>
          </p:cNvSpPr>
          <p:nvPr>
            <p:ph type="sldNum" sz="quarter" idx="4294967295"/>
          </p:nvPr>
        </p:nvSpPr>
        <p:spPr>
          <a:xfrm>
            <a:off x="11533188" y="6689725"/>
            <a:ext cx="655637" cy="179388"/>
          </a:xfrm>
        </p:spPr>
        <p:txBody>
          <a:bodyPr/>
          <a:lstStyle/>
          <a:p>
            <a:pPr>
              <a:defRPr/>
            </a:pPr>
            <a:fld id="{4C0A3798-3E55-40AD-888C-464D28038119}" type="slidenum">
              <a:rPr lang="en-US" smtClean="0"/>
              <a:pPr>
                <a:defRPr/>
              </a:pPr>
              <a:t>161</a:t>
            </a:fld>
            <a:endParaRPr lang="en-US" dirty="0"/>
          </a:p>
        </p:txBody>
      </p:sp>
      <p:sp>
        <p:nvSpPr>
          <p:cNvPr id="5" name="Flowchart: Connector 4">
            <a:extLst>
              <a:ext uri="{FF2B5EF4-FFF2-40B4-BE49-F238E27FC236}">
                <a16:creationId xmlns:a16="http://schemas.microsoft.com/office/drawing/2014/main" id="{71F3B6DE-AB6E-4FEC-B9FD-2CB3472C7D9D}"/>
              </a:ext>
            </a:extLst>
          </p:cNvPr>
          <p:cNvSpPr/>
          <p:nvPr/>
        </p:nvSpPr>
        <p:spPr>
          <a:xfrm>
            <a:off x="4094162" y="1428750"/>
            <a:ext cx="4000500" cy="4000500"/>
          </a:xfrm>
          <a:prstGeom prst="flowChartConnector">
            <a:avLst/>
          </a:prstGeom>
          <a:solidFill>
            <a:schemeClr val="bg1"/>
          </a:solidFill>
          <a:ln w="127000">
            <a:solidFill>
              <a:schemeClr val="accent3"/>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6" name="Title 1">
            <a:extLst>
              <a:ext uri="{FF2B5EF4-FFF2-40B4-BE49-F238E27FC236}">
                <a16:creationId xmlns:a16="http://schemas.microsoft.com/office/drawing/2014/main" id="{00DA49C7-3366-415D-A645-D02EBEC869E0}"/>
              </a:ext>
            </a:extLst>
          </p:cNvPr>
          <p:cNvSpPr txBox="1">
            <a:spLocks/>
          </p:cNvSpPr>
          <p:nvPr/>
        </p:nvSpPr>
        <p:spPr>
          <a:xfrm>
            <a:off x="4094162" y="2838918"/>
            <a:ext cx="4000500" cy="1180164"/>
          </a:xfrm>
          <a:prstGeom prst="rect">
            <a:avLst/>
          </a:prstGeom>
        </p:spPr>
        <p:txBody>
          <a:bodyPr/>
          <a:lstStyle>
            <a:lvl1pPr algn="l" defTabSz="457200" rtl="0" eaLnBrk="0" fontAlgn="base" hangingPunct="0">
              <a:spcBef>
                <a:spcPct val="0"/>
              </a:spcBef>
              <a:spcAft>
                <a:spcPct val="0"/>
              </a:spcAft>
              <a:defRPr sz="3600" b="1" kern="1200">
                <a:solidFill>
                  <a:schemeClr val="accent5"/>
                </a:solidFill>
                <a:latin typeface="Century Gothic" panose="020B0502020202020204" pitchFamily="34" charset="0"/>
                <a:ea typeface="+mj-ea"/>
                <a:cs typeface="+mj-cs"/>
              </a:defRPr>
            </a:lvl1pPr>
            <a:lvl2pPr algn="l" defTabSz="457200" rtl="0" eaLnBrk="0" fontAlgn="base" hangingPunct="0">
              <a:spcBef>
                <a:spcPct val="0"/>
              </a:spcBef>
              <a:spcAft>
                <a:spcPct val="0"/>
              </a:spcAft>
              <a:defRPr sz="2800" b="1">
                <a:solidFill>
                  <a:srgbClr val="717074"/>
                </a:solidFill>
                <a:latin typeface="Calibri" pitchFamily="34" charset="0"/>
              </a:defRPr>
            </a:lvl2pPr>
            <a:lvl3pPr algn="l" defTabSz="457200" rtl="0" eaLnBrk="0" fontAlgn="base" hangingPunct="0">
              <a:spcBef>
                <a:spcPct val="0"/>
              </a:spcBef>
              <a:spcAft>
                <a:spcPct val="0"/>
              </a:spcAft>
              <a:defRPr sz="2800" b="1">
                <a:solidFill>
                  <a:srgbClr val="717074"/>
                </a:solidFill>
                <a:latin typeface="Calibri" pitchFamily="34" charset="0"/>
              </a:defRPr>
            </a:lvl3pPr>
            <a:lvl4pPr algn="l" defTabSz="457200" rtl="0" eaLnBrk="0" fontAlgn="base" hangingPunct="0">
              <a:spcBef>
                <a:spcPct val="0"/>
              </a:spcBef>
              <a:spcAft>
                <a:spcPct val="0"/>
              </a:spcAft>
              <a:defRPr sz="2800" b="1">
                <a:solidFill>
                  <a:srgbClr val="717074"/>
                </a:solidFill>
                <a:latin typeface="Calibri" pitchFamily="34" charset="0"/>
              </a:defRPr>
            </a:lvl4pPr>
            <a:lvl5pPr algn="l" defTabSz="457200" rtl="0" eaLnBrk="0" fontAlgn="base" hangingPunct="0">
              <a:spcBef>
                <a:spcPct val="0"/>
              </a:spcBef>
              <a:spcAft>
                <a:spcPct val="0"/>
              </a:spcAft>
              <a:defRPr sz="2800" b="1">
                <a:solidFill>
                  <a:srgbClr val="717074"/>
                </a:solidFill>
                <a:latin typeface="Calibri" pitchFamily="34" charset="0"/>
              </a:defRPr>
            </a:lvl5pPr>
            <a:lvl6pPr marL="457200" algn="l" defTabSz="457200" rtl="0" fontAlgn="base">
              <a:spcBef>
                <a:spcPct val="0"/>
              </a:spcBef>
              <a:spcAft>
                <a:spcPct val="0"/>
              </a:spcAft>
              <a:defRPr sz="2800" b="1">
                <a:solidFill>
                  <a:srgbClr val="5C6F7A"/>
                </a:solidFill>
                <a:latin typeface="Calibri" pitchFamily="34" charset="0"/>
              </a:defRPr>
            </a:lvl6pPr>
            <a:lvl7pPr marL="914400" algn="l" defTabSz="457200" rtl="0" fontAlgn="base">
              <a:spcBef>
                <a:spcPct val="0"/>
              </a:spcBef>
              <a:spcAft>
                <a:spcPct val="0"/>
              </a:spcAft>
              <a:defRPr sz="2800" b="1">
                <a:solidFill>
                  <a:srgbClr val="5C6F7A"/>
                </a:solidFill>
                <a:latin typeface="Calibri" pitchFamily="34" charset="0"/>
              </a:defRPr>
            </a:lvl7pPr>
            <a:lvl8pPr marL="1371600" algn="l" defTabSz="457200" rtl="0" fontAlgn="base">
              <a:spcBef>
                <a:spcPct val="0"/>
              </a:spcBef>
              <a:spcAft>
                <a:spcPct val="0"/>
              </a:spcAft>
              <a:defRPr sz="2800" b="1">
                <a:solidFill>
                  <a:srgbClr val="5C6F7A"/>
                </a:solidFill>
                <a:latin typeface="Calibri" pitchFamily="34" charset="0"/>
              </a:defRPr>
            </a:lvl8pPr>
            <a:lvl9pPr marL="1828800" algn="l" defTabSz="457200" rtl="0" fontAlgn="base">
              <a:spcBef>
                <a:spcPct val="0"/>
              </a:spcBef>
              <a:spcAft>
                <a:spcPct val="0"/>
              </a:spcAft>
              <a:defRPr sz="2800" b="1">
                <a:solidFill>
                  <a:srgbClr val="5C6F7A"/>
                </a:solidFill>
                <a:latin typeface="Calibri" pitchFamily="34" charset="0"/>
              </a:defRPr>
            </a:lvl9pPr>
          </a:lstStyle>
          <a:p>
            <a:pPr algn="ctr"/>
            <a:r>
              <a:rPr lang="en-US" dirty="0">
                <a:latin typeface="Arial Rounded MT Bold" panose="020F0704030504030204" pitchFamily="34" charset="0"/>
              </a:rPr>
              <a:t>Role-Play</a:t>
            </a:r>
          </a:p>
          <a:p>
            <a:pPr algn="ctr"/>
            <a:r>
              <a:rPr lang="en-US" dirty="0">
                <a:latin typeface="Arial Rounded MT Bold" panose="020F0704030504030204" pitchFamily="34" charset="0"/>
              </a:rPr>
              <a:t>Demonstration</a:t>
            </a:r>
          </a:p>
        </p:txBody>
      </p:sp>
    </p:spTree>
    <p:extLst>
      <p:ext uri="{BB962C8B-B14F-4D97-AF65-F5344CB8AC3E}">
        <p14:creationId xmlns:p14="http://schemas.microsoft.com/office/powerpoint/2010/main" val="2163772173"/>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D371837-9C12-46F8-80B9-F22A5071B515}"/>
              </a:ext>
            </a:extLst>
          </p:cNvPr>
          <p:cNvSpPr>
            <a:spLocks noGrp="1"/>
          </p:cNvSpPr>
          <p:nvPr>
            <p:ph type="title"/>
          </p:nvPr>
        </p:nvSpPr>
        <p:spPr>
          <a:xfrm>
            <a:off x="1539300" y="362886"/>
            <a:ext cx="8005391" cy="1077322"/>
          </a:xfrm>
        </p:spPr>
        <p:txBody>
          <a:bodyPr/>
          <a:lstStyle/>
          <a:p>
            <a:r>
              <a:rPr lang="en-US" dirty="0"/>
              <a:t>What is a role-play demonstration?</a:t>
            </a:r>
          </a:p>
        </p:txBody>
      </p:sp>
      <p:sp>
        <p:nvSpPr>
          <p:cNvPr id="5" name="Content Placeholder 4">
            <a:extLst>
              <a:ext uri="{FF2B5EF4-FFF2-40B4-BE49-F238E27FC236}">
                <a16:creationId xmlns:a16="http://schemas.microsoft.com/office/drawing/2014/main" id="{A547F846-3DB1-4972-A7DA-EEE5D7742AF0}"/>
              </a:ext>
            </a:extLst>
          </p:cNvPr>
          <p:cNvSpPr>
            <a:spLocks noGrp="1"/>
          </p:cNvSpPr>
          <p:nvPr>
            <p:ph idx="1"/>
          </p:nvPr>
        </p:nvSpPr>
        <p:spPr/>
        <p:txBody>
          <a:bodyPr/>
          <a:lstStyle/>
          <a:p>
            <a:r>
              <a:rPr lang="en-US" dirty="0">
                <a:latin typeface="Century Gothic"/>
              </a:rPr>
              <a:t>This is a practice session where you lead an activity from the HIV Prevention Ambassador Training Package just as you would with actual Ambassadors. </a:t>
            </a:r>
          </a:p>
          <a:p>
            <a:r>
              <a:rPr lang="en-US" dirty="0">
                <a:latin typeface="Century Gothic"/>
              </a:rPr>
              <a:t>Ensure that the activity is interactive and that you foster discussion and engagement with the participants. </a:t>
            </a:r>
          </a:p>
          <a:p>
            <a:r>
              <a:rPr lang="en-US" dirty="0">
                <a:latin typeface="Century Gothic"/>
              </a:rPr>
              <a:t>The rest of the group will act as participants, who are would-be Ambassadors, AGYWs just out of school.</a:t>
            </a:r>
            <a:endParaRPr lang="en-US" dirty="0"/>
          </a:p>
        </p:txBody>
      </p:sp>
      <p:sp>
        <p:nvSpPr>
          <p:cNvPr id="3" name="Slide Number Placeholder 2">
            <a:extLst>
              <a:ext uri="{FF2B5EF4-FFF2-40B4-BE49-F238E27FC236}">
                <a16:creationId xmlns:a16="http://schemas.microsoft.com/office/drawing/2014/main" id="{77E54F18-3981-4676-B839-0E87F9961C39}"/>
              </a:ext>
            </a:extLst>
          </p:cNvPr>
          <p:cNvSpPr>
            <a:spLocks noGrp="1"/>
          </p:cNvSpPr>
          <p:nvPr>
            <p:ph type="sldNum" sz="quarter" idx="10"/>
          </p:nvPr>
        </p:nvSpPr>
        <p:spPr/>
        <p:txBody>
          <a:bodyPr/>
          <a:lstStyle/>
          <a:p>
            <a:pPr>
              <a:defRPr/>
            </a:pPr>
            <a:fld id="{17F1F82B-EACD-44DD-B37E-7A7D49CC393D}" type="slidenum">
              <a:rPr lang="en-US" smtClean="0"/>
              <a:pPr>
                <a:defRPr/>
              </a:pPr>
              <a:t>162</a:t>
            </a:fld>
            <a:endParaRPr lang="en-US" dirty="0"/>
          </a:p>
        </p:txBody>
      </p:sp>
    </p:spTree>
    <p:extLst>
      <p:ext uri="{BB962C8B-B14F-4D97-AF65-F5344CB8AC3E}">
        <p14:creationId xmlns:p14="http://schemas.microsoft.com/office/powerpoint/2010/main" val="3862355583"/>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0BB611-D9DA-4B46-A9C2-DE614ED938B5}"/>
              </a:ext>
            </a:extLst>
          </p:cNvPr>
          <p:cNvSpPr>
            <a:spLocks noGrp="1"/>
          </p:cNvSpPr>
          <p:nvPr>
            <p:ph type="title"/>
          </p:nvPr>
        </p:nvSpPr>
        <p:spPr>
          <a:xfrm>
            <a:off x="1539301" y="362886"/>
            <a:ext cx="6639486" cy="1077322"/>
          </a:xfrm>
        </p:spPr>
        <p:txBody>
          <a:bodyPr/>
          <a:lstStyle/>
          <a:p>
            <a:r>
              <a:rPr lang="en-US" dirty="0"/>
              <a:t>Quick Tips</a:t>
            </a:r>
          </a:p>
        </p:txBody>
      </p:sp>
      <p:sp>
        <p:nvSpPr>
          <p:cNvPr id="7" name="Content Placeholder 6">
            <a:extLst>
              <a:ext uri="{FF2B5EF4-FFF2-40B4-BE49-F238E27FC236}">
                <a16:creationId xmlns:a16="http://schemas.microsoft.com/office/drawing/2014/main" id="{446FC810-A39E-426B-BFCC-9812B475991E}"/>
              </a:ext>
            </a:extLst>
          </p:cNvPr>
          <p:cNvSpPr>
            <a:spLocks noGrp="1"/>
          </p:cNvSpPr>
          <p:nvPr>
            <p:ph idx="1"/>
          </p:nvPr>
        </p:nvSpPr>
        <p:spPr>
          <a:xfrm>
            <a:off x="1539302" y="1519588"/>
            <a:ext cx="9536448" cy="4445370"/>
          </a:xfrm>
        </p:spPr>
        <p:txBody>
          <a:bodyPr/>
          <a:lstStyle/>
          <a:p>
            <a:r>
              <a:rPr lang="en-US" dirty="0"/>
              <a:t>Keep the demonstration short and concise.</a:t>
            </a:r>
          </a:p>
          <a:p>
            <a:r>
              <a:rPr lang="en-US" dirty="0"/>
              <a:t>Focus on relatability – your audience should be able to relate to the characters and the themes.</a:t>
            </a:r>
          </a:p>
          <a:p>
            <a:r>
              <a:rPr lang="en-US" dirty="0"/>
              <a:t>Engage your audience.</a:t>
            </a:r>
          </a:p>
          <a:p>
            <a:r>
              <a:rPr lang="en-US" dirty="0"/>
              <a:t>Assign different roles to team members. </a:t>
            </a:r>
          </a:p>
          <a:p>
            <a:r>
              <a:rPr lang="en-US" dirty="0"/>
              <a:t>Summarize key messages from your topic and incorporate them throughout your role-play.</a:t>
            </a:r>
          </a:p>
          <a:p>
            <a:endParaRPr lang="en-US" dirty="0"/>
          </a:p>
        </p:txBody>
      </p:sp>
      <p:sp>
        <p:nvSpPr>
          <p:cNvPr id="3" name="Slide Number Placeholder 2">
            <a:extLst>
              <a:ext uri="{FF2B5EF4-FFF2-40B4-BE49-F238E27FC236}">
                <a16:creationId xmlns:a16="http://schemas.microsoft.com/office/drawing/2014/main" id="{68E2245C-E09C-4FA2-93D8-175709C33568}"/>
              </a:ext>
            </a:extLst>
          </p:cNvPr>
          <p:cNvSpPr>
            <a:spLocks noGrp="1"/>
          </p:cNvSpPr>
          <p:nvPr>
            <p:ph type="sldNum" sz="quarter" idx="10"/>
          </p:nvPr>
        </p:nvSpPr>
        <p:spPr>
          <a:xfrm>
            <a:off x="11075749" y="6689725"/>
            <a:ext cx="655996" cy="179388"/>
          </a:xfrm>
        </p:spPr>
        <p:txBody>
          <a:bodyPr/>
          <a:lstStyle/>
          <a:p>
            <a:fld id="{17F1F82B-EACD-44DD-B37E-7A7D49CC393D}" type="slidenum">
              <a:rPr lang="en-US"/>
              <a:pPr/>
              <a:t>163</a:t>
            </a:fld>
            <a:endParaRPr lang="en-US" dirty="0"/>
          </a:p>
        </p:txBody>
      </p:sp>
    </p:spTree>
    <p:extLst>
      <p:ext uri="{BB962C8B-B14F-4D97-AF65-F5344CB8AC3E}">
        <p14:creationId xmlns:p14="http://schemas.microsoft.com/office/powerpoint/2010/main" val="2750013767"/>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B42BA4E-C14C-4B4D-A41D-D23829397402}"/>
              </a:ext>
            </a:extLst>
          </p:cNvPr>
          <p:cNvSpPr>
            <a:spLocks noGrp="1"/>
          </p:cNvSpPr>
          <p:nvPr>
            <p:ph type="sldNum" sz="quarter" idx="4294967295"/>
          </p:nvPr>
        </p:nvSpPr>
        <p:spPr>
          <a:xfrm>
            <a:off x="11533188" y="6689725"/>
            <a:ext cx="655637" cy="179388"/>
          </a:xfrm>
        </p:spPr>
        <p:txBody>
          <a:bodyPr/>
          <a:lstStyle/>
          <a:p>
            <a:pPr>
              <a:defRPr/>
            </a:pPr>
            <a:fld id="{4C0A3798-3E55-40AD-888C-464D28038119}" type="slidenum">
              <a:rPr lang="en-US" smtClean="0"/>
              <a:pPr>
                <a:defRPr/>
              </a:pPr>
              <a:t>164</a:t>
            </a:fld>
            <a:endParaRPr lang="en-US"/>
          </a:p>
        </p:txBody>
      </p:sp>
      <p:sp>
        <p:nvSpPr>
          <p:cNvPr id="5" name="Flowchart: Connector 4">
            <a:extLst>
              <a:ext uri="{FF2B5EF4-FFF2-40B4-BE49-F238E27FC236}">
                <a16:creationId xmlns:a16="http://schemas.microsoft.com/office/drawing/2014/main" id="{71F3B6DE-AB6E-4FEC-B9FD-2CB3472C7D9D}"/>
              </a:ext>
            </a:extLst>
          </p:cNvPr>
          <p:cNvSpPr/>
          <p:nvPr/>
        </p:nvSpPr>
        <p:spPr>
          <a:xfrm>
            <a:off x="4094162" y="1428750"/>
            <a:ext cx="4000500" cy="4000500"/>
          </a:xfrm>
          <a:prstGeom prst="flowChartConnector">
            <a:avLst/>
          </a:prstGeom>
          <a:solidFill>
            <a:schemeClr val="bg1"/>
          </a:solidFill>
          <a:ln w="127000">
            <a:solidFill>
              <a:schemeClr val="accent3"/>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00DA49C7-3366-415D-A645-D02EBEC869E0}"/>
              </a:ext>
            </a:extLst>
          </p:cNvPr>
          <p:cNvSpPr txBox="1">
            <a:spLocks/>
          </p:cNvSpPr>
          <p:nvPr/>
        </p:nvSpPr>
        <p:spPr>
          <a:xfrm>
            <a:off x="4094162" y="3091268"/>
            <a:ext cx="4000500" cy="675463"/>
          </a:xfrm>
          <a:prstGeom prst="rect">
            <a:avLst/>
          </a:prstGeom>
        </p:spPr>
        <p:txBody>
          <a:bodyPr/>
          <a:lstStyle>
            <a:lvl1pPr algn="l" defTabSz="457200" rtl="0" eaLnBrk="0" fontAlgn="base" hangingPunct="0">
              <a:spcBef>
                <a:spcPct val="0"/>
              </a:spcBef>
              <a:spcAft>
                <a:spcPct val="0"/>
              </a:spcAft>
              <a:defRPr sz="3600" b="1" kern="1200">
                <a:solidFill>
                  <a:schemeClr val="accent5"/>
                </a:solidFill>
                <a:latin typeface="Century Gothic" panose="020B0502020202020204" pitchFamily="34" charset="0"/>
                <a:ea typeface="+mj-ea"/>
                <a:cs typeface="+mj-cs"/>
              </a:defRPr>
            </a:lvl1pPr>
            <a:lvl2pPr algn="l" defTabSz="457200" rtl="0" eaLnBrk="0" fontAlgn="base" hangingPunct="0">
              <a:spcBef>
                <a:spcPct val="0"/>
              </a:spcBef>
              <a:spcAft>
                <a:spcPct val="0"/>
              </a:spcAft>
              <a:defRPr sz="2800" b="1">
                <a:solidFill>
                  <a:srgbClr val="717074"/>
                </a:solidFill>
                <a:latin typeface="Calibri" pitchFamily="34" charset="0"/>
              </a:defRPr>
            </a:lvl2pPr>
            <a:lvl3pPr algn="l" defTabSz="457200" rtl="0" eaLnBrk="0" fontAlgn="base" hangingPunct="0">
              <a:spcBef>
                <a:spcPct val="0"/>
              </a:spcBef>
              <a:spcAft>
                <a:spcPct val="0"/>
              </a:spcAft>
              <a:defRPr sz="2800" b="1">
                <a:solidFill>
                  <a:srgbClr val="717074"/>
                </a:solidFill>
                <a:latin typeface="Calibri" pitchFamily="34" charset="0"/>
              </a:defRPr>
            </a:lvl3pPr>
            <a:lvl4pPr algn="l" defTabSz="457200" rtl="0" eaLnBrk="0" fontAlgn="base" hangingPunct="0">
              <a:spcBef>
                <a:spcPct val="0"/>
              </a:spcBef>
              <a:spcAft>
                <a:spcPct val="0"/>
              </a:spcAft>
              <a:defRPr sz="2800" b="1">
                <a:solidFill>
                  <a:srgbClr val="717074"/>
                </a:solidFill>
                <a:latin typeface="Calibri" pitchFamily="34" charset="0"/>
              </a:defRPr>
            </a:lvl4pPr>
            <a:lvl5pPr algn="l" defTabSz="457200" rtl="0" eaLnBrk="0" fontAlgn="base" hangingPunct="0">
              <a:spcBef>
                <a:spcPct val="0"/>
              </a:spcBef>
              <a:spcAft>
                <a:spcPct val="0"/>
              </a:spcAft>
              <a:defRPr sz="2800" b="1">
                <a:solidFill>
                  <a:srgbClr val="717074"/>
                </a:solidFill>
                <a:latin typeface="Calibri" pitchFamily="34" charset="0"/>
              </a:defRPr>
            </a:lvl5pPr>
            <a:lvl6pPr marL="457200" algn="l" defTabSz="457200" rtl="0" fontAlgn="base">
              <a:spcBef>
                <a:spcPct val="0"/>
              </a:spcBef>
              <a:spcAft>
                <a:spcPct val="0"/>
              </a:spcAft>
              <a:defRPr sz="2800" b="1">
                <a:solidFill>
                  <a:srgbClr val="5C6F7A"/>
                </a:solidFill>
                <a:latin typeface="Calibri" pitchFamily="34" charset="0"/>
              </a:defRPr>
            </a:lvl6pPr>
            <a:lvl7pPr marL="914400" algn="l" defTabSz="457200" rtl="0" fontAlgn="base">
              <a:spcBef>
                <a:spcPct val="0"/>
              </a:spcBef>
              <a:spcAft>
                <a:spcPct val="0"/>
              </a:spcAft>
              <a:defRPr sz="2800" b="1">
                <a:solidFill>
                  <a:srgbClr val="5C6F7A"/>
                </a:solidFill>
                <a:latin typeface="Calibri" pitchFamily="34" charset="0"/>
              </a:defRPr>
            </a:lvl7pPr>
            <a:lvl8pPr marL="1371600" algn="l" defTabSz="457200" rtl="0" fontAlgn="base">
              <a:spcBef>
                <a:spcPct val="0"/>
              </a:spcBef>
              <a:spcAft>
                <a:spcPct val="0"/>
              </a:spcAft>
              <a:defRPr sz="2800" b="1">
                <a:solidFill>
                  <a:srgbClr val="5C6F7A"/>
                </a:solidFill>
                <a:latin typeface="Calibri" pitchFamily="34" charset="0"/>
              </a:defRPr>
            </a:lvl8pPr>
            <a:lvl9pPr marL="1828800" algn="l" defTabSz="457200" rtl="0" fontAlgn="base">
              <a:spcBef>
                <a:spcPct val="0"/>
              </a:spcBef>
              <a:spcAft>
                <a:spcPct val="0"/>
              </a:spcAft>
              <a:defRPr sz="2800" b="1">
                <a:solidFill>
                  <a:srgbClr val="5C6F7A"/>
                </a:solidFill>
                <a:latin typeface="Calibri" pitchFamily="34" charset="0"/>
              </a:defRPr>
            </a:lvl9pPr>
          </a:lstStyle>
          <a:p>
            <a:pPr algn="ctr"/>
            <a:r>
              <a:rPr lang="en-US" dirty="0">
                <a:latin typeface="Arial Rounded MT Bold" panose="020F0704030504030204" pitchFamily="34" charset="0"/>
              </a:rPr>
              <a:t>Homework</a:t>
            </a:r>
          </a:p>
        </p:txBody>
      </p:sp>
    </p:spTree>
    <p:extLst>
      <p:ext uri="{BB962C8B-B14F-4D97-AF65-F5344CB8AC3E}">
        <p14:creationId xmlns:p14="http://schemas.microsoft.com/office/powerpoint/2010/main" val="3128649964"/>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D2CFC8D-E8E0-4DDF-88E9-A73CEC67A076}"/>
              </a:ext>
            </a:extLst>
          </p:cNvPr>
          <p:cNvSpPr>
            <a:spLocks noGrp="1"/>
          </p:cNvSpPr>
          <p:nvPr>
            <p:ph type="title"/>
          </p:nvPr>
        </p:nvSpPr>
        <p:spPr/>
        <p:txBody>
          <a:bodyPr/>
          <a:lstStyle/>
          <a:p>
            <a:r>
              <a:rPr lang="en-US"/>
              <a:t>Homework</a:t>
            </a:r>
          </a:p>
        </p:txBody>
      </p:sp>
      <p:sp>
        <p:nvSpPr>
          <p:cNvPr id="3" name="Slide Number Placeholder 2">
            <a:extLst>
              <a:ext uri="{FF2B5EF4-FFF2-40B4-BE49-F238E27FC236}">
                <a16:creationId xmlns:a16="http://schemas.microsoft.com/office/drawing/2014/main" id="{347509EC-3121-4B0B-9391-09789AFF6427}"/>
              </a:ext>
            </a:extLst>
          </p:cNvPr>
          <p:cNvSpPr>
            <a:spLocks noGrp="1"/>
          </p:cNvSpPr>
          <p:nvPr>
            <p:ph type="sldNum" sz="quarter" idx="10"/>
          </p:nvPr>
        </p:nvSpPr>
        <p:spPr/>
        <p:txBody>
          <a:bodyPr/>
          <a:lstStyle/>
          <a:p>
            <a:pPr>
              <a:defRPr/>
            </a:pPr>
            <a:fld id="{17F1F82B-EACD-44DD-B37E-7A7D49CC393D}" type="slidenum">
              <a:rPr lang="en-US" smtClean="0"/>
              <a:pPr>
                <a:defRPr/>
              </a:pPr>
              <a:t>165</a:t>
            </a:fld>
            <a:endParaRPr lang="en-US"/>
          </a:p>
        </p:txBody>
      </p:sp>
      <p:graphicFrame>
        <p:nvGraphicFramePr>
          <p:cNvPr id="9" name="Table 5">
            <a:extLst>
              <a:ext uri="{FF2B5EF4-FFF2-40B4-BE49-F238E27FC236}">
                <a16:creationId xmlns:a16="http://schemas.microsoft.com/office/drawing/2014/main" id="{AA9CF7AA-8BB6-427C-AE57-3541DE62718B}"/>
              </a:ext>
            </a:extLst>
          </p:cNvPr>
          <p:cNvGraphicFramePr>
            <a:graphicFrameLocks/>
          </p:cNvGraphicFramePr>
          <p:nvPr>
            <p:extLst>
              <p:ext uri="{D42A27DB-BD31-4B8C-83A1-F6EECF244321}">
                <p14:modId xmlns:p14="http://schemas.microsoft.com/office/powerpoint/2010/main" val="2060008165"/>
              </p:ext>
            </p:extLst>
          </p:nvPr>
        </p:nvGraphicFramePr>
        <p:xfrm>
          <a:off x="1539301" y="1519588"/>
          <a:ext cx="7140829" cy="1651000"/>
        </p:xfrm>
        <a:graphic>
          <a:graphicData uri="http://schemas.openxmlformats.org/drawingml/2006/table">
            <a:tbl>
              <a:tblPr firstRow="1" bandRow="1">
                <a:tableStyleId>{5C22544A-7EE6-4342-B048-85BDC9FD1C3A}</a:tableStyleId>
              </a:tblPr>
              <a:tblGrid>
                <a:gridCol w="1695000">
                  <a:extLst>
                    <a:ext uri="{9D8B030D-6E8A-4147-A177-3AD203B41FA5}">
                      <a16:colId xmlns:a16="http://schemas.microsoft.com/office/drawing/2014/main" val="631806862"/>
                    </a:ext>
                  </a:extLst>
                </a:gridCol>
                <a:gridCol w="5445829">
                  <a:extLst>
                    <a:ext uri="{9D8B030D-6E8A-4147-A177-3AD203B41FA5}">
                      <a16:colId xmlns:a16="http://schemas.microsoft.com/office/drawing/2014/main" val="2207652724"/>
                    </a:ext>
                  </a:extLst>
                </a:gridCol>
              </a:tblGrid>
              <a:tr h="370840">
                <a:tc>
                  <a:txBody>
                    <a:bodyPr/>
                    <a:lstStyle/>
                    <a:p>
                      <a:r>
                        <a:rPr lang="en-US" dirty="0"/>
                        <a:t>Assignment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a:t>Details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37451458"/>
                  </a:ext>
                </a:extLst>
              </a:tr>
              <a:tr h="370840">
                <a:tc>
                  <a:txBody>
                    <a:bodyPr/>
                    <a:lstStyle/>
                    <a:p>
                      <a:r>
                        <a:rPr lang="en-US" dirty="0"/>
                        <a:t>Demonstration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a:t>Mentorship teams should be prepared to lead role-play demonstrations based on their Day 4 activity.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09219839"/>
                  </a:ext>
                </a:extLst>
              </a:tr>
              <a:tr h="370840">
                <a:tc>
                  <a:txBody>
                    <a:bodyPr/>
                    <a:lstStyle/>
                    <a:p>
                      <a:r>
                        <a:rPr lang="en-US" dirty="0"/>
                        <a:t>Assignment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u="sng" kern="1200" dirty="0">
                          <a:solidFill>
                            <a:schemeClr val="dk1"/>
                          </a:solidFill>
                          <a:effectLst/>
                          <a:latin typeface="+mn-lt"/>
                          <a:ea typeface="+mn-ea"/>
                          <a:cs typeface="+mn-cs"/>
                          <a:hlinkClick r:id="rId2"/>
                        </a:rPr>
                        <a:t>Learner Action Plan</a:t>
                      </a:r>
                      <a:endParaRPr lang="en-US" sz="1800" kern="1200" dirty="0">
                        <a:solidFill>
                          <a:schemeClr val="dk1"/>
                        </a:solidFill>
                        <a:effectLst/>
                        <a:latin typeface="+mn-lt"/>
                        <a:ea typeface="+mn-ea"/>
                        <a:cs typeface="+mn-cs"/>
                      </a:endParaRPr>
                    </a:p>
                    <a:p>
                      <a:pPr marL="285750" indent="-285750">
                        <a:buFont typeface="Arial" panose="020B0604020202020204" pitchFamily="34" charset="0"/>
                        <a:buChar char="•"/>
                      </a:pPr>
                      <a:r>
                        <a:rPr lang="en-US" sz="1800" kern="1200" dirty="0">
                          <a:solidFill>
                            <a:schemeClr val="dk1"/>
                          </a:solidFill>
                          <a:effectLst/>
                          <a:latin typeface="+mn-lt"/>
                          <a:ea typeface="+mn-ea"/>
                          <a:cs typeface="+mn-cs"/>
                        </a:rPr>
                        <a:t>Fill out the learner action plan template.</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18669005"/>
                  </a:ext>
                </a:extLst>
              </a:tr>
            </a:tbl>
          </a:graphicData>
        </a:graphic>
      </p:graphicFrame>
      <p:pic>
        <p:nvPicPr>
          <p:cNvPr id="16" name="Picture 15" descr="A person standing posing for the camera&#10;&#10;Description automatically generated">
            <a:extLst>
              <a:ext uri="{FF2B5EF4-FFF2-40B4-BE49-F238E27FC236}">
                <a16:creationId xmlns:a16="http://schemas.microsoft.com/office/drawing/2014/main" id="{82B22ED2-4B0B-4AA8-8D5A-4D65131A7AE8}"/>
              </a:ext>
            </a:extLst>
          </p:cNvPr>
          <p:cNvPicPr>
            <a:picLocks noChangeAspect="1"/>
          </p:cNvPicPr>
          <p:nvPr/>
        </p:nvPicPr>
        <p:blipFill>
          <a:blip r:embed="rId3"/>
          <a:stretch>
            <a:fillRect/>
          </a:stretch>
        </p:blipFill>
        <p:spPr>
          <a:xfrm flipH="1">
            <a:off x="7803931" y="1868941"/>
            <a:ext cx="3271818" cy="4626173"/>
          </a:xfrm>
          <a:prstGeom prst="rect">
            <a:avLst/>
          </a:prstGeom>
        </p:spPr>
      </p:pic>
    </p:spTree>
    <p:extLst>
      <p:ext uri="{BB962C8B-B14F-4D97-AF65-F5344CB8AC3E}">
        <p14:creationId xmlns:p14="http://schemas.microsoft.com/office/powerpoint/2010/main" val="631320372"/>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B42BA4E-C14C-4B4D-A41D-D23829397402}"/>
              </a:ext>
            </a:extLst>
          </p:cNvPr>
          <p:cNvSpPr>
            <a:spLocks noGrp="1"/>
          </p:cNvSpPr>
          <p:nvPr>
            <p:ph type="sldNum" sz="quarter" idx="4294967295"/>
          </p:nvPr>
        </p:nvSpPr>
        <p:spPr>
          <a:xfrm>
            <a:off x="11533188" y="6689725"/>
            <a:ext cx="655637" cy="179388"/>
          </a:xfrm>
        </p:spPr>
        <p:txBody>
          <a:bodyPr/>
          <a:lstStyle/>
          <a:p>
            <a:pPr>
              <a:defRPr/>
            </a:pPr>
            <a:fld id="{4C0A3798-3E55-40AD-888C-464D28038119}" type="slidenum">
              <a:rPr lang="en-US" smtClean="0"/>
              <a:pPr>
                <a:defRPr/>
              </a:pPr>
              <a:t>166</a:t>
            </a:fld>
            <a:endParaRPr lang="en-US"/>
          </a:p>
        </p:txBody>
      </p:sp>
      <p:sp>
        <p:nvSpPr>
          <p:cNvPr id="5" name="Flowchart: Connector 4">
            <a:extLst>
              <a:ext uri="{FF2B5EF4-FFF2-40B4-BE49-F238E27FC236}">
                <a16:creationId xmlns:a16="http://schemas.microsoft.com/office/drawing/2014/main" id="{71F3B6DE-AB6E-4FEC-B9FD-2CB3472C7D9D}"/>
              </a:ext>
            </a:extLst>
          </p:cNvPr>
          <p:cNvSpPr/>
          <p:nvPr/>
        </p:nvSpPr>
        <p:spPr>
          <a:xfrm>
            <a:off x="4094162" y="1428750"/>
            <a:ext cx="4000500" cy="4000500"/>
          </a:xfrm>
          <a:prstGeom prst="flowChartConnector">
            <a:avLst/>
          </a:prstGeom>
          <a:solidFill>
            <a:schemeClr val="bg1"/>
          </a:solidFill>
          <a:ln w="127000">
            <a:solidFill>
              <a:schemeClr val="accent3"/>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00DA49C7-3366-415D-A645-D02EBEC869E0}"/>
              </a:ext>
            </a:extLst>
          </p:cNvPr>
          <p:cNvSpPr txBox="1">
            <a:spLocks/>
          </p:cNvSpPr>
          <p:nvPr/>
        </p:nvSpPr>
        <p:spPr>
          <a:xfrm>
            <a:off x="4094162" y="2562459"/>
            <a:ext cx="4000500" cy="1733082"/>
          </a:xfrm>
          <a:prstGeom prst="rect">
            <a:avLst/>
          </a:prstGeom>
        </p:spPr>
        <p:txBody>
          <a:bodyPr/>
          <a:lstStyle>
            <a:lvl1pPr algn="l" defTabSz="457200" rtl="0" eaLnBrk="0" fontAlgn="base" hangingPunct="0">
              <a:spcBef>
                <a:spcPct val="0"/>
              </a:spcBef>
              <a:spcAft>
                <a:spcPct val="0"/>
              </a:spcAft>
              <a:defRPr sz="3600" b="1" kern="1200">
                <a:solidFill>
                  <a:schemeClr val="accent5"/>
                </a:solidFill>
                <a:latin typeface="Century Gothic" panose="020B0502020202020204" pitchFamily="34" charset="0"/>
                <a:ea typeface="+mj-ea"/>
                <a:cs typeface="+mj-cs"/>
              </a:defRPr>
            </a:lvl1pPr>
            <a:lvl2pPr algn="l" defTabSz="457200" rtl="0" eaLnBrk="0" fontAlgn="base" hangingPunct="0">
              <a:spcBef>
                <a:spcPct val="0"/>
              </a:spcBef>
              <a:spcAft>
                <a:spcPct val="0"/>
              </a:spcAft>
              <a:defRPr sz="2800" b="1">
                <a:solidFill>
                  <a:srgbClr val="717074"/>
                </a:solidFill>
                <a:latin typeface="Calibri" pitchFamily="34" charset="0"/>
              </a:defRPr>
            </a:lvl2pPr>
            <a:lvl3pPr algn="l" defTabSz="457200" rtl="0" eaLnBrk="0" fontAlgn="base" hangingPunct="0">
              <a:spcBef>
                <a:spcPct val="0"/>
              </a:spcBef>
              <a:spcAft>
                <a:spcPct val="0"/>
              </a:spcAft>
              <a:defRPr sz="2800" b="1">
                <a:solidFill>
                  <a:srgbClr val="717074"/>
                </a:solidFill>
                <a:latin typeface="Calibri" pitchFamily="34" charset="0"/>
              </a:defRPr>
            </a:lvl3pPr>
            <a:lvl4pPr algn="l" defTabSz="457200" rtl="0" eaLnBrk="0" fontAlgn="base" hangingPunct="0">
              <a:spcBef>
                <a:spcPct val="0"/>
              </a:spcBef>
              <a:spcAft>
                <a:spcPct val="0"/>
              </a:spcAft>
              <a:defRPr sz="2800" b="1">
                <a:solidFill>
                  <a:srgbClr val="717074"/>
                </a:solidFill>
                <a:latin typeface="Calibri" pitchFamily="34" charset="0"/>
              </a:defRPr>
            </a:lvl4pPr>
            <a:lvl5pPr algn="l" defTabSz="457200" rtl="0" eaLnBrk="0" fontAlgn="base" hangingPunct="0">
              <a:spcBef>
                <a:spcPct val="0"/>
              </a:spcBef>
              <a:spcAft>
                <a:spcPct val="0"/>
              </a:spcAft>
              <a:defRPr sz="2800" b="1">
                <a:solidFill>
                  <a:srgbClr val="717074"/>
                </a:solidFill>
                <a:latin typeface="Calibri" pitchFamily="34" charset="0"/>
              </a:defRPr>
            </a:lvl5pPr>
            <a:lvl6pPr marL="457200" algn="l" defTabSz="457200" rtl="0" fontAlgn="base">
              <a:spcBef>
                <a:spcPct val="0"/>
              </a:spcBef>
              <a:spcAft>
                <a:spcPct val="0"/>
              </a:spcAft>
              <a:defRPr sz="2800" b="1">
                <a:solidFill>
                  <a:srgbClr val="5C6F7A"/>
                </a:solidFill>
                <a:latin typeface="Calibri" pitchFamily="34" charset="0"/>
              </a:defRPr>
            </a:lvl6pPr>
            <a:lvl7pPr marL="914400" algn="l" defTabSz="457200" rtl="0" fontAlgn="base">
              <a:spcBef>
                <a:spcPct val="0"/>
              </a:spcBef>
              <a:spcAft>
                <a:spcPct val="0"/>
              </a:spcAft>
              <a:defRPr sz="2800" b="1">
                <a:solidFill>
                  <a:srgbClr val="5C6F7A"/>
                </a:solidFill>
                <a:latin typeface="Calibri" pitchFamily="34" charset="0"/>
              </a:defRPr>
            </a:lvl7pPr>
            <a:lvl8pPr marL="1371600" algn="l" defTabSz="457200" rtl="0" fontAlgn="base">
              <a:spcBef>
                <a:spcPct val="0"/>
              </a:spcBef>
              <a:spcAft>
                <a:spcPct val="0"/>
              </a:spcAft>
              <a:defRPr sz="2800" b="1">
                <a:solidFill>
                  <a:srgbClr val="5C6F7A"/>
                </a:solidFill>
                <a:latin typeface="Calibri" pitchFamily="34" charset="0"/>
              </a:defRPr>
            </a:lvl8pPr>
            <a:lvl9pPr marL="1828800" algn="l" defTabSz="457200" rtl="0" fontAlgn="base">
              <a:spcBef>
                <a:spcPct val="0"/>
              </a:spcBef>
              <a:spcAft>
                <a:spcPct val="0"/>
              </a:spcAft>
              <a:defRPr sz="2800" b="1">
                <a:solidFill>
                  <a:srgbClr val="5C6F7A"/>
                </a:solidFill>
                <a:latin typeface="Calibri" pitchFamily="34" charset="0"/>
              </a:defRPr>
            </a:lvl9pPr>
          </a:lstStyle>
          <a:p>
            <a:pPr algn="ctr"/>
            <a:r>
              <a:rPr lang="en-US" dirty="0">
                <a:latin typeface="Arial Rounded MT Bold" panose="020F0704030504030204" pitchFamily="34" charset="0"/>
              </a:rPr>
              <a:t>Day 4</a:t>
            </a:r>
          </a:p>
          <a:p>
            <a:pPr algn="ctr"/>
            <a:r>
              <a:rPr lang="en-US" dirty="0">
                <a:latin typeface="Arial Rounded MT Bold" panose="020F0704030504030204" pitchFamily="34" charset="0"/>
              </a:rPr>
              <a:t>Mentorship</a:t>
            </a:r>
          </a:p>
          <a:p>
            <a:pPr algn="ctr"/>
            <a:r>
              <a:rPr lang="en-US" dirty="0">
                <a:latin typeface="Arial Rounded MT Bold" panose="020F0704030504030204" pitchFamily="34" charset="0"/>
              </a:rPr>
              <a:t>Teams</a:t>
            </a:r>
          </a:p>
        </p:txBody>
      </p:sp>
    </p:spTree>
    <p:extLst>
      <p:ext uri="{BB962C8B-B14F-4D97-AF65-F5344CB8AC3E}">
        <p14:creationId xmlns:p14="http://schemas.microsoft.com/office/powerpoint/2010/main" val="435334281"/>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3E423A-B917-49B5-B529-B93630AF7CDA}"/>
              </a:ext>
            </a:extLst>
          </p:cNvPr>
          <p:cNvSpPr>
            <a:spLocks noGrp="1"/>
          </p:cNvSpPr>
          <p:nvPr>
            <p:ph type="title"/>
          </p:nvPr>
        </p:nvSpPr>
        <p:spPr>
          <a:xfrm>
            <a:off x="1539301" y="362886"/>
            <a:ext cx="6639486" cy="1077322"/>
          </a:xfrm>
        </p:spPr>
        <p:txBody>
          <a:bodyPr/>
          <a:lstStyle/>
          <a:p>
            <a:r>
              <a:rPr lang="en-US" dirty="0"/>
              <a:t>Acknowledgments</a:t>
            </a:r>
          </a:p>
        </p:txBody>
      </p:sp>
      <p:sp>
        <p:nvSpPr>
          <p:cNvPr id="7" name="Content Placeholder 6">
            <a:extLst>
              <a:ext uri="{FF2B5EF4-FFF2-40B4-BE49-F238E27FC236}">
                <a16:creationId xmlns:a16="http://schemas.microsoft.com/office/drawing/2014/main" id="{C8A8504A-0C3D-4CE2-AB9C-CA25F3FFCCFE}"/>
              </a:ext>
            </a:extLst>
          </p:cNvPr>
          <p:cNvSpPr>
            <a:spLocks noGrp="1"/>
          </p:cNvSpPr>
          <p:nvPr>
            <p:ph idx="1"/>
          </p:nvPr>
        </p:nvSpPr>
        <p:spPr/>
        <p:txBody>
          <a:bodyPr/>
          <a:lstStyle/>
          <a:p>
            <a:pPr marL="0" indent="0">
              <a:buNone/>
            </a:pPr>
            <a:r>
              <a:rPr lang="en-US" sz="1800" i="1" dirty="0"/>
              <a:t>This resource is made possible by the generous support of the American people through the U.S. President's Emergency Plan for AIDS Relief (PEPFAR) and the U.S. Agency for International Development (USAID) and through the terms of cooperative agreements 7200AA19CA00002 and 7200AA19CA00003. The contents are the responsibility of the EpiC project and the RISE project and do not necessarily reflect the views of PEPFAR, USAID, or the U.S. Government.</a:t>
            </a:r>
          </a:p>
          <a:p>
            <a:pPr marL="0" indent="0">
              <a:buNone/>
            </a:pPr>
            <a:endParaRPr lang="en-US" sz="1800" dirty="0"/>
          </a:p>
          <a:p>
            <a:pPr marL="0" indent="0">
              <a:buNone/>
            </a:pPr>
            <a:r>
              <a:rPr lang="en-US" sz="1800" b="1" dirty="0"/>
              <a:t>Suggested Citation:</a:t>
            </a:r>
          </a:p>
          <a:p>
            <a:pPr marL="0" indent="0">
              <a:buNone/>
            </a:pPr>
            <a:endParaRPr lang="en-US" sz="1800" dirty="0"/>
          </a:p>
          <a:p>
            <a:pPr marL="0" indent="0">
              <a:buNone/>
            </a:pPr>
            <a:r>
              <a:rPr lang="en-US" sz="1800" dirty="0"/>
              <a:t>Weber A, Mamvuto T, Nhamo D, Regeru RN, Jeckonia P, Kiruki M, Mireku M, Bishopp C, Moreau L, Tutegyereize L, Makufa C, Plourde K, Shilomboleni M, Neliwa P, Murungu J. HIV prevention ambassador trainers’ workshop: How to engage adolescent girls and young women as advocates in their communities. Washington, DC: Collaboration for HIV Prevention Options to Control the Epidemic (CHOICE); 2021.</a:t>
            </a:r>
          </a:p>
        </p:txBody>
      </p:sp>
      <p:sp>
        <p:nvSpPr>
          <p:cNvPr id="4" name="Slide Number Placeholder 3">
            <a:extLst>
              <a:ext uri="{FF2B5EF4-FFF2-40B4-BE49-F238E27FC236}">
                <a16:creationId xmlns:a16="http://schemas.microsoft.com/office/drawing/2014/main" id="{DAA57120-BC35-4195-88AB-DA24254967A4}"/>
              </a:ext>
            </a:extLst>
          </p:cNvPr>
          <p:cNvSpPr>
            <a:spLocks noGrp="1"/>
          </p:cNvSpPr>
          <p:nvPr>
            <p:ph type="sldNum" sz="quarter" idx="10"/>
          </p:nvPr>
        </p:nvSpPr>
        <p:spPr>
          <a:xfrm>
            <a:off x="11075749" y="6689725"/>
            <a:ext cx="655996" cy="179388"/>
          </a:xfrm>
        </p:spPr>
        <p:txBody>
          <a:bodyPr/>
          <a:lstStyle/>
          <a:p>
            <a:fld id="{4C0A3798-3E55-40AD-888C-464D28038119}" type="slidenum">
              <a:rPr lang="en-US" smtClean="0"/>
              <a:pPr/>
              <a:t>167</a:t>
            </a:fld>
            <a:endParaRPr lang="en-US"/>
          </a:p>
        </p:txBody>
      </p:sp>
    </p:spTree>
    <p:extLst>
      <p:ext uri="{BB962C8B-B14F-4D97-AF65-F5344CB8AC3E}">
        <p14:creationId xmlns:p14="http://schemas.microsoft.com/office/powerpoint/2010/main" val="2836606155"/>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B42BA4E-C14C-4B4D-A41D-D23829397402}"/>
              </a:ext>
            </a:extLst>
          </p:cNvPr>
          <p:cNvSpPr>
            <a:spLocks noGrp="1"/>
          </p:cNvSpPr>
          <p:nvPr>
            <p:ph type="sldNum" sz="quarter" idx="4294967295"/>
          </p:nvPr>
        </p:nvSpPr>
        <p:spPr>
          <a:xfrm>
            <a:off x="11533188" y="6689725"/>
            <a:ext cx="655637" cy="179388"/>
          </a:xfrm>
        </p:spPr>
        <p:txBody>
          <a:bodyPr/>
          <a:lstStyle/>
          <a:p>
            <a:pPr>
              <a:defRPr/>
            </a:pPr>
            <a:fld id="{4C0A3798-3E55-40AD-888C-464D28038119}" type="slidenum">
              <a:rPr lang="en-US" smtClean="0"/>
              <a:pPr>
                <a:defRPr/>
              </a:pPr>
              <a:t>168</a:t>
            </a:fld>
            <a:endParaRPr lang="en-US" dirty="0"/>
          </a:p>
        </p:txBody>
      </p:sp>
      <p:sp>
        <p:nvSpPr>
          <p:cNvPr id="7" name="Rectangle 6">
            <a:extLst>
              <a:ext uri="{FF2B5EF4-FFF2-40B4-BE49-F238E27FC236}">
                <a16:creationId xmlns:a16="http://schemas.microsoft.com/office/drawing/2014/main" id="{5B3220F9-0930-43D2-8E8A-785B470B468E}"/>
              </a:ext>
            </a:extLst>
          </p:cNvPr>
          <p:cNvSpPr/>
          <p:nvPr/>
        </p:nvSpPr>
        <p:spPr>
          <a:xfrm>
            <a:off x="3730920" y="1304144"/>
            <a:ext cx="4726983" cy="1713893"/>
          </a:xfrm>
          <a:prstGeom prst="rect">
            <a:avLst/>
          </a:prstGeom>
          <a:solidFill>
            <a:schemeClr val="bg1"/>
          </a:solidFill>
          <a:ln w="127000">
            <a:solidFill>
              <a:schemeClr val="accent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00DA49C7-3366-415D-A645-D02EBEC869E0}"/>
              </a:ext>
            </a:extLst>
          </p:cNvPr>
          <p:cNvSpPr txBox="1">
            <a:spLocks/>
          </p:cNvSpPr>
          <p:nvPr/>
        </p:nvSpPr>
        <p:spPr>
          <a:xfrm>
            <a:off x="4094161" y="1843338"/>
            <a:ext cx="4000500" cy="635504"/>
          </a:xfrm>
          <a:prstGeom prst="rect">
            <a:avLst/>
          </a:prstGeom>
        </p:spPr>
        <p:txBody>
          <a:bodyPr/>
          <a:lstStyle>
            <a:lvl1pPr algn="l" defTabSz="457200" rtl="0" eaLnBrk="0" fontAlgn="base" hangingPunct="0">
              <a:spcBef>
                <a:spcPct val="0"/>
              </a:spcBef>
              <a:spcAft>
                <a:spcPct val="0"/>
              </a:spcAft>
              <a:defRPr sz="3600" b="1" kern="1200">
                <a:solidFill>
                  <a:schemeClr val="accent5"/>
                </a:solidFill>
                <a:latin typeface="Century Gothic" panose="020B0502020202020204" pitchFamily="34" charset="0"/>
                <a:ea typeface="+mj-ea"/>
                <a:cs typeface="+mj-cs"/>
              </a:defRPr>
            </a:lvl1pPr>
            <a:lvl2pPr algn="l" defTabSz="457200" rtl="0" eaLnBrk="0" fontAlgn="base" hangingPunct="0">
              <a:spcBef>
                <a:spcPct val="0"/>
              </a:spcBef>
              <a:spcAft>
                <a:spcPct val="0"/>
              </a:spcAft>
              <a:defRPr sz="2800" b="1">
                <a:solidFill>
                  <a:srgbClr val="717074"/>
                </a:solidFill>
                <a:latin typeface="Calibri" pitchFamily="34" charset="0"/>
              </a:defRPr>
            </a:lvl2pPr>
            <a:lvl3pPr algn="l" defTabSz="457200" rtl="0" eaLnBrk="0" fontAlgn="base" hangingPunct="0">
              <a:spcBef>
                <a:spcPct val="0"/>
              </a:spcBef>
              <a:spcAft>
                <a:spcPct val="0"/>
              </a:spcAft>
              <a:defRPr sz="2800" b="1">
                <a:solidFill>
                  <a:srgbClr val="717074"/>
                </a:solidFill>
                <a:latin typeface="Calibri" pitchFamily="34" charset="0"/>
              </a:defRPr>
            </a:lvl3pPr>
            <a:lvl4pPr algn="l" defTabSz="457200" rtl="0" eaLnBrk="0" fontAlgn="base" hangingPunct="0">
              <a:spcBef>
                <a:spcPct val="0"/>
              </a:spcBef>
              <a:spcAft>
                <a:spcPct val="0"/>
              </a:spcAft>
              <a:defRPr sz="2800" b="1">
                <a:solidFill>
                  <a:srgbClr val="717074"/>
                </a:solidFill>
                <a:latin typeface="Calibri" pitchFamily="34" charset="0"/>
              </a:defRPr>
            </a:lvl4pPr>
            <a:lvl5pPr algn="l" defTabSz="457200" rtl="0" eaLnBrk="0" fontAlgn="base" hangingPunct="0">
              <a:spcBef>
                <a:spcPct val="0"/>
              </a:spcBef>
              <a:spcAft>
                <a:spcPct val="0"/>
              </a:spcAft>
              <a:defRPr sz="2800" b="1">
                <a:solidFill>
                  <a:srgbClr val="717074"/>
                </a:solidFill>
                <a:latin typeface="Calibri" pitchFamily="34" charset="0"/>
              </a:defRPr>
            </a:lvl5pPr>
            <a:lvl6pPr marL="457200" algn="l" defTabSz="457200" rtl="0" fontAlgn="base">
              <a:spcBef>
                <a:spcPct val="0"/>
              </a:spcBef>
              <a:spcAft>
                <a:spcPct val="0"/>
              </a:spcAft>
              <a:defRPr sz="2800" b="1">
                <a:solidFill>
                  <a:srgbClr val="5C6F7A"/>
                </a:solidFill>
                <a:latin typeface="Calibri" pitchFamily="34" charset="0"/>
              </a:defRPr>
            </a:lvl6pPr>
            <a:lvl7pPr marL="914400" algn="l" defTabSz="457200" rtl="0" fontAlgn="base">
              <a:spcBef>
                <a:spcPct val="0"/>
              </a:spcBef>
              <a:spcAft>
                <a:spcPct val="0"/>
              </a:spcAft>
              <a:defRPr sz="2800" b="1">
                <a:solidFill>
                  <a:srgbClr val="5C6F7A"/>
                </a:solidFill>
                <a:latin typeface="Calibri" pitchFamily="34" charset="0"/>
              </a:defRPr>
            </a:lvl7pPr>
            <a:lvl8pPr marL="1371600" algn="l" defTabSz="457200" rtl="0" fontAlgn="base">
              <a:spcBef>
                <a:spcPct val="0"/>
              </a:spcBef>
              <a:spcAft>
                <a:spcPct val="0"/>
              </a:spcAft>
              <a:defRPr sz="2800" b="1">
                <a:solidFill>
                  <a:srgbClr val="5C6F7A"/>
                </a:solidFill>
                <a:latin typeface="Calibri" pitchFamily="34" charset="0"/>
              </a:defRPr>
            </a:lvl8pPr>
            <a:lvl9pPr marL="1828800" algn="l" defTabSz="457200" rtl="0" fontAlgn="base">
              <a:spcBef>
                <a:spcPct val="0"/>
              </a:spcBef>
              <a:spcAft>
                <a:spcPct val="0"/>
              </a:spcAft>
              <a:defRPr sz="2800" b="1">
                <a:solidFill>
                  <a:srgbClr val="5C6F7A"/>
                </a:solidFill>
                <a:latin typeface="Calibri" pitchFamily="34" charset="0"/>
              </a:defRPr>
            </a:lvl9pPr>
          </a:lstStyle>
          <a:p>
            <a:pPr algn="ctr"/>
            <a:r>
              <a:rPr lang="en-US" dirty="0">
                <a:latin typeface="Arial Rounded MT Bold" panose="020F0704030504030204" pitchFamily="34" charset="0"/>
              </a:rPr>
              <a:t>Thank You</a:t>
            </a:r>
          </a:p>
        </p:txBody>
      </p:sp>
      <p:pic>
        <p:nvPicPr>
          <p:cNvPr id="3" name="Picture 2" descr="A group of people posing for the camera&#10;&#10;Description automatically generated">
            <a:extLst>
              <a:ext uri="{FF2B5EF4-FFF2-40B4-BE49-F238E27FC236}">
                <a16:creationId xmlns:a16="http://schemas.microsoft.com/office/drawing/2014/main" id="{74E7AC2A-DFBD-4CE4-B21B-25DF0CB5F76E}"/>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9902" b="89872" l="6600" r="91400">
                        <a14:foregroundMark x1="6600" y1="33908" x2="6600" y2="33908"/>
                        <a14:foregroundMark x1="91400" y1="71868" x2="91400" y2="71868"/>
                      </a14:backgroundRemoval>
                    </a14:imgEffect>
                  </a14:imgLayer>
                </a14:imgProps>
              </a:ext>
            </a:extLst>
          </a:blip>
          <a:srcRect t="11781" b="10154"/>
          <a:stretch/>
        </p:blipFill>
        <p:spPr>
          <a:xfrm>
            <a:off x="2521893" y="2488367"/>
            <a:ext cx="7145036" cy="3717561"/>
          </a:xfrm>
          <a:prstGeom prst="rect">
            <a:avLst/>
          </a:prstGeom>
        </p:spPr>
      </p:pic>
    </p:spTree>
    <p:extLst>
      <p:ext uri="{BB962C8B-B14F-4D97-AF65-F5344CB8AC3E}">
        <p14:creationId xmlns:p14="http://schemas.microsoft.com/office/powerpoint/2010/main" val="748954190"/>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nvSpPr>
        <p:spPr>
          <a:xfrm>
            <a:off x="1620944" y="2584450"/>
            <a:ext cx="10193329" cy="1468438"/>
          </a:xfrm>
          <a:prstGeom prst="rect">
            <a:avLst/>
          </a:prstGeom>
        </p:spPr>
        <p:txBody>
          <a:bodyPr anchor="b"/>
          <a:lstStyle>
            <a:lvl1pPr algn="l" defTabSz="457200" rtl="0" eaLnBrk="1" latinLnBrk="0" hangingPunct="1">
              <a:spcBef>
                <a:spcPct val="0"/>
              </a:spcBef>
              <a:buNone/>
              <a:defRPr sz="3200" b="1" kern="1200" cap="none">
                <a:solidFill>
                  <a:schemeClr val="accent2"/>
                </a:solidFill>
                <a:latin typeface="+mj-lt"/>
                <a:ea typeface="+mj-ea"/>
                <a:cs typeface="+mj-cs"/>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2900" b="1" i="0" u="none" strike="noStrike" kern="1200" cap="all" spc="0" normalizeH="0" baseline="0" noProof="0">
              <a:ln>
                <a:noFill/>
              </a:ln>
              <a:solidFill>
                <a:srgbClr val="FFFFFF"/>
              </a:solidFill>
              <a:effectLst/>
              <a:uLnTx/>
              <a:uFillTx/>
              <a:latin typeface="Calibri"/>
              <a:ea typeface="+mj-ea"/>
              <a:cs typeface="Calibri"/>
            </a:endParaRPr>
          </a:p>
        </p:txBody>
      </p:sp>
      <p:sp>
        <p:nvSpPr>
          <p:cNvPr id="8196" name="TextBox 9"/>
          <p:cNvSpPr txBox="1">
            <a:spLocks noChangeArrowheads="1"/>
          </p:cNvSpPr>
          <p:nvPr/>
        </p:nvSpPr>
        <p:spPr bwMode="auto">
          <a:xfrm>
            <a:off x="1166557" y="1417925"/>
            <a:ext cx="10647716" cy="123110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2800">
                <a:solidFill>
                  <a:schemeClr val="bg1"/>
                </a:solidFill>
                <a:latin typeface="Calibri" panose="020F0502020204030204" pitchFamily="34" charset="0"/>
              </a:defRPr>
            </a:lvl1pPr>
            <a:lvl2pPr marL="742950" indent="-285750">
              <a:spcBef>
                <a:spcPct val="20000"/>
              </a:spcBef>
              <a:buFont typeface="Arial" panose="020B0604020202020204" pitchFamily="34" charset="0"/>
              <a:buChar char="–"/>
              <a:defRPr sz="2600">
                <a:solidFill>
                  <a:schemeClr val="bg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bg1"/>
                </a:solidFill>
                <a:latin typeface="Calibri" panose="020F0502020204030204" pitchFamily="34" charset="0"/>
              </a:defRPr>
            </a:lvl3pPr>
            <a:lvl4pPr marL="1600200" indent="-228600">
              <a:spcBef>
                <a:spcPct val="20000"/>
              </a:spcBef>
              <a:buFont typeface="Arial" panose="020B0604020202020204" pitchFamily="34" charset="0"/>
              <a:buChar char="–"/>
              <a:defRPr sz="2200">
                <a:solidFill>
                  <a:schemeClr val="bg1"/>
                </a:solidFill>
                <a:latin typeface="Calibri" panose="020F0502020204030204" pitchFamily="34" charset="0"/>
              </a:defRPr>
            </a:lvl4pPr>
            <a:lvl5pPr marL="2057400" indent="-228600">
              <a:spcBef>
                <a:spcPct val="20000"/>
              </a:spcBef>
              <a:buFont typeface="Arial" panose="020B0604020202020204" pitchFamily="34" charset="0"/>
              <a:buChar char="•"/>
              <a:defRPr>
                <a:solidFill>
                  <a:schemeClr val="bg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a:solidFill>
                  <a:schemeClr val="bg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a:solidFill>
                  <a:schemeClr val="bg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a:solidFill>
                  <a:schemeClr val="bg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a:solidFill>
                  <a:schemeClr val="bg1"/>
                </a:solidFill>
                <a:latin typeface="Calibri" panose="020F0502020204030204" pitchFamily="34"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altLang="en-US" sz="3000" b="1" i="0" u="none" strike="noStrike" kern="1200" cap="none" spc="0" normalizeH="0" baseline="0" noProof="0">
                <a:ln>
                  <a:noFill/>
                </a:ln>
                <a:solidFill>
                  <a:srgbClr val="14375A"/>
                </a:solidFill>
                <a:effectLst/>
                <a:uLnTx/>
                <a:uFillTx/>
                <a:latin typeface="Century Gothic" panose="020B0502020202020204" pitchFamily="34" charset="0"/>
                <a:ea typeface="Calibri" panose="020F0502020204030204" pitchFamily="34" charset="0"/>
                <a:cs typeface="Calibri" panose="020F0502020204030204" pitchFamily="34" charset="0"/>
              </a:rPr>
              <a:t>HIV Prevention Ambassador Trainers’ Workshop:</a:t>
            </a:r>
          </a:p>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altLang="en-US" sz="2200" b="0" i="0" u="none" strike="noStrike" kern="1200" cap="none" spc="0" normalizeH="0" baseline="0" noProof="0">
                <a:ln>
                  <a:noFill/>
                </a:ln>
                <a:solidFill>
                  <a:srgbClr val="14375A"/>
                </a:solidFill>
                <a:effectLst/>
                <a:uLnTx/>
                <a:uFillTx/>
                <a:latin typeface="Century Gothic" panose="020B0502020202020204" pitchFamily="34" charset="0"/>
                <a:ea typeface="Calibri" panose="020F0502020204030204" pitchFamily="34" charset="0"/>
                <a:cs typeface="Calibri" panose="020F0502020204030204" pitchFamily="34" charset="0"/>
              </a:rPr>
              <a:t>HOW TO ENGAGE ADOLESCENT GIRLS AND YOUNG WOMEN </a:t>
            </a:r>
          </a:p>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altLang="en-US" sz="2200" b="0" i="0" u="none" strike="noStrike" kern="1200" cap="none" spc="0" normalizeH="0" baseline="0" noProof="0">
                <a:ln>
                  <a:noFill/>
                </a:ln>
                <a:solidFill>
                  <a:srgbClr val="14375A"/>
                </a:solidFill>
                <a:effectLst/>
                <a:uLnTx/>
                <a:uFillTx/>
                <a:latin typeface="Century Gothic" panose="020B0502020202020204" pitchFamily="34" charset="0"/>
                <a:ea typeface="Calibri" panose="020F0502020204030204" pitchFamily="34" charset="0"/>
                <a:cs typeface="Calibri" panose="020F0502020204030204" pitchFamily="34" charset="0"/>
              </a:rPr>
              <a:t>AS ADVOCATES IN THEIR COMMUNITIES</a:t>
            </a:r>
          </a:p>
        </p:txBody>
      </p:sp>
      <p:sp>
        <p:nvSpPr>
          <p:cNvPr id="11" name="TextBox 10"/>
          <p:cNvSpPr txBox="1"/>
          <p:nvPr/>
        </p:nvSpPr>
        <p:spPr>
          <a:xfrm>
            <a:off x="1166557" y="4032704"/>
            <a:ext cx="9691083" cy="414337"/>
          </a:xfrm>
          <a:prstGeom prst="rect">
            <a:avLst/>
          </a:prstGeom>
          <a:noFill/>
        </p:spPr>
        <p:txBody>
          <a:bodyPr wrap="square">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2100" b="1" i="0" u="none" strike="noStrike" kern="1200" cap="none" spc="150" normalizeH="0" baseline="0" noProof="0" dirty="0">
                <a:ln>
                  <a:noFill/>
                </a:ln>
                <a:solidFill>
                  <a:srgbClr val="13717C"/>
                </a:solidFill>
                <a:effectLst/>
                <a:highlight>
                  <a:srgbClr val="FFFF00"/>
                </a:highlight>
                <a:uLnTx/>
                <a:uFillTx/>
                <a:latin typeface="Century Gothic" panose="020B0502020202020204" pitchFamily="34" charset="0"/>
                <a:ea typeface="+mn-ea"/>
                <a:cs typeface="Calibri"/>
              </a:rPr>
              <a:t>DAY OF THE WEEK | DD Month YYYY</a:t>
            </a:r>
          </a:p>
        </p:txBody>
      </p:sp>
      <p:sp>
        <p:nvSpPr>
          <p:cNvPr id="2" name="Flowchart: Connector 1">
            <a:extLst>
              <a:ext uri="{FF2B5EF4-FFF2-40B4-BE49-F238E27FC236}">
                <a16:creationId xmlns:a16="http://schemas.microsoft.com/office/drawing/2014/main" id="{1CE841DA-7B16-429E-904F-CD9FBD9BEDC0}"/>
              </a:ext>
            </a:extLst>
          </p:cNvPr>
          <p:cNvSpPr/>
          <p:nvPr/>
        </p:nvSpPr>
        <p:spPr>
          <a:xfrm>
            <a:off x="10345834" y="407986"/>
            <a:ext cx="1468439" cy="1468439"/>
          </a:xfrm>
          <a:prstGeom prst="flowChartConnector">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12" name="Text Placeholder 2"/>
          <p:cNvSpPr txBox="1">
            <a:spLocks/>
          </p:cNvSpPr>
          <p:nvPr/>
        </p:nvSpPr>
        <p:spPr>
          <a:xfrm>
            <a:off x="10313891" y="689685"/>
            <a:ext cx="1532324" cy="905041"/>
          </a:xfrm>
          <a:prstGeom prst="rect">
            <a:avLst/>
          </a:prstGeom>
        </p:spPr>
        <p:txBody>
          <a:bodyPr>
            <a:noAutofit/>
          </a:bodyPr>
          <a:lstStyle/>
          <a:p>
            <a:pPr marL="342900" marR="0" lvl="0" indent="-342900" algn="ctr" defTabSz="4572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150" normalizeH="0" baseline="0" noProof="0" dirty="0">
                <a:ln>
                  <a:noFill/>
                </a:ln>
                <a:solidFill>
                  <a:srgbClr val="BD3093"/>
                </a:solidFill>
                <a:effectLst/>
                <a:uLnTx/>
                <a:uFillTx/>
                <a:latin typeface="Arial Black" panose="020B0A04020102020204" pitchFamily="34" charset="0"/>
                <a:ea typeface="+mn-ea"/>
                <a:cs typeface="Arial" panose="020B0604020202020204" pitchFamily="34" charset="0"/>
              </a:rPr>
              <a:t>DAY</a:t>
            </a:r>
          </a:p>
          <a:p>
            <a:pPr marL="342900" marR="0" lvl="0" indent="-342900" algn="ctr" defTabSz="4572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150" normalizeH="0" baseline="0" noProof="0" dirty="0">
                <a:ln>
                  <a:noFill/>
                </a:ln>
                <a:solidFill>
                  <a:srgbClr val="BD3093"/>
                </a:solidFill>
                <a:effectLst/>
                <a:uLnTx/>
                <a:uFillTx/>
                <a:latin typeface="Arial Black" panose="020B0A04020102020204" pitchFamily="34" charset="0"/>
                <a:ea typeface="+mn-ea"/>
                <a:cs typeface="Arial" panose="020B0604020202020204" pitchFamily="34" charset="0"/>
              </a:rPr>
              <a:t>05</a:t>
            </a:r>
          </a:p>
        </p:txBody>
      </p:sp>
      <p:sp>
        <p:nvSpPr>
          <p:cNvPr id="3" name="Arrow: Pentagon 2">
            <a:extLst>
              <a:ext uri="{FF2B5EF4-FFF2-40B4-BE49-F238E27FC236}">
                <a16:creationId xmlns:a16="http://schemas.microsoft.com/office/drawing/2014/main" id="{D5AB10FF-2E46-4A7F-B699-32D31932E9AC}"/>
              </a:ext>
            </a:extLst>
          </p:cNvPr>
          <p:cNvSpPr/>
          <p:nvPr/>
        </p:nvSpPr>
        <p:spPr>
          <a:xfrm>
            <a:off x="1166557" y="3006709"/>
            <a:ext cx="6140246" cy="644467"/>
          </a:xfrm>
          <a:prstGeom prst="homePlate">
            <a:avLst/>
          </a:prstGeom>
          <a:solidFill>
            <a:schemeClr val="bg2"/>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87C781"/>
              </a:solidFill>
              <a:effectLst/>
              <a:uLnTx/>
              <a:uFillTx/>
              <a:latin typeface="Calibri"/>
              <a:ea typeface="+mn-ea"/>
              <a:cs typeface="+mn-cs"/>
            </a:endParaRPr>
          </a:p>
        </p:txBody>
      </p:sp>
      <p:sp>
        <p:nvSpPr>
          <p:cNvPr id="10" name="Text Placeholder 2">
            <a:extLst>
              <a:ext uri="{FF2B5EF4-FFF2-40B4-BE49-F238E27FC236}">
                <a16:creationId xmlns:a16="http://schemas.microsoft.com/office/drawing/2014/main" id="{F538E4A7-A8D5-44ED-AAB7-E8B82931E146}"/>
              </a:ext>
            </a:extLst>
          </p:cNvPr>
          <p:cNvSpPr txBox="1">
            <a:spLocks/>
          </p:cNvSpPr>
          <p:nvPr/>
        </p:nvSpPr>
        <p:spPr>
          <a:xfrm>
            <a:off x="1182678" y="3151255"/>
            <a:ext cx="5756004" cy="277745"/>
          </a:xfrm>
          <a:prstGeom prst="rect">
            <a:avLst/>
          </a:prstGeom>
        </p:spPr>
        <p:txBody>
          <a:bodyPr>
            <a:noAutofit/>
          </a:bodyPr>
          <a:lstStyle/>
          <a:p>
            <a:pPr marL="342900" marR="0" lvl="0" indent="-34290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150" normalizeH="0" baseline="0" noProof="0" dirty="0">
                <a:ln>
                  <a:noFill/>
                </a:ln>
                <a:solidFill>
                  <a:srgbClr val="F37421"/>
                </a:solidFill>
                <a:effectLst/>
                <a:uLnTx/>
                <a:uFillTx/>
                <a:latin typeface="Arial Black" panose="020B0A04020102020204" pitchFamily="34" charset="0"/>
                <a:ea typeface="+mn-ea"/>
                <a:cs typeface="Arial" panose="020B0604020202020204" pitchFamily="34" charset="0"/>
              </a:rPr>
              <a:t>VIRTUAL TRAINING OF TRAINERS</a:t>
            </a:r>
          </a:p>
        </p:txBody>
      </p:sp>
      <p:pic>
        <p:nvPicPr>
          <p:cNvPr id="16" name="Picture 15" descr="A picture containing toy, doll&#10;&#10;Description automatically generated">
            <a:extLst>
              <a:ext uri="{FF2B5EF4-FFF2-40B4-BE49-F238E27FC236}">
                <a16:creationId xmlns:a16="http://schemas.microsoft.com/office/drawing/2014/main" id="{33EEA957-DA6D-413A-AC37-AA1A71DC9939}"/>
              </a:ext>
            </a:extLst>
          </p:cNvPr>
          <p:cNvPicPr>
            <a:picLocks noChangeAspect="1"/>
          </p:cNvPicPr>
          <p:nvPr/>
        </p:nvPicPr>
        <p:blipFill>
          <a:blip r:embed="rId3"/>
          <a:stretch>
            <a:fillRect/>
          </a:stretch>
        </p:blipFill>
        <p:spPr>
          <a:xfrm>
            <a:off x="7745069" y="2381294"/>
            <a:ext cx="1431979" cy="3302820"/>
          </a:xfrm>
          <a:prstGeom prst="rect">
            <a:avLst/>
          </a:prstGeom>
        </p:spPr>
      </p:pic>
      <p:pic>
        <p:nvPicPr>
          <p:cNvPr id="19" name="Picture 18" descr="A picture containing shirt, standing&#10;&#10;Description automatically generated">
            <a:extLst>
              <a:ext uri="{FF2B5EF4-FFF2-40B4-BE49-F238E27FC236}">
                <a16:creationId xmlns:a16="http://schemas.microsoft.com/office/drawing/2014/main" id="{2B176539-E745-4368-8E62-86E1EDB54ACF}"/>
              </a:ext>
            </a:extLst>
          </p:cNvPr>
          <p:cNvPicPr>
            <a:picLocks noChangeAspect="1"/>
          </p:cNvPicPr>
          <p:nvPr/>
        </p:nvPicPr>
        <p:blipFill>
          <a:blip r:embed="rId4"/>
          <a:stretch>
            <a:fillRect/>
          </a:stretch>
        </p:blipFill>
        <p:spPr>
          <a:xfrm>
            <a:off x="8321475" y="2443248"/>
            <a:ext cx="1727207" cy="3256907"/>
          </a:xfrm>
          <a:prstGeom prst="rect">
            <a:avLst/>
          </a:prstGeom>
        </p:spPr>
      </p:pic>
      <p:pic>
        <p:nvPicPr>
          <p:cNvPr id="13" name="Picture 12" descr="A person wearing a costume&#10;&#10;Description automatically generated">
            <a:extLst>
              <a:ext uri="{FF2B5EF4-FFF2-40B4-BE49-F238E27FC236}">
                <a16:creationId xmlns:a16="http://schemas.microsoft.com/office/drawing/2014/main" id="{8BAD25BA-B9BF-449E-B1A1-F76F4F0A1B78}"/>
              </a:ext>
            </a:extLst>
          </p:cNvPr>
          <p:cNvPicPr>
            <a:picLocks noChangeAspect="1"/>
          </p:cNvPicPr>
          <p:nvPr/>
        </p:nvPicPr>
        <p:blipFill>
          <a:blip r:embed="rId5"/>
          <a:stretch>
            <a:fillRect/>
          </a:stretch>
        </p:blipFill>
        <p:spPr>
          <a:xfrm>
            <a:off x="9121267" y="2375116"/>
            <a:ext cx="1884880" cy="3319272"/>
          </a:xfrm>
          <a:prstGeom prst="rect">
            <a:avLst/>
          </a:prstGeom>
        </p:spPr>
      </p:pic>
    </p:spTree>
    <p:extLst>
      <p:ext uri="{BB962C8B-B14F-4D97-AF65-F5344CB8AC3E}">
        <p14:creationId xmlns:p14="http://schemas.microsoft.com/office/powerpoint/2010/main" val="419954283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3EB71BBB-919B-4210-AEA9-149B1436330D}"/>
              </a:ext>
            </a:extLst>
          </p:cNvPr>
          <p:cNvSpPr>
            <a:spLocks noGrp="1"/>
          </p:cNvSpPr>
          <p:nvPr>
            <p:ph idx="1"/>
          </p:nvPr>
        </p:nvSpPr>
        <p:spPr>
          <a:xfrm>
            <a:off x="1539302" y="2032000"/>
            <a:ext cx="5700948" cy="3932956"/>
          </a:xfrm>
        </p:spPr>
        <p:txBody>
          <a:bodyPr/>
          <a:lstStyle/>
          <a:p>
            <a:r>
              <a:rPr lang="en-US"/>
              <a:t>For organizations or programs that are not already working with a group of AGYW, a key component of facilitator preparation is developing a process for selecting HIV Prevention Ambassadors.</a:t>
            </a:r>
          </a:p>
        </p:txBody>
      </p:sp>
      <p:sp>
        <p:nvSpPr>
          <p:cNvPr id="10" name="Title 1">
            <a:extLst>
              <a:ext uri="{FF2B5EF4-FFF2-40B4-BE49-F238E27FC236}">
                <a16:creationId xmlns:a16="http://schemas.microsoft.com/office/drawing/2014/main" id="{21E49CBA-C265-4B90-955E-8CDB1FA9C1FE}"/>
              </a:ext>
            </a:extLst>
          </p:cNvPr>
          <p:cNvSpPr txBox="1">
            <a:spLocks/>
          </p:cNvSpPr>
          <p:nvPr/>
        </p:nvSpPr>
        <p:spPr bwMode="auto">
          <a:xfrm>
            <a:off x="1539301" y="631611"/>
            <a:ext cx="8923284" cy="10773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defTabSz="457200" rtl="0" eaLnBrk="0" fontAlgn="base" hangingPunct="0">
              <a:spcBef>
                <a:spcPct val="0"/>
              </a:spcBef>
              <a:spcAft>
                <a:spcPct val="0"/>
              </a:spcAft>
              <a:defRPr sz="3600" b="1" kern="1200">
                <a:solidFill>
                  <a:schemeClr val="accent5"/>
                </a:solidFill>
                <a:latin typeface="Century Gothic" panose="020B0502020202020204" pitchFamily="34" charset="0"/>
                <a:ea typeface="+mj-ea"/>
                <a:cs typeface="+mj-cs"/>
              </a:defRPr>
            </a:lvl1pPr>
            <a:lvl2pPr algn="l" defTabSz="457200" rtl="0" eaLnBrk="0" fontAlgn="base" hangingPunct="0">
              <a:spcBef>
                <a:spcPct val="0"/>
              </a:spcBef>
              <a:spcAft>
                <a:spcPct val="0"/>
              </a:spcAft>
              <a:defRPr sz="2800" b="1">
                <a:solidFill>
                  <a:srgbClr val="717074"/>
                </a:solidFill>
                <a:latin typeface="Calibri" pitchFamily="34" charset="0"/>
              </a:defRPr>
            </a:lvl2pPr>
            <a:lvl3pPr algn="l" defTabSz="457200" rtl="0" eaLnBrk="0" fontAlgn="base" hangingPunct="0">
              <a:spcBef>
                <a:spcPct val="0"/>
              </a:spcBef>
              <a:spcAft>
                <a:spcPct val="0"/>
              </a:spcAft>
              <a:defRPr sz="2800" b="1">
                <a:solidFill>
                  <a:srgbClr val="717074"/>
                </a:solidFill>
                <a:latin typeface="Calibri" pitchFamily="34" charset="0"/>
              </a:defRPr>
            </a:lvl3pPr>
            <a:lvl4pPr algn="l" defTabSz="457200" rtl="0" eaLnBrk="0" fontAlgn="base" hangingPunct="0">
              <a:spcBef>
                <a:spcPct val="0"/>
              </a:spcBef>
              <a:spcAft>
                <a:spcPct val="0"/>
              </a:spcAft>
              <a:defRPr sz="2800" b="1">
                <a:solidFill>
                  <a:srgbClr val="717074"/>
                </a:solidFill>
                <a:latin typeface="Calibri" pitchFamily="34" charset="0"/>
              </a:defRPr>
            </a:lvl4pPr>
            <a:lvl5pPr algn="l" defTabSz="457200" rtl="0" eaLnBrk="0" fontAlgn="base" hangingPunct="0">
              <a:spcBef>
                <a:spcPct val="0"/>
              </a:spcBef>
              <a:spcAft>
                <a:spcPct val="0"/>
              </a:spcAft>
              <a:defRPr sz="2800" b="1">
                <a:solidFill>
                  <a:srgbClr val="717074"/>
                </a:solidFill>
                <a:latin typeface="Calibri" pitchFamily="34" charset="0"/>
              </a:defRPr>
            </a:lvl5pPr>
            <a:lvl6pPr marL="457200" algn="l" defTabSz="457200" rtl="0" fontAlgn="base">
              <a:spcBef>
                <a:spcPct val="0"/>
              </a:spcBef>
              <a:spcAft>
                <a:spcPct val="0"/>
              </a:spcAft>
              <a:defRPr sz="2800" b="1">
                <a:solidFill>
                  <a:srgbClr val="5C6F7A"/>
                </a:solidFill>
                <a:latin typeface="Calibri" pitchFamily="34" charset="0"/>
              </a:defRPr>
            </a:lvl6pPr>
            <a:lvl7pPr marL="914400" algn="l" defTabSz="457200" rtl="0" fontAlgn="base">
              <a:spcBef>
                <a:spcPct val="0"/>
              </a:spcBef>
              <a:spcAft>
                <a:spcPct val="0"/>
              </a:spcAft>
              <a:defRPr sz="2800" b="1">
                <a:solidFill>
                  <a:srgbClr val="5C6F7A"/>
                </a:solidFill>
                <a:latin typeface="Calibri" pitchFamily="34" charset="0"/>
              </a:defRPr>
            </a:lvl7pPr>
            <a:lvl8pPr marL="1371600" algn="l" defTabSz="457200" rtl="0" fontAlgn="base">
              <a:spcBef>
                <a:spcPct val="0"/>
              </a:spcBef>
              <a:spcAft>
                <a:spcPct val="0"/>
              </a:spcAft>
              <a:defRPr sz="2800" b="1">
                <a:solidFill>
                  <a:srgbClr val="5C6F7A"/>
                </a:solidFill>
                <a:latin typeface="Calibri" pitchFamily="34" charset="0"/>
              </a:defRPr>
            </a:lvl8pPr>
            <a:lvl9pPr marL="1828800" algn="l" defTabSz="457200" rtl="0" fontAlgn="base">
              <a:spcBef>
                <a:spcPct val="0"/>
              </a:spcBef>
              <a:spcAft>
                <a:spcPct val="0"/>
              </a:spcAft>
              <a:defRPr sz="2800" b="1">
                <a:solidFill>
                  <a:srgbClr val="5C6F7A"/>
                </a:solidFill>
                <a:latin typeface="Calibri" pitchFamily="34" charset="0"/>
              </a:defRPr>
            </a:lvl9pPr>
          </a:lstStyle>
          <a:p>
            <a:pPr marL="520700" indent="-520700"/>
            <a:r>
              <a:rPr lang="en-US"/>
              <a:t>2. Develop a process for selecting HIV Prevention Ambassadors.</a:t>
            </a:r>
          </a:p>
        </p:txBody>
      </p:sp>
      <p:pic>
        <p:nvPicPr>
          <p:cNvPr id="11" name="Picture 10">
            <a:extLst>
              <a:ext uri="{FF2B5EF4-FFF2-40B4-BE49-F238E27FC236}">
                <a16:creationId xmlns:a16="http://schemas.microsoft.com/office/drawing/2014/main" id="{27BD6C7F-C98A-4B9C-985E-A6B74D2FA57A}"/>
              </a:ext>
            </a:extLst>
          </p:cNvPr>
          <p:cNvPicPr>
            <a:picLocks noChangeAspect="1"/>
          </p:cNvPicPr>
          <p:nvPr/>
        </p:nvPicPr>
        <p:blipFill>
          <a:blip r:embed="rId3"/>
          <a:stretch>
            <a:fillRect/>
          </a:stretch>
        </p:blipFill>
        <p:spPr>
          <a:xfrm>
            <a:off x="7742858" y="3656020"/>
            <a:ext cx="2719727" cy="2308935"/>
          </a:xfrm>
          <a:prstGeom prst="rect">
            <a:avLst/>
          </a:prstGeom>
        </p:spPr>
      </p:pic>
    </p:spTree>
    <p:extLst>
      <p:ext uri="{BB962C8B-B14F-4D97-AF65-F5344CB8AC3E}">
        <p14:creationId xmlns:p14="http://schemas.microsoft.com/office/powerpoint/2010/main" val="1729927075"/>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D5BD6F-4FD5-4DB2-9FBB-79A955CDDA53}"/>
              </a:ext>
            </a:extLst>
          </p:cNvPr>
          <p:cNvSpPr>
            <a:spLocks noGrp="1"/>
          </p:cNvSpPr>
          <p:nvPr>
            <p:ph type="title"/>
          </p:nvPr>
        </p:nvSpPr>
        <p:spPr/>
        <p:txBody>
          <a:bodyPr/>
          <a:lstStyle/>
          <a:p>
            <a:r>
              <a:rPr lang="en-US"/>
              <a:t>Today’s Facilitators</a:t>
            </a:r>
          </a:p>
        </p:txBody>
      </p:sp>
      <p:sp>
        <p:nvSpPr>
          <p:cNvPr id="4" name="Slide Number Placeholder 3">
            <a:extLst>
              <a:ext uri="{FF2B5EF4-FFF2-40B4-BE49-F238E27FC236}">
                <a16:creationId xmlns:a16="http://schemas.microsoft.com/office/drawing/2014/main" id="{0EC54BAD-2CD7-4787-9777-FE60735A7AEA}"/>
              </a:ext>
            </a:extLst>
          </p:cNvPr>
          <p:cNvSpPr>
            <a:spLocks noGrp="1"/>
          </p:cNvSpPr>
          <p:nvPr>
            <p:ph type="sldNum" sz="quarter" idx="10"/>
          </p:nvPr>
        </p:nvSpPr>
        <p:spPr/>
        <p:txBody>
          <a:bodyPr/>
          <a:lstStyle/>
          <a:p>
            <a:pPr>
              <a:defRPr/>
            </a:pPr>
            <a:fld id="{4C0A3798-3E55-40AD-888C-464D28038119}" type="slidenum">
              <a:rPr lang="en-US" smtClean="0"/>
              <a:pPr>
                <a:defRPr/>
              </a:pPr>
              <a:t>170</a:t>
            </a:fld>
            <a:endParaRPr lang="en-US"/>
          </a:p>
        </p:txBody>
      </p:sp>
      <p:sp>
        <p:nvSpPr>
          <p:cNvPr id="12" name="Content Placeholder 2">
            <a:extLst>
              <a:ext uri="{FF2B5EF4-FFF2-40B4-BE49-F238E27FC236}">
                <a16:creationId xmlns:a16="http://schemas.microsoft.com/office/drawing/2014/main" id="{74997C60-4350-41DD-AFEA-E9FC01A7FE1A}"/>
              </a:ext>
            </a:extLst>
          </p:cNvPr>
          <p:cNvSpPr txBox="1">
            <a:spLocks/>
          </p:cNvSpPr>
          <p:nvPr/>
        </p:nvSpPr>
        <p:spPr bwMode="auto">
          <a:xfrm>
            <a:off x="1306514" y="4202961"/>
            <a:ext cx="3202675" cy="12423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defTabSz="457200" rtl="0" eaLnBrk="0" fontAlgn="base" hangingPunct="0">
              <a:spcBef>
                <a:spcPct val="20000"/>
              </a:spcBef>
              <a:spcAft>
                <a:spcPct val="0"/>
              </a:spcAft>
              <a:buClr>
                <a:srgbClr val="309FCD"/>
              </a:buClr>
              <a:buFont typeface="Arial" panose="020B0604020202020204" pitchFamily="34" charset="0"/>
              <a:buChar char="•"/>
              <a:defRPr sz="2800" kern="1200">
                <a:solidFill>
                  <a:schemeClr val="tx2"/>
                </a:solidFill>
                <a:latin typeface="Century Gothic" panose="020B0502020202020204" pitchFamily="34" charset="0"/>
                <a:ea typeface="+mn-ea"/>
                <a:cs typeface="+mn-cs"/>
              </a:defRPr>
            </a:lvl1pPr>
            <a:lvl2pPr marL="742950" indent="-285750" algn="l" defTabSz="457200" rtl="0" eaLnBrk="0" fontAlgn="base" hangingPunct="0">
              <a:spcBef>
                <a:spcPct val="20000"/>
              </a:spcBef>
              <a:spcAft>
                <a:spcPct val="0"/>
              </a:spcAft>
              <a:buClr>
                <a:srgbClr val="309FCD"/>
              </a:buClr>
              <a:buFont typeface="Arial" panose="020B0604020202020204" pitchFamily="34" charset="0"/>
              <a:buChar char="–"/>
              <a:defRPr sz="2600" kern="1200">
                <a:solidFill>
                  <a:schemeClr val="tx2"/>
                </a:solidFill>
                <a:latin typeface="Century Gothic" panose="020B0502020202020204" pitchFamily="34" charset="0"/>
                <a:ea typeface="+mn-ea"/>
                <a:cs typeface="+mn-cs"/>
              </a:defRPr>
            </a:lvl2pPr>
            <a:lvl3pPr marL="1143000" indent="-228600" algn="l" defTabSz="457200" rtl="0" eaLnBrk="0" fontAlgn="base" hangingPunct="0">
              <a:spcBef>
                <a:spcPct val="20000"/>
              </a:spcBef>
              <a:spcAft>
                <a:spcPct val="0"/>
              </a:spcAft>
              <a:buClr>
                <a:srgbClr val="309FCD"/>
              </a:buClr>
              <a:buFont typeface="Arial" panose="020B0604020202020204" pitchFamily="34" charset="0"/>
              <a:buChar char="•"/>
              <a:defRPr sz="2400" kern="1200">
                <a:solidFill>
                  <a:schemeClr val="tx2"/>
                </a:solidFill>
                <a:latin typeface="Century Gothic" panose="020B0502020202020204" pitchFamily="34" charset="0"/>
                <a:ea typeface="+mn-ea"/>
                <a:cs typeface="+mn-cs"/>
              </a:defRPr>
            </a:lvl3pPr>
            <a:lvl4pPr marL="1600200" indent="-228600" algn="l" defTabSz="457200" rtl="0" eaLnBrk="0" fontAlgn="base" hangingPunct="0">
              <a:spcBef>
                <a:spcPct val="20000"/>
              </a:spcBef>
              <a:spcAft>
                <a:spcPct val="0"/>
              </a:spcAft>
              <a:buClr>
                <a:srgbClr val="309FCD"/>
              </a:buClr>
              <a:buFont typeface="Arial" panose="020B0604020202020204" pitchFamily="34" charset="0"/>
              <a:buChar char="–"/>
              <a:defRPr sz="2200" kern="1200">
                <a:solidFill>
                  <a:schemeClr val="tx2"/>
                </a:solidFill>
                <a:latin typeface="Century Gothic" panose="020B0502020202020204" pitchFamily="34" charset="0"/>
                <a:ea typeface="+mn-ea"/>
                <a:cs typeface="+mn-cs"/>
              </a:defRPr>
            </a:lvl4pPr>
            <a:lvl5pPr marL="2057400" indent="-228600" algn="l" defTabSz="457200" rtl="0" eaLnBrk="0" fontAlgn="base" hangingPunct="0">
              <a:spcBef>
                <a:spcPct val="20000"/>
              </a:spcBef>
              <a:spcAft>
                <a:spcPct val="0"/>
              </a:spcAft>
              <a:buClr>
                <a:srgbClr val="309FCD"/>
              </a:buClr>
              <a:buFont typeface="Arial" panose="020B0604020202020204" pitchFamily="34" charset="0"/>
              <a:buChar char="•"/>
              <a:defRPr kern="1200">
                <a:solidFill>
                  <a:schemeClr val="tx2"/>
                </a:solidFill>
                <a:latin typeface="Century Gothic" panose="020B0502020202020204" pitchFamily="34"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2000" b="1" dirty="0">
                <a:highlight>
                  <a:srgbClr val="FFFF00"/>
                </a:highlight>
              </a:rPr>
              <a:t>Name</a:t>
            </a:r>
          </a:p>
          <a:p>
            <a:pPr marL="0" indent="0" algn="ctr">
              <a:buFont typeface="Arial" panose="020B0604020202020204" pitchFamily="34" charset="0"/>
              <a:buNone/>
            </a:pPr>
            <a:r>
              <a:rPr lang="en-US" sz="2000" dirty="0">
                <a:highlight>
                  <a:srgbClr val="FFFF00"/>
                </a:highlight>
              </a:rPr>
              <a:t>Title</a:t>
            </a:r>
          </a:p>
          <a:p>
            <a:pPr marL="0" indent="0" algn="ctr">
              <a:buFont typeface="Arial" panose="020B0604020202020204" pitchFamily="34" charset="0"/>
              <a:buNone/>
            </a:pPr>
            <a:r>
              <a:rPr lang="en-US" sz="2000" dirty="0">
                <a:highlight>
                  <a:srgbClr val="FFFF00"/>
                </a:highlight>
              </a:rPr>
              <a:t>Organization, Country</a:t>
            </a:r>
          </a:p>
        </p:txBody>
      </p:sp>
      <p:pic>
        <p:nvPicPr>
          <p:cNvPr id="18" name="Picture 4" descr="User outline">
            <a:extLst>
              <a:ext uri="{FF2B5EF4-FFF2-40B4-BE49-F238E27FC236}">
                <a16:creationId xmlns:a16="http://schemas.microsoft.com/office/drawing/2014/main" id="{56752B4E-CB43-4170-9BB2-DE2441720BE1}"/>
              </a:ext>
            </a:extLst>
          </p:cNvPr>
          <p:cNvPicPr>
            <a:picLocks noChangeAspect="1" noChangeArrowheads="1"/>
          </p:cNvPicPr>
          <p:nvPr/>
        </p:nvPicPr>
        <p:blipFill>
          <a:blip r:embed="rId3">
            <a:extLst>
              <a:ext uri="{96DAC541-7B7A-43D3-8B79-37D633B846F1}">
                <asvg:svgBlip xmlns:asvg="http://schemas.microsoft.com/office/drawing/2016/SVG/main" r:embed="rId4"/>
              </a:ext>
            </a:extLst>
          </a:blip>
          <a:srcRect/>
          <a:stretch/>
        </p:blipFill>
        <p:spPr bwMode="auto">
          <a:xfrm>
            <a:off x="5067851" y="1920009"/>
            <a:ext cx="2057400" cy="2057400"/>
          </a:xfrm>
          <a:prstGeom prst="flowChartConnector">
            <a:avLst/>
          </a:prstGeom>
          <a:noFill/>
          <a:ln>
            <a:solidFill>
              <a:srgbClr val="000000"/>
            </a:solidFill>
          </a:ln>
          <a:extLst>
            <a:ext uri="{909E8E84-426E-40DD-AFC4-6F175D3DCCD1}">
              <a14:hiddenFill xmlns:a14="http://schemas.microsoft.com/office/drawing/2010/main">
                <a:solidFill>
                  <a:srgbClr val="FFFFFF"/>
                </a:solidFill>
              </a14:hiddenFill>
            </a:ext>
          </a:extLst>
        </p:spPr>
      </p:pic>
      <p:pic>
        <p:nvPicPr>
          <p:cNvPr id="20" name="Picture 2" descr="User outline">
            <a:extLst>
              <a:ext uri="{FF2B5EF4-FFF2-40B4-BE49-F238E27FC236}">
                <a16:creationId xmlns:a16="http://schemas.microsoft.com/office/drawing/2014/main" id="{DDEA44FC-93B2-4EDF-84D9-A5C6934E9041}"/>
              </a:ext>
            </a:extLst>
          </p:cNvPr>
          <p:cNvPicPr>
            <a:picLocks noChangeAspect="1" noChangeArrowheads="1"/>
          </p:cNvPicPr>
          <p:nvPr/>
        </p:nvPicPr>
        <p:blipFill>
          <a:blip r:embed="rId3">
            <a:extLst>
              <a:ext uri="{96DAC541-7B7A-43D3-8B79-37D633B846F1}">
                <asvg:svgBlip xmlns:asvg="http://schemas.microsoft.com/office/drawing/2016/SVG/main" r:embed="rId4"/>
              </a:ext>
            </a:extLst>
          </a:blip>
          <a:srcRect/>
          <a:stretch/>
        </p:blipFill>
        <p:spPr bwMode="auto">
          <a:xfrm>
            <a:off x="1879152" y="1935223"/>
            <a:ext cx="2057400" cy="2057400"/>
          </a:xfrm>
          <a:prstGeom prst="flowChartConnector">
            <a:avLst/>
          </a:prstGeom>
          <a:noFill/>
          <a:ln>
            <a:solidFill>
              <a:srgbClr val="000000"/>
            </a:solidFill>
          </a:ln>
          <a:extLst>
            <a:ext uri="{909E8E84-426E-40DD-AFC4-6F175D3DCCD1}">
              <a14:hiddenFill xmlns:a14="http://schemas.microsoft.com/office/drawing/2010/main">
                <a:solidFill>
                  <a:srgbClr val="FFFFFF"/>
                </a:solidFill>
              </a14:hiddenFill>
            </a:ext>
          </a:extLst>
        </p:spPr>
      </p:pic>
      <p:pic>
        <p:nvPicPr>
          <p:cNvPr id="11" name="Picture 4" descr="User outline">
            <a:extLst>
              <a:ext uri="{FF2B5EF4-FFF2-40B4-BE49-F238E27FC236}">
                <a16:creationId xmlns:a16="http://schemas.microsoft.com/office/drawing/2014/main" id="{42FA8DE6-8E2C-4E0E-BCF0-E1FFE9963E5A}"/>
              </a:ext>
            </a:extLst>
          </p:cNvPr>
          <p:cNvPicPr>
            <a:picLocks noChangeAspect="1" noChangeArrowheads="1"/>
          </p:cNvPicPr>
          <p:nvPr/>
        </p:nvPicPr>
        <p:blipFill>
          <a:blip r:embed="rId3">
            <a:extLst>
              <a:ext uri="{96DAC541-7B7A-43D3-8B79-37D633B846F1}">
                <asvg:svgBlip xmlns:asvg="http://schemas.microsoft.com/office/drawing/2016/SVG/main" r:embed="rId4"/>
              </a:ext>
            </a:extLst>
          </a:blip>
          <a:srcRect/>
          <a:stretch/>
        </p:blipFill>
        <p:spPr bwMode="auto">
          <a:xfrm>
            <a:off x="8256550" y="1887748"/>
            <a:ext cx="2057400" cy="2057400"/>
          </a:xfrm>
          <a:prstGeom prst="flowChartConnector">
            <a:avLst/>
          </a:prstGeom>
          <a:noFill/>
          <a:ln>
            <a:solidFill>
              <a:srgbClr val="000000"/>
            </a:solidFill>
          </a:ln>
          <a:extLst>
            <a:ext uri="{909E8E84-426E-40DD-AFC4-6F175D3DCCD1}">
              <a14:hiddenFill xmlns:a14="http://schemas.microsoft.com/office/drawing/2010/main">
                <a:solidFill>
                  <a:srgbClr val="FFFFFF"/>
                </a:solidFill>
              </a14:hiddenFill>
            </a:ext>
          </a:extLst>
        </p:spPr>
      </p:pic>
      <p:sp>
        <p:nvSpPr>
          <p:cNvPr id="13" name="Content Placeholder 2">
            <a:extLst>
              <a:ext uri="{FF2B5EF4-FFF2-40B4-BE49-F238E27FC236}">
                <a16:creationId xmlns:a16="http://schemas.microsoft.com/office/drawing/2014/main" id="{DFC5797C-EAF6-4C36-A233-4B1376C8425A}"/>
              </a:ext>
            </a:extLst>
          </p:cNvPr>
          <p:cNvSpPr txBox="1">
            <a:spLocks/>
          </p:cNvSpPr>
          <p:nvPr/>
        </p:nvSpPr>
        <p:spPr bwMode="auto">
          <a:xfrm>
            <a:off x="4473344" y="4235221"/>
            <a:ext cx="3202675" cy="12423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defTabSz="457200" rtl="0" eaLnBrk="0" fontAlgn="base" hangingPunct="0">
              <a:spcBef>
                <a:spcPct val="20000"/>
              </a:spcBef>
              <a:spcAft>
                <a:spcPct val="0"/>
              </a:spcAft>
              <a:buClr>
                <a:srgbClr val="309FCD"/>
              </a:buClr>
              <a:buFont typeface="Arial" panose="020B0604020202020204" pitchFamily="34" charset="0"/>
              <a:buChar char="•"/>
              <a:defRPr sz="2800" kern="1200">
                <a:solidFill>
                  <a:schemeClr val="tx2"/>
                </a:solidFill>
                <a:latin typeface="Century Gothic" panose="020B0502020202020204" pitchFamily="34" charset="0"/>
                <a:ea typeface="+mn-ea"/>
                <a:cs typeface="+mn-cs"/>
              </a:defRPr>
            </a:lvl1pPr>
            <a:lvl2pPr marL="742950" indent="-285750" algn="l" defTabSz="457200" rtl="0" eaLnBrk="0" fontAlgn="base" hangingPunct="0">
              <a:spcBef>
                <a:spcPct val="20000"/>
              </a:spcBef>
              <a:spcAft>
                <a:spcPct val="0"/>
              </a:spcAft>
              <a:buClr>
                <a:srgbClr val="309FCD"/>
              </a:buClr>
              <a:buFont typeface="Arial" panose="020B0604020202020204" pitchFamily="34" charset="0"/>
              <a:buChar char="–"/>
              <a:defRPr sz="2600" kern="1200">
                <a:solidFill>
                  <a:schemeClr val="tx2"/>
                </a:solidFill>
                <a:latin typeface="Century Gothic" panose="020B0502020202020204" pitchFamily="34" charset="0"/>
                <a:ea typeface="+mn-ea"/>
                <a:cs typeface="+mn-cs"/>
              </a:defRPr>
            </a:lvl2pPr>
            <a:lvl3pPr marL="1143000" indent="-228600" algn="l" defTabSz="457200" rtl="0" eaLnBrk="0" fontAlgn="base" hangingPunct="0">
              <a:spcBef>
                <a:spcPct val="20000"/>
              </a:spcBef>
              <a:spcAft>
                <a:spcPct val="0"/>
              </a:spcAft>
              <a:buClr>
                <a:srgbClr val="309FCD"/>
              </a:buClr>
              <a:buFont typeface="Arial" panose="020B0604020202020204" pitchFamily="34" charset="0"/>
              <a:buChar char="•"/>
              <a:defRPr sz="2400" kern="1200">
                <a:solidFill>
                  <a:schemeClr val="tx2"/>
                </a:solidFill>
                <a:latin typeface="Century Gothic" panose="020B0502020202020204" pitchFamily="34" charset="0"/>
                <a:ea typeface="+mn-ea"/>
                <a:cs typeface="+mn-cs"/>
              </a:defRPr>
            </a:lvl3pPr>
            <a:lvl4pPr marL="1600200" indent="-228600" algn="l" defTabSz="457200" rtl="0" eaLnBrk="0" fontAlgn="base" hangingPunct="0">
              <a:spcBef>
                <a:spcPct val="20000"/>
              </a:spcBef>
              <a:spcAft>
                <a:spcPct val="0"/>
              </a:spcAft>
              <a:buClr>
                <a:srgbClr val="309FCD"/>
              </a:buClr>
              <a:buFont typeface="Arial" panose="020B0604020202020204" pitchFamily="34" charset="0"/>
              <a:buChar char="–"/>
              <a:defRPr sz="2200" kern="1200">
                <a:solidFill>
                  <a:schemeClr val="tx2"/>
                </a:solidFill>
                <a:latin typeface="Century Gothic" panose="020B0502020202020204" pitchFamily="34" charset="0"/>
                <a:ea typeface="+mn-ea"/>
                <a:cs typeface="+mn-cs"/>
              </a:defRPr>
            </a:lvl4pPr>
            <a:lvl5pPr marL="2057400" indent="-228600" algn="l" defTabSz="457200" rtl="0" eaLnBrk="0" fontAlgn="base" hangingPunct="0">
              <a:spcBef>
                <a:spcPct val="20000"/>
              </a:spcBef>
              <a:spcAft>
                <a:spcPct val="0"/>
              </a:spcAft>
              <a:buClr>
                <a:srgbClr val="309FCD"/>
              </a:buClr>
              <a:buFont typeface="Arial" panose="020B0604020202020204" pitchFamily="34" charset="0"/>
              <a:buChar char="•"/>
              <a:defRPr kern="1200">
                <a:solidFill>
                  <a:schemeClr val="tx2"/>
                </a:solidFill>
                <a:latin typeface="Century Gothic" panose="020B0502020202020204" pitchFamily="34"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2000" b="1" dirty="0">
                <a:highlight>
                  <a:srgbClr val="FFFF00"/>
                </a:highlight>
              </a:rPr>
              <a:t>Name</a:t>
            </a:r>
          </a:p>
          <a:p>
            <a:pPr marL="0" indent="0" algn="ctr">
              <a:buFont typeface="Arial" panose="020B0604020202020204" pitchFamily="34" charset="0"/>
              <a:buNone/>
            </a:pPr>
            <a:r>
              <a:rPr lang="en-US" sz="2000" dirty="0">
                <a:highlight>
                  <a:srgbClr val="FFFF00"/>
                </a:highlight>
              </a:rPr>
              <a:t>Title</a:t>
            </a:r>
          </a:p>
          <a:p>
            <a:pPr marL="0" indent="0" algn="ctr">
              <a:buFont typeface="Arial" panose="020B0604020202020204" pitchFamily="34" charset="0"/>
              <a:buNone/>
            </a:pPr>
            <a:r>
              <a:rPr lang="en-US" sz="2000" dirty="0">
                <a:highlight>
                  <a:srgbClr val="FFFF00"/>
                </a:highlight>
              </a:rPr>
              <a:t>Organization, Country</a:t>
            </a:r>
          </a:p>
        </p:txBody>
      </p:sp>
      <p:sp>
        <p:nvSpPr>
          <p:cNvPr id="14" name="Content Placeholder 2">
            <a:extLst>
              <a:ext uri="{FF2B5EF4-FFF2-40B4-BE49-F238E27FC236}">
                <a16:creationId xmlns:a16="http://schemas.microsoft.com/office/drawing/2014/main" id="{01CD242D-CAEF-4A0E-A3B0-A96C6B0712EC}"/>
              </a:ext>
            </a:extLst>
          </p:cNvPr>
          <p:cNvSpPr txBox="1">
            <a:spLocks/>
          </p:cNvSpPr>
          <p:nvPr/>
        </p:nvSpPr>
        <p:spPr bwMode="auto">
          <a:xfrm>
            <a:off x="7683912" y="4202960"/>
            <a:ext cx="3202675" cy="12423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defTabSz="457200" rtl="0" eaLnBrk="0" fontAlgn="base" hangingPunct="0">
              <a:spcBef>
                <a:spcPct val="20000"/>
              </a:spcBef>
              <a:spcAft>
                <a:spcPct val="0"/>
              </a:spcAft>
              <a:buClr>
                <a:srgbClr val="309FCD"/>
              </a:buClr>
              <a:buFont typeface="Arial" panose="020B0604020202020204" pitchFamily="34" charset="0"/>
              <a:buChar char="•"/>
              <a:defRPr sz="2800" kern="1200">
                <a:solidFill>
                  <a:schemeClr val="tx2"/>
                </a:solidFill>
                <a:latin typeface="Century Gothic" panose="020B0502020202020204" pitchFamily="34" charset="0"/>
                <a:ea typeface="+mn-ea"/>
                <a:cs typeface="+mn-cs"/>
              </a:defRPr>
            </a:lvl1pPr>
            <a:lvl2pPr marL="742950" indent="-285750" algn="l" defTabSz="457200" rtl="0" eaLnBrk="0" fontAlgn="base" hangingPunct="0">
              <a:spcBef>
                <a:spcPct val="20000"/>
              </a:spcBef>
              <a:spcAft>
                <a:spcPct val="0"/>
              </a:spcAft>
              <a:buClr>
                <a:srgbClr val="309FCD"/>
              </a:buClr>
              <a:buFont typeface="Arial" panose="020B0604020202020204" pitchFamily="34" charset="0"/>
              <a:buChar char="–"/>
              <a:defRPr sz="2600" kern="1200">
                <a:solidFill>
                  <a:schemeClr val="tx2"/>
                </a:solidFill>
                <a:latin typeface="Century Gothic" panose="020B0502020202020204" pitchFamily="34" charset="0"/>
                <a:ea typeface="+mn-ea"/>
                <a:cs typeface="+mn-cs"/>
              </a:defRPr>
            </a:lvl2pPr>
            <a:lvl3pPr marL="1143000" indent="-228600" algn="l" defTabSz="457200" rtl="0" eaLnBrk="0" fontAlgn="base" hangingPunct="0">
              <a:spcBef>
                <a:spcPct val="20000"/>
              </a:spcBef>
              <a:spcAft>
                <a:spcPct val="0"/>
              </a:spcAft>
              <a:buClr>
                <a:srgbClr val="309FCD"/>
              </a:buClr>
              <a:buFont typeface="Arial" panose="020B0604020202020204" pitchFamily="34" charset="0"/>
              <a:buChar char="•"/>
              <a:defRPr sz="2400" kern="1200">
                <a:solidFill>
                  <a:schemeClr val="tx2"/>
                </a:solidFill>
                <a:latin typeface="Century Gothic" panose="020B0502020202020204" pitchFamily="34" charset="0"/>
                <a:ea typeface="+mn-ea"/>
                <a:cs typeface="+mn-cs"/>
              </a:defRPr>
            </a:lvl3pPr>
            <a:lvl4pPr marL="1600200" indent="-228600" algn="l" defTabSz="457200" rtl="0" eaLnBrk="0" fontAlgn="base" hangingPunct="0">
              <a:spcBef>
                <a:spcPct val="20000"/>
              </a:spcBef>
              <a:spcAft>
                <a:spcPct val="0"/>
              </a:spcAft>
              <a:buClr>
                <a:srgbClr val="309FCD"/>
              </a:buClr>
              <a:buFont typeface="Arial" panose="020B0604020202020204" pitchFamily="34" charset="0"/>
              <a:buChar char="–"/>
              <a:defRPr sz="2200" kern="1200">
                <a:solidFill>
                  <a:schemeClr val="tx2"/>
                </a:solidFill>
                <a:latin typeface="Century Gothic" panose="020B0502020202020204" pitchFamily="34" charset="0"/>
                <a:ea typeface="+mn-ea"/>
                <a:cs typeface="+mn-cs"/>
              </a:defRPr>
            </a:lvl4pPr>
            <a:lvl5pPr marL="2057400" indent="-228600" algn="l" defTabSz="457200" rtl="0" eaLnBrk="0" fontAlgn="base" hangingPunct="0">
              <a:spcBef>
                <a:spcPct val="20000"/>
              </a:spcBef>
              <a:spcAft>
                <a:spcPct val="0"/>
              </a:spcAft>
              <a:buClr>
                <a:srgbClr val="309FCD"/>
              </a:buClr>
              <a:buFont typeface="Arial" panose="020B0604020202020204" pitchFamily="34" charset="0"/>
              <a:buChar char="•"/>
              <a:defRPr kern="1200">
                <a:solidFill>
                  <a:schemeClr val="tx2"/>
                </a:solidFill>
                <a:latin typeface="Century Gothic" panose="020B0502020202020204" pitchFamily="34"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2000" b="1" dirty="0">
                <a:highlight>
                  <a:srgbClr val="FFFF00"/>
                </a:highlight>
              </a:rPr>
              <a:t>Name</a:t>
            </a:r>
          </a:p>
          <a:p>
            <a:pPr marL="0" indent="0" algn="ctr">
              <a:buFont typeface="Arial" panose="020B0604020202020204" pitchFamily="34" charset="0"/>
              <a:buNone/>
            </a:pPr>
            <a:r>
              <a:rPr lang="en-US" sz="2000" dirty="0">
                <a:highlight>
                  <a:srgbClr val="FFFF00"/>
                </a:highlight>
              </a:rPr>
              <a:t>Title</a:t>
            </a:r>
          </a:p>
          <a:p>
            <a:pPr marL="0" indent="0" algn="ctr">
              <a:buFont typeface="Arial" panose="020B0604020202020204" pitchFamily="34" charset="0"/>
              <a:buNone/>
            </a:pPr>
            <a:r>
              <a:rPr lang="en-US" sz="2000" dirty="0">
                <a:highlight>
                  <a:srgbClr val="FFFF00"/>
                </a:highlight>
              </a:rPr>
              <a:t>Organization, Country</a:t>
            </a:r>
          </a:p>
        </p:txBody>
      </p:sp>
    </p:spTree>
    <p:extLst>
      <p:ext uri="{BB962C8B-B14F-4D97-AF65-F5344CB8AC3E}">
        <p14:creationId xmlns:p14="http://schemas.microsoft.com/office/powerpoint/2010/main" val="2059630631"/>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80D2CD-DFD0-421F-BD20-3DC025711B4D}"/>
              </a:ext>
            </a:extLst>
          </p:cNvPr>
          <p:cNvSpPr>
            <a:spLocks noGrp="1"/>
          </p:cNvSpPr>
          <p:nvPr>
            <p:ph type="title"/>
          </p:nvPr>
        </p:nvSpPr>
        <p:spPr/>
        <p:txBody>
          <a:bodyPr/>
          <a:lstStyle/>
          <a:p>
            <a:r>
              <a:rPr lang="en-US"/>
              <a:t>Day 5 Agenda</a:t>
            </a:r>
          </a:p>
        </p:txBody>
      </p:sp>
      <p:pic>
        <p:nvPicPr>
          <p:cNvPr id="8" name="Picture 7">
            <a:extLst>
              <a:ext uri="{FF2B5EF4-FFF2-40B4-BE49-F238E27FC236}">
                <a16:creationId xmlns:a16="http://schemas.microsoft.com/office/drawing/2014/main" id="{0D7272A4-BCC1-4D08-8F3F-2DED8CF46890}"/>
              </a:ext>
            </a:extLst>
          </p:cNvPr>
          <p:cNvPicPr>
            <a:picLocks noChangeAspect="1"/>
          </p:cNvPicPr>
          <p:nvPr/>
        </p:nvPicPr>
        <p:blipFill>
          <a:blip r:embed="rId3"/>
          <a:stretch>
            <a:fillRect/>
          </a:stretch>
        </p:blipFill>
        <p:spPr>
          <a:xfrm rot="1508854">
            <a:off x="9764097" y="4525541"/>
            <a:ext cx="1770854" cy="1825122"/>
          </a:xfrm>
          <a:prstGeom prst="rect">
            <a:avLst/>
          </a:prstGeom>
        </p:spPr>
      </p:pic>
      <p:graphicFrame>
        <p:nvGraphicFramePr>
          <p:cNvPr id="5" name="Table 5">
            <a:extLst>
              <a:ext uri="{FF2B5EF4-FFF2-40B4-BE49-F238E27FC236}">
                <a16:creationId xmlns:a16="http://schemas.microsoft.com/office/drawing/2014/main" id="{5004AC0B-9DDC-47C9-B687-8F77BBBF3D8C}"/>
              </a:ext>
            </a:extLst>
          </p:cNvPr>
          <p:cNvGraphicFramePr>
            <a:graphicFrameLocks noGrp="1"/>
          </p:cNvGraphicFramePr>
          <p:nvPr>
            <p:ph idx="1"/>
            <p:extLst>
              <p:ext uri="{D42A27DB-BD31-4B8C-83A1-F6EECF244321}">
                <p14:modId xmlns:p14="http://schemas.microsoft.com/office/powerpoint/2010/main" val="3225432222"/>
              </p:ext>
            </p:extLst>
          </p:nvPr>
        </p:nvGraphicFramePr>
        <p:xfrm>
          <a:off x="1539301" y="1642345"/>
          <a:ext cx="7656754" cy="2860040"/>
        </p:xfrm>
        <a:graphic>
          <a:graphicData uri="http://schemas.openxmlformats.org/drawingml/2006/table">
            <a:tbl>
              <a:tblPr firstRow="1" bandRow="1">
                <a:tableStyleId>{5C22544A-7EE6-4342-B048-85BDC9FD1C3A}</a:tableStyleId>
              </a:tblPr>
              <a:tblGrid>
                <a:gridCol w="2108200">
                  <a:extLst>
                    <a:ext uri="{9D8B030D-6E8A-4147-A177-3AD203B41FA5}">
                      <a16:colId xmlns:a16="http://schemas.microsoft.com/office/drawing/2014/main" val="758180280"/>
                    </a:ext>
                  </a:extLst>
                </a:gridCol>
                <a:gridCol w="3289300">
                  <a:extLst>
                    <a:ext uri="{9D8B030D-6E8A-4147-A177-3AD203B41FA5}">
                      <a16:colId xmlns:a16="http://schemas.microsoft.com/office/drawing/2014/main" val="631806862"/>
                    </a:ext>
                  </a:extLst>
                </a:gridCol>
                <a:gridCol w="2259254">
                  <a:extLst>
                    <a:ext uri="{9D8B030D-6E8A-4147-A177-3AD203B41FA5}">
                      <a16:colId xmlns:a16="http://schemas.microsoft.com/office/drawing/2014/main" val="2207652724"/>
                    </a:ext>
                  </a:extLst>
                </a:gridCol>
              </a:tblGrid>
              <a:tr h="370840">
                <a:tc>
                  <a:txBody>
                    <a:bodyPr/>
                    <a:lstStyle/>
                    <a:p>
                      <a:r>
                        <a:rPr lang="en-US"/>
                        <a:t>Time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a:t>Session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a:t>Facilitator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37451458"/>
                  </a:ext>
                </a:extLst>
              </a:tr>
              <a:tr h="370840">
                <a:tc>
                  <a:txBody>
                    <a:bodyPr/>
                    <a:lstStyle/>
                    <a:p>
                      <a:r>
                        <a:rPr lang="en-US" dirty="0">
                          <a:highlight>
                            <a:srgbClr val="FFFF00"/>
                          </a:highlight>
                        </a:rPr>
                        <a:t>10 minutes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a:t>Warm-Up</a:t>
                      </a:r>
                    </a:p>
                    <a:p>
                      <a:r>
                        <a:rPr lang="en-US"/>
                        <a:t>Group Photo!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a:highlight>
                            <a:srgbClr val="FFFF00"/>
                          </a:highlight>
                        </a:rPr>
                        <a:t>NAME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09219839"/>
                  </a:ext>
                </a:extLst>
              </a:tr>
              <a:tr h="370840">
                <a:tc>
                  <a:txBody>
                    <a:bodyPr/>
                    <a:lstStyle/>
                    <a:p>
                      <a:r>
                        <a:rPr lang="en-US" dirty="0">
                          <a:highlight>
                            <a:srgbClr val="FFFF00"/>
                          </a:highlight>
                        </a:rPr>
                        <a:t>60 minutes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a:t>Activity: Mentorship Teams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a:t>ALL MENTORS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38548385"/>
                  </a:ext>
                </a:extLst>
              </a:tr>
              <a:tr h="370840">
                <a:tc>
                  <a:txBody>
                    <a:bodyPr/>
                    <a:lstStyle/>
                    <a:p>
                      <a:r>
                        <a:rPr lang="en-US" dirty="0">
                          <a:highlight>
                            <a:srgbClr val="FFFF00"/>
                          </a:highlight>
                        </a:rPr>
                        <a:t>10 minutes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a:t>BREAK</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highlight>
                          <a:srgbClr val="FFFF00"/>
                        </a:highligh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38721192"/>
                  </a:ext>
                </a:extLst>
              </a:tr>
              <a:tr h="370840">
                <a:tc>
                  <a:txBody>
                    <a:bodyPr/>
                    <a:lstStyle/>
                    <a:p>
                      <a:r>
                        <a:rPr lang="en-US" dirty="0">
                          <a:highlight>
                            <a:srgbClr val="FFFF00"/>
                          </a:highlight>
                        </a:rPr>
                        <a:t>25 minutes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a:t>Learner Action Plans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highlight>
                            <a:srgbClr val="FFFF00"/>
                          </a:highlight>
                        </a:rPr>
                        <a:t>NAME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74434881"/>
                  </a:ext>
                </a:extLst>
              </a:tr>
              <a:tr h="337585">
                <a:tc>
                  <a:txBody>
                    <a:bodyPr/>
                    <a:lstStyle/>
                    <a:p>
                      <a:r>
                        <a:rPr lang="en-US" dirty="0">
                          <a:highlight>
                            <a:srgbClr val="FFFF00"/>
                          </a:highlight>
                        </a:rPr>
                        <a:t>30 minutes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a:t>The Mentorship Network</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highlight>
                            <a:srgbClr val="FFFF00"/>
                          </a:highlight>
                        </a:rPr>
                        <a:t>NAME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70184766"/>
                  </a:ext>
                </a:extLst>
              </a:tr>
              <a:tr h="370840">
                <a:tc>
                  <a:txBody>
                    <a:bodyPr/>
                    <a:lstStyle/>
                    <a:p>
                      <a:r>
                        <a:rPr lang="en-US" dirty="0">
                          <a:highlight>
                            <a:srgbClr val="FFFF00"/>
                          </a:highlight>
                        </a:rPr>
                        <a:t>15 minutes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a:t>Training Conclusion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a:highlight>
                            <a:srgbClr val="FFFF00"/>
                          </a:highlight>
                        </a:rPr>
                        <a:t>NAME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81308400"/>
                  </a:ext>
                </a:extLst>
              </a:tr>
            </a:tbl>
          </a:graphicData>
        </a:graphic>
      </p:graphicFrame>
      <p:sp>
        <p:nvSpPr>
          <p:cNvPr id="4" name="Slide Number Placeholder 3">
            <a:extLst>
              <a:ext uri="{FF2B5EF4-FFF2-40B4-BE49-F238E27FC236}">
                <a16:creationId xmlns:a16="http://schemas.microsoft.com/office/drawing/2014/main" id="{1F9E72A9-33F2-4388-BE6F-FFC2EE1E5F44}"/>
              </a:ext>
            </a:extLst>
          </p:cNvPr>
          <p:cNvSpPr>
            <a:spLocks noGrp="1"/>
          </p:cNvSpPr>
          <p:nvPr>
            <p:ph type="sldNum" sz="quarter" idx="10"/>
          </p:nvPr>
        </p:nvSpPr>
        <p:spPr/>
        <p:txBody>
          <a:bodyPr/>
          <a:lstStyle/>
          <a:p>
            <a:pPr>
              <a:defRPr/>
            </a:pPr>
            <a:fld id="{4C0A3798-3E55-40AD-888C-464D28038119}" type="slidenum">
              <a:rPr lang="en-US" smtClean="0"/>
              <a:pPr>
                <a:defRPr/>
              </a:pPr>
              <a:t>171</a:t>
            </a:fld>
            <a:endParaRPr lang="en-US"/>
          </a:p>
        </p:txBody>
      </p:sp>
    </p:spTree>
    <p:extLst>
      <p:ext uri="{BB962C8B-B14F-4D97-AF65-F5344CB8AC3E}">
        <p14:creationId xmlns:p14="http://schemas.microsoft.com/office/powerpoint/2010/main" val="2475339299"/>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5AB04F3-C331-401E-977E-97EC5D537283}"/>
              </a:ext>
            </a:extLst>
          </p:cNvPr>
          <p:cNvSpPr>
            <a:spLocks noGrp="1"/>
          </p:cNvSpPr>
          <p:nvPr>
            <p:ph type="sldNum" sz="quarter" idx="10"/>
          </p:nvPr>
        </p:nvSpPr>
        <p:spPr/>
        <p:txBody>
          <a:bodyPr/>
          <a:lstStyle/>
          <a:p>
            <a:pPr>
              <a:defRPr/>
            </a:pPr>
            <a:fld id="{17F1F82B-EACD-44DD-B37E-7A7D49CC393D}" type="slidenum">
              <a:rPr lang="en-US" smtClean="0"/>
              <a:pPr>
                <a:defRPr/>
              </a:pPr>
              <a:t>172</a:t>
            </a:fld>
            <a:endParaRPr lang="en-US"/>
          </a:p>
        </p:txBody>
      </p:sp>
      <p:pic>
        <p:nvPicPr>
          <p:cNvPr id="5" name="Picture 4">
            <a:extLst>
              <a:ext uri="{FF2B5EF4-FFF2-40B4-BE49-F238E27FC236}">
                <a16:creationId xmlns:a16="http://schemas.microsoft.com/office/drawing/2014/main" id="{C9F46A51-6D3F-42EB-A4C2-9D41D1A6B15F}"/>
              </a:ext>
            </a:extLst>
          </p:cNvPr>
          <p:cNvPicPr>
            <a:picLocks noChangeAspect="1"/>
          </p:cNvPicPr>
          <p:nvPr/>
        </p:nvPicPr>
        <p:blipFill>
          <a:blip r:embed="rId3"/>
          <a:stretch>
            <a:fillRect/>
          </a:stretch>
        </p:blipFill>
        <p:spPr>
          <a:xfrm>
            <a:off x="4459244" y="2814304"/>
            <a:ext cx="3270335" cy="2697108"/>
          </a:xfrm>
          <a:prstGeom prst="rect">
            <a:avLst/>
          </a:prstGeom>
        </p:spPr>
      </p:pic>
      <p:sp>
        <p:nvSpPr>
          <p:cNvPr id="6" name="TextBox 5">
            <a:extLst>
              <a:ext uri="{FF2B5EF4-FFF2-40B4-BE49-F238E27FC236}">
                <a16:creationId xmlns:a16="http://schemas.microsoft.com/office/drawing/2014/main" id="{4A24713F-83D2-49DA-8EB9-22EE416654DE}"/>
              </a:ext>
            </a:extLst>
          </p:cNvPr>
          <p:cNvSpPr txBox="1"/>
          <p:nvPr/>
        </p:nvSpPr>
        <p:spPr>
          <a:xfrm>
            <a:off x="1518834" y="945397"/>
            <a:ext cx="6210745" cy="1631216"/>
          </a:xfrm>
          <a:prstGeom prst="rect">
            <a:avLst/>
          </a:prstGeom>
          <a:noFill/>
        </p:spPr>
        <p:txBody>
          <a:bodyPr wrap="square" rtlCol="0">
            <a:spAutoFit/>
          </a:bodyPr>
          <a:lstStyle/>
          <a:p>
            <a:r>
              <a:rPr lang="en-US" sz="10000">
                <a:solidFill>
                  <a:schemeClr val="accent6"/>
                </a:solidFill>
                <a:latin typeface="Brush Script MT" panose="03060802040406070304" pitchFamily="66" charset="0"/>
              </a:rPr>
              <a:t>But First…</a:t>
            </a:r>
          </a:p>
        </p:txBody>
      </p:sp>
      <p:sp>
        <p:nvSpPr>
          <p:cNvPr id="7" name="TextBox 6">
            <a:extLst>
              <a:ext uri="{FF2B5EF4-FFF2-40B4-BE49-F238E27FC236}">
                <a16:creationId xmlns:a16="http://schemas.microsoft.com/office/drawing/2014/main" id="{B2AA7244-CD74-4062-AC0A-09A18C17BB53}"/>
              </a:ext>
            </a:extLst>
          </p:cNvPr>
          <p:cNvSpPr txBox="1"/>
          <p:nvPr/>
        </p:nvSpPr>
        <p:spPr>
          <a:xfrm>
            <a:off x="7729579" y="3670737"/>
            <a:ext cx="3270335" cy="1477328"/>
          </a:xfrm>
          <a:prstGeom prst="rect">
            <a:avLst/>
          </a:prstGeom>
          <a:noFill/>
        </p:spPr>
        <p:txBody>
          <a:bodyPr wrap="square" rtlCol="0">
            <a:spAutoFit/>
          </a:bodyPr>
          <a:lstStyle/>
          <a:p>
            <a:r>
              <a:rPr lang="en-US" sz="3500">
                <a:solidFill>
                  <a:srgbClr val="CC0066"/>
                </a:solidFill>
                <a:latin typeface="Arial Rounded MT Bold" panose="020F0704030504030204" pitchFamily="34" charset="0"/>
              </a:rPr>
              <a:t>A (VIRTUAL)</a:t>
            </a:r>
          </a:p>
          <a:p>
            <a:r>
              <a:rPr lang="en-US" sz="5500">
                <a:solidFill>
                  <a:srgbClr val="CC0066"/>
                </a:solidFill>
                <a:latin typeface="Arial Rounded MT Bold" panose="020F0704030504030204" pitchFamily="34" charset="0"/>
              </a:rPr>
              <a:t>SELFIE!</a:t>
            </a:r>
          </a:p>
        </p:txBody>
      </p:sp>
    </p:spTree>
    <p:extLst>
      <p:ext uri="{BB962C8B-B14F-4D97-AF65-F5344CB8AC3E}">
        <p14:creationId xmlns:p14="http://schemas.microsoft.com/office/powerpoint/2010/main" val="4122140352"/>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B42BA4E-C14C-4B4D-A41D-D23829397402}"/>
              </a:ext>
            </a:extLst>
          </p:cNvPr>
          <p:cNvSpPr>
            <a:spLocks noGrp="1"/>
          </p:cNvSpPr>
          <p:nvPr>
            <p:ph type="sldNum" sz="quarter" idx="4294967295"/>
          </p:nvPr>
        </p:nvSpPr>
        <p:spPr>
          <a:xfrm>
            <a:off x="11533188" y="6689725"/>
            <a:ext cx="655637" cy="179388"/>
          </a:xfrm>
        </p:spPr>
        <p:txBody>
          <a:bodyPr/>
          <a:lstStyle/>
          <a:p>
            <a:pPr>
              <a:defRPr/>
            </a:pPr>
            <a:fld id="{4C0A3798-3E55-40AD-888C-464D28038119}" type="slidenum">
              <a:rPr lang="en-US" smtClean="0"/>
              <a:pPr>
                <a:defRPr/>
              </a:pPr>
              <a:t>173</a:t>
            </a:fld>
            <a:endParaRPr lang="en-US"/>
          </a:p>
        </p:txBody>
      </p:sp>
      <p:sp>
        <p:nvSpPr>
          <p:cNvPr id="5" name="Flowchart: Connector 4">
            <a:extLst>
              <a:ext uri="{FF2B5EF4-FFF2-40B4-BE49-F238E27FC236}">
                <a16:creationId xmlns:a16="http://schemas.microsoft.com/office/drawing/2014/main" id="{71F3B6DE-AB6E-4FEC-B9FD-2CB3472C7D9D}"/>
              </a:ext>
            </a:extLst>
          </p:cNvPr>
          <p:cNvSpPr/>
          <p:nvPr/>
        </p:nvSpPr>
        <p:spPr>
          <a:xfrm>
            <a:off x="4094162" y="1428750"/>
            <a:ext cx="4000500" cy="4000500"/>
          </a:xfrm>
          <a:prstGeom prst="flowChartConnector">
            <a:avLst/>
          </a:prstGeom>
          <a:solidFill>
            <a:schemeClr val="bg1"/>
          </a:solidFill>
          <a:ln w="127000">
            <a:solidFill>
              <a:schemeClr val="accent3"/>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00DA49C7-3366-415D-A645-D02EBEC869E0}"/>
              </a:ext>
            </a:extLst>
          </p:cNvPr>
          <p:cNvSpPr txBox="1">
            <a:spLocks/>
          </p:cNvSpPr>
          <p:nvPr/>
        </p:nvSpPr>
        <p:spPr>
          <a:xfrm>
            <a:off x="4094162" y="2562459"/>
            <a:ext cx="4000500" cy="1733082"/>
          </a:xfrm>
          <a:prstGeom prst="rect">
            <a:avLst/>
          </a:prstGeom>
        </p:spPr>
        <p:txBody>
          <a:bodyPr/>
          <a:lstStyle>
            <a:lvl1pPr algn="l" defTabSz="457200" rtl="0" eaLnBrk="0" fontAlgn="base" hangingPunct="0">
              <a:spcBef>
                <a:spcPct val="0"/>
              </a:spcBef>
              <a:spcAft>
                <a:spcPct val="0"/>
              </a:spcAft>
              <a:defRPr sz="3600" b="1" kern="1200">
                <a:solidFill>
                  <a:schemeClr val="accent5"/>
                </a:solidFill>
                <a:latin typeface="Century Gothic" panose="020B0502020202020204" pitchFamily="34" charset="0"/>
                <a:ea typeface="+mj-ea"/>
                <a:cs typeface="+mj-cs"/>
              </a:defRPr>
            </a:lvl1pPr>
            <a:lvl2pPr algn="l" defTabSz="457200" rtl="0" eaLnBrk="0" fontAlgn="base" hangingPunct="0">
              <a:spcBef>
                <a:spcPct val="0"/>
              </a:spcBef>
              <a:spcAft>
                <a:spcPct val="0"/>
              </a:spcAft>
              <a:defRPr sz="2800" b="1">
                <a:solidFill>
                  <a:srgbClr val="717074"/>
                </a:solidFill>
                <a:latin typeface="Calibri" pitchFamily="34" charset="0"/>
              </a:defRPr>
            </a:lvl2pPr>
            <a:lvl3pPr algn="l" defTabSz="457200" rtl="0" eaLnBrk="0" fontAlgn="base" hangingPunct="0">
              <a:spcBef>
                <a:spcPct val="0"/>
              </a:spcBef>
              <a:spcAft>
                <a:spcPct val="0"/>
              </a:spcAft>
              <a:defRPr sz="2800" b="1">
                <a:solidFill>
                  <a:srgbClr val="717074"/>
                </a:solidFill>
                <a:latin typeface="Calibri" pitchFamily="34" charset="0"/>
              </a:defRPr>
            </a:lvl3pPr>
            <a:lvl4pPr algn="l" defTabSz="457200" rtl="0" eaLnBrk="0" fontAlgn="base" hangingPunct="0">
              <a:spcBef>
                <a:spcPct val="0"/>
              </a:spcBef>
              <a:spcAft>
                <a:spcPct val="0"/>
              </a:spcAft>
              <a:defRPr sz="2800" b="1">
                <a:solidFill>
                  <a:srgbClr val="717074"/>
                </a:solidFill>
                <a:latin typeface="Calibri" pitchFamily="34" charset="0"/>
              </a:defRPr>
            </a:lvl4pPr>
            <a:lvl5pPr algn="l" defTabSz="457200" rtl="0" eaLnBrk="0" fontAlgn="base" hangingPunct="0">
              <a:spcBef>
                <a:spcPct val="0"/>
              </a:spcBef>
              <a:spcAft>
                <a:spcPct val="0"/>
              </a:spcAft>
              <a:defRPr sz="2800" b="1">
                <a:solidFill>
                  <a:srgbClr val="717074"/>
                </a:solidFill>
                <a:latin typeface="Calibri" pitchFamily="34" charset="0"/>
              </a:defRPr>
            </a:lvl5pPr>
            <a:lvl6pPr marL="457200" algn="l" defTabSz="457200" rtl="0" fontAlgn="base">
              <a:spcBef>
                <a:spcPct val="0"/>
              </a:spcBef>
              <a:spcAft>
                <a:spcPct val="0"/>
              </a:spcAft>
              <a:defRPr sz="2800" b="1">
                <a:solidFill>
                  <a:srgbClr val="5C6F7A"/>
                </a:solidFill>
                <a:latin typeface="Calibri" pitchFamily="34" charset="0"/>
              </a:defRPr>
            </a:lvl6pPr>
            <a:lvl7pPr marL="914400" algn="l" defTabSz="457200" rtl="0" fontAlgn="base">
              <a:spcBef>
                <a:spcPct val="0"/>
              </a:spcBef>
              <a:spcAft>
                <a:spcPct val="0"/>
              </a:spcAft>
              <a:defRPr sz="2800" b="1">
                <a:solidFill>
                  <a:srgbClr val="5C6F7A"/>
                </a:solidFill>
                <a:latin typeface="Calibri" pitchFamily="34" charset="0"/>
              </a:defRPr>
            </a:lvl7pPr>
            <a:lvl8pPr marL="1371600" algn="l" defTabSz="457200" rtl="0" fontAlgn="base">
              <a:spcBef>
                <a:spcPct val="0"/>
              </a:spcBef>
              <a:spcAft>
                <a:spcPct val="0"/>
              </a:spcAft>
              <a:defRPr sz="2800" b="1">
                <a:solidFill>
                  <a:srgbClr val="5C6F7A"/>
                </a:solidFill>
                <a:latin typeface="Calibri" pitchFamily="34" charset="0"/>
              </a:defRPr>
            </a:lvl8pPr>
            <a:lvl9pPr marL="1828800" algn="l" defTabSz="457200" rtl="0" fontAlgn="base">
              <a:spcBef>
                <a:spcPct val="0"/>
              </a:spcBef>
              <a:spcAft>
                <a:spcPct val="0"/>
              </a:spcAft>
              <a:defRPr sz="2800" b="1">
                <a:solidFill>
                  <a:srgbClr val="5C6F7A"/>
                </a:solidFill>
                <a:latin typeface="Calibri" pitchFamily="34" charset="0"/>
              </a:defRPr>
            </a:lvl9pPr>
          </a:lstStyle>
          <a:p>
            <a:pPr algn="ctr"/>
            <a:r>
              <a:rPr lang="en-US">
                <a:latin typeface="Arial Rounded MT Bold" panose="020F0704030504030204" pitchFamily="34" charset="0"/>
              </a:rPr>
              <a:t>Day 5</a:t>
            </a:r>
          </a:p>
          <a:p>
            <a:pPr algn="ctr"/>
            <a:r>
              <a:rPr lang="en-US">
                <a:latin typeface="Arial Rounded MT Bold" panose="020F0704030504030204" pitchFamily="34" charset="0"/>
              </a:rPr>
              <a:t>Mentorship</a:t>
            </a:r>
          </a:p>
          <a:p>
            <a:pPr algn="ctr"/>
            <a:r>
              <a:rPr lang="en-US">
                <a:latin typeface="Arial Rounded MT Bold" panose="020F0704030504030204" pitchFamily="34" charset="0"/>
              </a:rPr>
              <a:t>Teams</a:t>
            </a:r>
          </a:p>
        </p:txBody>
      </p:sp>
    </p:spTree>
    <p:extLst>
      <p:ext uri="{BB962C8B-B14F-4D97-AF65-F5344CB8AC3E}">
        <p14:creationId xmlns:p14="http://schemas.microsoft.com/office/powerpoint/2010/main" val="946279560"/>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0BE4CDB-75DF-48A2-8E74-A7894CBBC9E9}"/>
              </a:ext>
            </a:extLst>
          </p:cNvPr>
          <p:cNvSpPr>
            <a:spLocks noGrp="1"/>
          </p:cNvSpPr>
          <p:nvPr>
            <p:ph type="sldNum" sz="quarter" idx="12"/>
          </p:nvPr>
        </p:nvSpPr>
        <p:spPr/>
        <p:txBody>
          <a:bodyPr/>
          <a:lstStyle/>
          <a:p>
            <a:fld id="{090E803F-8A7C-4268-B9C8-6DA3A5BEE2D8}" type="slidenum">
              <a:rPr lang="en-US" smtClean="0"/>
              <a:t>174</a:t>
            </a:fld>
            <a:endParaRPr lang="en-US"/>
          </a:p>
        </p:txBody>
      </p:sp>
      <p:sp>
        <p:nvSpPr>
          <p:cNvPr id="5" name="Rectangle 4">
            <a:extLst>
              <a:ext uri="{FF2B5EF4-FFF2-40B4-BE49-F238E27FC236}">
                <a16:creationId xmlns:a16="http://schemas.microsoft.com/office/drawing/2014/main" id="{3F972C0E-7D45-4F15-9DED-880235DC73C8}"/>
              </a:ext>
            </a:extLst>
          </p:cNvPr>
          <p:cNvSpPr/>
          <p:nvPr/>
        </p:nvSpPr>
        <p:spPr>
          <a:xfrm>
            <a:off x="-1" y="0"/>
            <a:ext cx="12188826" cy="6869113"/>
          </a:xfrm>
          <a:prstGeom prst="rect">
            <a:avLst/>
          </a:prstGeom>
          <a:solidFill>
            <a:schemeClr val="accent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CE05409-BB6E-4816-A3F6-CE964CA071C5}"/>
              </a:ext>
            </a:extLst>
          </p:cNvPr>
          <p:cNvSpPr>
            <a:spLocks noGrp="1"/>
          </p:cNvSpPr>
          <p:nvPr>
            <p:ph type="title"/>
          </p:nvPr>
        </p:nvSpPr>
        <p:spPr>
          <a:xfrm>
            <a:off x="3411006" y="2606907"/>
            <a:ext cx="5366811" cy="1644186"/>
          </a:xfrm>
          <a:solidFill>
            <a:schemeClr val="bg1"/>
          </a:solidFill>
          <a:ln w="76200">
            <a:solidFill>
              <a:schemeClr val="accent3"/>
            </a:solidFill>
          </a:ln>
        </p:spPr>
        <p:txBody>
          <a:bodyPr/>
          <a:lstStyle/>
          <a:p>
            <a:pPr algn="ctr"/>
            <a:r>
              <a:rPr lang="en-US">
                <a:solidFill>
                  <a:schemeClr val="tx1"/>
                </a:solidFill>
              </a:rPr>
              <a:t>BREAK</a:t>
            </a:r>
          </a:p>
        </p:txBody>
      </p:sp>
    </p:spTree>
    <p:extLst>
      <p:ext uri="{BB962C8B-B14F-4D97-AF65-F5344CB8AC3E}">
        <p14:creationId xmlns:p14="http://schemas.microsoft.com/office/powerpoint/2010/main" val="3386200666"/>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lowchart: Connector 1">
            <a:extLst>
              <a:ext uri="{FF2B5EF4-FFF2-40B4-BE49-F238E27FC236}">
                <a16:creationId xmlns:a16="http://schemas.microsoft.com/office/drawing/2014/main" id="{A76D385E-D7D0-4C31-A31E-3E3384613C43}"/>
              </a:ext>
            </a:extLst>
          </p:cNvPr>
          <p:cNvSpPr/>
          <p:nvPr/>
        </p:nvSpPr>
        <p:spPr>
          <a:xfrm>
            <a:off x="4094683" y="1429271"/>
            <a:ext cx="3999458" cy="3999458"/>
          </a:xfrm>
          <a:prstGeom prst="flowChartConnector">
            <a:avLst/>
          </a:prstGeom>
          <a:solidFill>
            <a:schemeClr val="bg1"/>
          </a:solidFill>
          <a:ln w="127000">
            <a:solidFill>
              <a:schemeClr val="accent3"/>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3" name="Title 1">
            <a:extLst>
              <a:ext uri="{FF2B5EF4-FFF2-40B4-BE49-F238E27FC236}">
                <a16:creationId xmlns:a16="http://schemas.microsoft.com/office/drawing/2014/main" id="{F057D62C-16D4-4FC7-A895-B7164604E28C}"/>
              </a:ext>
            </a:extLst>
          </p:cNvPr>
          <p:cNvSpPr txBox="1">
            <a:spLocks/>
          </p:cNvSpPr>
          <p:nvPr/>
        </p:nvSpPr>
        <p:spPr>
          <a:xfrm>
            <a:off x="4094683" y="2813438"/>
            <a:ext cx="3999458" cy="1231123"/>
          </a:xfrm>
          <a:prstGeom prst="rect">
            <a:avLst/>
          </a:prstGeom>
        </p:spPr>
        <p:txBody>
          <a:bodyPr/>
          <a:lstStyle>
            <a:lvl1pPr algn="l" defTabSz="457200" rtl="0" eaLnBrk="0" fontAlgn="base" hangingPunct="0">
              <a:spcBef>
                <a:spcPct val="0"/>
              </a:spcBef>
              <a:spcAft>
                <a:spcPct val="0"/>
              </a:spcAft>
              <a:defRPr sz="3600" b="1" kern="1200">
                <a:solidFill>
                  <a:schemeClr val="accent5"/>
                </a:solidFill>
                <a:latin typeface="Century Gothic" panose="020B0502020202020204" pitchFamily="34" charset="0"/>
                <a:ea typeface="+mj-ea"/>
                <a:cs typeface="+mj-cs"/>
              </a:defRPr>
            </a:lvl1pPr>
            <a:lvl2pPr algn="l" defTabSz="457200" rtl="0" eaLnBrk="0" fontAlgn="base" hangingPunct="0">
              <a:spcBef>
                <a:spcPct val="0"/>
              </a:spcBef>
              <a:spcAft>
                <a:spcPct val="0"/>
              </a:spcAft>
              <a:defRPr sz="2800" b="1">
                <a:solidFill>
                  <a:srgbClr val="717074"/>
                </a:solidFill>
                <a:latin typeface="Calibri" pitchFamily="34" charset="0"/>
              </a:defRPr>
            </a:lvl2pPr>
            <a:lvl3pPr algn="l" defTabSz="457200" rtl="0" eaLnBrk="0" fontAlgn="base" hangingPunct="0">
              <a:spcBef>
                <a:spcPct val="0"/>
              </a:spcBef>
              <a:spcAft>
                <a:spcPct val="0"/>
              </a:spcAft>
              <a:defRPr sz="2800" b="1">
                <a:solidFill>
                  <a:srgbClr val="717074"/>
                </a:solidFill>
                <a:latin typeface="Calibri" pitchFamily="34" charset="0"/>
              </a:defRPr>
            </a:lvl3pPr>
            <a:lvl4pPr algn="l" defTabSz="457200" rtl="0" eaLnBrk="0" fontAlgn="base" hangingPunct="0">
              <a:spcBef>
                <a:spcPct val="0"/>
              </a:spcBef>
              <a:spcAft>
                <a:spcPct val="0"/>
              </a:spcAft>
              <a:defRPr sz="2800" b="1">
                <a:solidFill>
                  <a:srgbClr val="717074"/>
                </a:solidFill>
                <a:latin typeface="Calibri" pitchFamily="34" charset="0"/>
              </a:defRPr>
            </a:lvl4pPr>
            <a:lvl5pPr algn="l" defTabSz="457200" rtl="0" eaLnBrk="0" fontAlgn="base" hangingPunct="0">
              <a:spcBef>
                <a:spcPct val="0"/>
              </a:spcBef>
              <a:spcAft>
                <a:spcPct val="0"/>
              </a:spcAft>
              <a:defRPr sz="2800" b="1">
                <a:solidFill>
                  <a:srgbClr val="717074"/>
                </a:solidFill>
                <a:latin typeface="Calibri" pitchFamily="34" charset="0"/>
              </a:defRPr>
            </a:lvl5pPr>
            <a:lvl6pPr marL="457200" algn="l" defTabSz="457200" rtl="0" fontAlgn="base">
              <a:spcBef>
                <a:spcPct val="0"/>
              </a:spcBef>
              <a:spcAft>
                <a:spcPct val="0"/>
              </a:spcAft>
              <a:defRPr sz="2800" b="1">
                <a:solidFill>
                  <a:srgbClr val="5C6F7A"/>
                </a:solidFill>
                <a:latin typeface="Calibri" pitchFamily="34" charset="0"/>
              </a:defRPr>
            </a:lvl6pPr>
            <a:lvl7pPr marL="914400" algn="l" defTabSz="457200" rtl="0" fontAlgn="base">
              <a:spcBef>
                <a:spcPct val="0"/>
              </a:spcBef>
              <a:spcAft>
                <a:spcPct val="0"/>
              </a:spcAft>
              <a:defRPr sz="2800" b="1">
                <a:solidFill>
                  <a:srgbClr val="5C6F7A"/>
                </a:solidFill>
                <a:latin typeface="Calibri" pitchFamily="34" charset="0"/>
              </a:defRPr>
            </a:lvl7pPr>
            <a:lvl8pPr marL="1371600" algn="l" defTabSz="457200" rtl="0" fontAlgn="base">
              <a:spcBef>
                <a:spcPct val="0"/>
              </a:spcBef>
              <a:spcAft>
                <a:spcPct val="0"/>
              </a:spcAft>
              <a:defRPr sz="2800" b="1">
                <a:solidFill>
                  <a:srgbClr val="5C6F7A"/>
                </a:solidFill>
                <a:latin typeface="Calibri" pitchFamily="34" charset="0"/>
              </a:defRPr>
            </a:lvl8pPr>
            <a:lvl9pPr marL="1828800" algn="l" defTabSz="457200" rtl="0" fontAlgn="base">
              <a:spcBef>
                <a:spcPct val="0"/>
              </a:spcBef>
              <a:spcAft>
                <a:spcPct val="0"/>
              </a:spcAft>
              <a:defRPr sz="2800" b="1">
                <a:solidFill>
                  <a:srgbClr val="5C6F7A"/>
                </a:solidFill>
                <a:latin typeface="Calibri" pitchFamily="34" charset="0"/>
              </a:defRPr>
            </a:lvl9pPr>
          </a:lstStyle>
          <a:p>
            <a:pPr algn="ctr"/>
            <a:r>
              <a:rPr lang="en-US" sz="3599">
                <a:latin typeface="Arial Rounded MT Bold" panose="020F0704030504030204" pitchFamily="34" charset="0"/>
              </a:rPr>
              <a:t>Learner </a:t>
            </a:r>
          </a:p>
          <a:p>
            <a:pPr algn="ctr"/>
            <a:r>
              <a:rPr lang="en-US" sz="3599">
                <a:latin typeface="Arial Rounded MT Bold" panose="020F0704030504030204" pitchFamily="34" charset="0"/>
              </a:rPr>
              <a:t>Action Plans</a:t>
            </a:r>
          </a:p>
        </p:txBody>
      </p:sp>
    </p:spTree>
    <p:extLst>
      <p:ext uri="{BB962C8B-B14F-4D97-AF65-F5344CB8AC3E}">
        <p14:creationId xmlns:p14="http://schemas.microsoft.com/office/powerpoint/2010/main" val="3870669444"/>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960AC30-4E47-426E-B0BF-3E9DF9723B30}"/>
              </a:ext>
            </a:extLst>
          </p:cNvPr>
          <p:cNvSpPr>
            <a:spLocks noGrp="1"/>
          </p:cNvSpPr>
          <p:nvPr>
            <p:ph type="title"/>
          </p:nvPr>
        </p:nvSpPr>
        <p:spPr>
          <a:xfrm>
            <a:off x="1539301" y="362886"/>
            <a:ext cx="6639486" cy="1077322"/>
          </a:xfrm>
        </p:spPr>
        <p:txBody>
          <a:bodyPr/>
          <a:lstStyle/>
          <a:p>
            <a:r>
              <a:rPr lang="en-US" dirty="0"/>
              <a:t>Sharpening the saw…</a:t>
            </a:r>
          </a:p>
        </p:txBody>
      </p:sp>
      <p:sp>
        <p:nvSpPr>
          <p:cNvPr id="5" name="Content Placeholder 4">
            <a:extLst>
              <a:ext uri="{FF2B5EF4-FFF2-40B4-BE49-F238E27FC236}">
                <a16:creationId xmlns:a16="http://schemas.microsoft.com/office/drawing/2014/main" id="{30F36149-E2B1-41B3-BF2F-F312D5BCFEEA}"/>
              </a:ext>
            </a:extLst>
          </p:cNvPr>
          <p:cNvSpPr>
            <a:spLocks noGrp="1"/>
          </p:cNvSpPr>
          <p:nvPr>
            <p:ph idx="1"/>
          </p:nvPr>
        </p:nvSpPr>
        <p:spPr>
          <a:xfrm>
            <a:off x="1539301" y="1519589"/>
            <a:ext cx="9358209" cy="4445367"/>
          </a:xfrm>
        </p:spPr>
        <p:txBody>
          <a:bodyPr/>
          <a:lstStyle/>
          <a:p>
            <a:r>
              <a:rPr lang="en-US" dirty="0"/>
              <a:t>Sharpening the saw means you are preserving and enhancing the greatest asset you have… YOU.</a:t>
            </a:r>
          </a:p>
        </p:txBody>
      </p:sp>
      <p:sp>
        <p:nvSpPr>
          <p:cNvPr id="6" name="TextBox 5">
            <a:extLst>
              <a:ext uri="{FF2B5EF4-FFF2-40B4-BE49-F238E27FC236}">
                <a16:creationId xmlns:a16="http://schemas.microsoft.com/office/drawing/2014/main" id="{F0FED4B9-295D-4EAA-A3F6-2E237784CE78}"/>
              </a:ext>
            </a:extLst>
          </p:cNvPr>
          <p:cNvSpPr txBox="1"/>
          <p:nvPr/>
        </p:nvSpPr>
        <p:spPr>
          <a:xfrm>
            <a:off x="3163743" y="2910741"/>
            <a:ext cx="2002271" cy="830997"/>
          </a:xfrm>
          <a:prstGeom prst="rect">
            <a:avLst/>
          </a:prstGeom>
          <a:noFill/>
        </p:spPr>
        <p:txBody>
          <a:bodyPr wrap="square" rtlCol="0">
            <a:spAutoFit/>
          </a:bodyPr>
          <a:lstStyle/>
          <a:p>
            <a:r>
              <a:rPr lang="en-US" sz="1600" b="1" dirty="0">
                <a:solidFill>
                  <a:srgbClr val="F37421"/>
                </a:solidFill>
                <a:latin typeface="Century Gothic" panose="020B0502020202020204" pitchFamily="34" charset="0"/>
              </a:rPr>
              <a:t>Mind</a:t>
            </a:r>
            <a:r>
              <a:rPr lang="en-US" sz="1600" b="1" dirty="0">
                <a:solidFill>
                  <a:srgbClr val="00486D"/>
                </a:solidFill>
                <a:latin typeface="Century Gothic" panose="020B0502020202020204" pitchFamily="34" charset="0"/>
              </a:rPr>
              <a:t> </a:t>
            </a:r>
            <a:r>
              <a:rPr lang="en-US" sz="1600" dirty="0">
                <a:solidFill>
                  <a:srgbClr val="00486D"/>
                </a:solidFill>
                <a:latin typeface="Century Gothic" panose="020B0502020202020204" pitchFamily="34" charset="0"/>
              </a:rPr>
              <a:t>– Read, educate, write, learn new skills</a:t>
            </a:r>
          </a:p>
        </p:txBody>
      </p:sp>
      <p:sp>
        <p:nvSpPr>
          <p:cNvPr id="7" name="TextBox 6">
            <a:extLst>
              <a:ext uri="{FF2B5EF4-FFF2-40B4-BE49-F238E27FC236}">
                <a16:creationId xmlns:a16="http://schemas.microsoft.com/office/drawing/2014/main" id="{0EE423EF-1F89-4949-A6A1-B0882921AFAF}"/>
              </a:ext>
            </a:extLst>
          </p:cNvPr>
          <p:cNvSpPr txBox="1"/>
          <p:nvPr/>
        </p:nvSpPr>
        <p:spPr>
          <a:xfrm>
            <a:off x="3163743" y="4934553"/>
            <a:ext cx="2002271" cy="830997"/>
          </a:xfrm>
          <a:prstGeom prst="rect">
            <a:avLst/>
          </a:prstGeom>
          <a:noFill/>
        </p:spPr>
        <p:txBody>
          <a:bodyPr wrap="square" rtlCol="0">
            <a:spAutoFit/>
          </a:bodyPr>
          <a:lstStyle/>
          <a:p>
            <a:r>
              <a:rPr lang="en-US" sz="1600" b="1" dirty="0">
                <a:solidFill>
                  <a:srgbClr val="F37421"/>
                </a:solidFill>
                <a:latin typeface="Century Gothic" panose="020B0502020202020204" pitchFamily="34" charset="0"/>
              </a:rPr>
              <a:t>Body</a:t>
            </a:r>
            <a:r>
              <a:rPr lang="en-US" sz="1600" dirty="0">
                <a:solidFill>
                  <a:srgbClr val="00486D"/>
                </a:solidFill>
                <a:latin typeface="Century Gothic" panose="020B0502020202020204" pitchFamily="34" charset="0"/>
              </a:rPr>
              <a:t> – Exercise, eat healthy, sleep and rest, relax</a:t>
            </a:r>
          </a:p>
        </p:txBody>
      </p:sp>
      <p:sp>
        <p:nvSpPr>
          <p:cNvPr id="8" name="TextBox 7">
            <a:extLst>
              <a:ext uri="{FF2B5EF4-FFF2-40B4-BE49-F238E27FC236}">
                <a16:creationId xmlns:a16="http://schemas.microsoft.com/office/drawing/2014/main" id="{4E576A1A-E732-4DF0-8592-7E84749475AA}"/>
              </a:ext>
            </a:extLst>
          </p:cNvPr>
          <p:cNvSpPr txBox="1"/>
          <p:nvPr/>
        </p:nvSpPr>
        <p:spPr>
          <a:xfrm>
            <a:off x="7189651" y="2910741"/>
            <a:ext cx="2446298" cy="830997"/>
          </a:xfrm>
          <a:prstGeom prst="rect">
            <a:avLst/>
          </a:prstGeom>
          <a:noFill/>
        </p:spPr>
        <p:txBody>
          <a:bodyPr wrap="square" rtlCol="0">
            <a:spAutoFit/>
          </a:bodyPr>
          <a:lstStyle/>
          <a:p>
            <a:r>
              <a:rPr lang="en-US" sz="1600" b="1" dirty="0">
                <a:solidFill>
                  <a:srgbClr val="F37421"/>
                </a:solidFill>
                <a:latin typeface="Century Gothic" panose="020B0502020202020204" pitchFamily="34" charset="0"/>
              </a:rPr>
              <a:t>Heart</a:t>
            </a:r>
            <a:r>
              <a:rPr lang="en-US" sz="1600" dirty="0">
                <a:latin typeface="Century Gothic" panose="020B0502020202020204" pitchFamily="34" charset="0"/>
              </a:rPr>
              <a:t> – Build relationships, give and serve, laugh, love</a:t>
            </a:r>
          </a:p>
        </p:txBody>
      </p:sp>
      <p:sp>
        <p:nvSpPr>
          <p:cNvPr id="9" name="TextBox 8">
            <a:extLst>
              <a:ext uri="{FF2B5EF4-FFF2-40B4-BE49-F238E27FC236}">
                <a16:creationId xmlns:a16="http://schemas.microsoft.com/office/drawing/2014/main" id="{19C39DCB-46C2-4D09-A519-7BC203280BAB}"/>
              </a:ext>
            </a:extLst>
          </p:cNvPr>
          <p:cNvSpPr txBox="1"/>
          <p:nvPr/>
        </p:nvSpPr>
        <p:spPr>
          <a:xfrm>
            <a:off x="7189651" y="4934554"/>
            <a:ext cx="3369790" cy="830997"/>
          </a:xfrm>
          <a:prstGeom prst="rect">
            <a:avLst/>
          </a:prstGeom>
          <a:noFill/>
        </p:spPr>
        <p:txBody>
          <a:bodyPr wrap="square" rtlCol="0">
            <a:spAutoFit/>
          </a:bodyPr>
          <a:lstStyle/>
          <a:p>
            <a:r>
              <a:rPr lang="en-US" sz="1600" b="1" dirty="0">
                <a:solidFill>
                  <a:srgbClr val="F37421"/>
                </a:solidFill>
                <a:latin typeface="Century Gothic" panose="020B0502020202020204" pitchFamily="34" charset="0"/>
              </a:rPr>
              <a:t>Soul</a:t>
            </a:r>
            <a:r>
              <a:rPr lang="en-US" sz="1600" dirty="0">
                <a:latin typeface="Century Gothic" panose="020B0502020202020204" pitchFamily="34" charset="0"/>
              </a:rPr>
              <a:t> – Meditate, keep a journal, practice gratitude/joy, take in quality media</a:t>
            </a:r>
          </a:p>
        </p:txBody>
      </p:sp>
      <p:pic>
        <p:nvPicPr>
          <p:cNvPr id="12" name="Picture 8" descr="Urban Consciousness">
            <a:extLst>
              <a:ext uri="{FF2B5EF4-FFF2-40B4-BE49-F238E27FC236}">
                <a16:creationId xmlns:a16="http://schemas.microsoft.com/office/drawing/2014/main" id="{A65EA773-90FC-4570-9392-2803054E291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2006" t="13395" r="63994" b="31059"/>
          <a:stretch/>
        </p:blipFill>
        <p:spPr bwMode="auto">
          <a:xfrm>
            <a:off x="4871262" y="3152354"/>
            <a:ext cx="2446299" cy="20476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3946658"/>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960AC30-4E47-426E-B0BF-3E9DF9723B30}"/>
              </a:ext>
            </a:extLst>
          </p:cNvPr>
          <p:cNvSpPr>
            <a:spLocks noGrp="1"/>
          </p:cNvSpPr>
          <p:nvPr>
            <p:ph type="title"/>
          </p:nvPr>
        </p:nvSpPr>
        <p:spPr>
          <a:xfrm>
            <a:off x="1539875" y="363538"/>
            <a:ext cx="9358312" cy="1076325"/>
          </a:xfrm>
        </p:spPr>
        <p:txBody>
          <a:bodyPr/>
          <a:lstStyle/>
          <a:p>
            <a:r>
              <a:rPr lang="en-US" dirty="0"/>
              <a:t>What prevents you from doing this?</a:t>
            </a:r>
          </a:p>
        </p:txBody>
      </p:sp>
      <p:sp>
        <p:nvSpPr>
          <p:cNvPr id="5" name="Content Placeholder 4">
            <a:extLst>
              <a:ext uri="{FF2B5EF4-FFF2-40B4-BE49-F238E27FC236}">
                <a16:creationId xmlns:a16="http://schemas.microsoft.com/office/drawing/2014/main" id="{30F36149-E2B1-41B3-BF2F-F312D5BCFEEA}"/>
              </a:ext>
            </a:extLst>
          </p:cNvPr>
          <p:cNvSpPr>
            <a:spLocks noGrp="1"/>
          </p:cNvSpPr>
          <p:nvPr>
            <p:ph idx="1"/>
          </p:nvPr>
        </p:nvSpPr>
        <p:spPr>
          <a:xfrm>
            <a:off x="1539301" y="1519589"/>
            <a:ext cx="9358209" cy="4445367"/>
          </a:xfrm>
        </p:spPr>
        <p:txBody>
          <a:bodyPr/>
          <a:lstStyle/>
          <a:p>
            <a:r>
              <a:rPr lang="en-US" dirty="0"/>
              <a:t>Too busy/not enough time</a:t>
            </a:r>
          </a:p>
          <a:p>
            <a:r>
              <a:rPr lang="en-US" dirty="0"/>
              <a:t>Do not know how to make time</a:t>
            </a:r>
          </a:p>
          <a:p>
            <a:r>
              <a:rPr lang="en-US" dirty="0"/>
              <a:t>Need to focus on measurable project deliverables </a:t>
            </a:r>
          </a:p>
          <a:p>
            <a:r>
              <a:rPr lang="en-US" dirty="0"/>
              <a:t>Do not know what resources are available to me</a:t>
            </a:r>
          </a:p>
          <a:p>
            <a:r>
              <a:rPr lang="en-US" dirty="0"/>
              <a:t>Limited access to resources</a:t>
            </a:r>
          </a:p>
          <a:p>
            <a:r>
              <a:rPr lang="en-US" dirty="0"/>
              <a:t>My manager does not support these activities</a:t>
            </a:r>
          </a:p>
          <a:p>
            <a:r>
              <a:rPr lang="en-US" dirty="0"/>
              <a:t>Overwhelmed by potential options – where to start?</a:t>
            </a:r>
          </a:p>
          <a:p>
            <a:endParaRPr lang="en-US" dirty="0"/>
          </a:p>
          <a:p>
            <a:pPr marL="0" indent="0" algn="ctr">
              <a:buNone/>
            </a:pPr>
            <a:r>
              <a:rPr lang="en-US" sz="2000" b="1" dirty="0">
                <a:solidFill>
                  <a:srgbClr val="00486D"/>
                </a:solidFill>
              </a:rPr>
              <a:t>Which of these factors can you influence or control? </a:t>
            </a:r>
          </a:p>
          <a:p>
            <a:endParaRPr lang="en-US" dirty="0"/>
          </a:p>
        </p:txBody>
      </p:sp>
    </p:spTree>
    <p:extLst>
      <p:ext uri="{BB962C8B-B14F-4D97-AF65-F5344CB8AC3E}">
        <p14:creationId xmlns:p14="http://schemas.microsoft.com/office/powerpoint/2010/main" val="1418220052"/>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960AC30-4E47-426E-B0BF-3E9DF9723B30}"/>
              </a:ext>
            </a:extLst>
          </p:cNvPr>
          <p:cNvSpPr>
            <a:spLocks noGrp="1"/>
          </p:cNvSpPr>
          <p:nvPr>
            <p:ph type="title"/>
          </p:nvPr>
        </p:nvSpPr>
        <p:spPr/>
        <p:txBody>
          <a:bodyPr/>
          <a:lstStyle/>
          <a:p>
            <a:r>
              <a:rPr lang="en-US" dirty="0"/>
              <a:t>It’s important to AIM…</a:t>
            </a:r>
          </a:p>
        </p:txBody>
      </p:sp>
      <p:sp>
        <p:nvSpPr>
          <p:cNvPr id="5" name="Content Placeholder 4">
            <a:extLst>
              <a:ext uri="{FF2B5EF4-FFF2-40B4-BE49-F238E27FC236}">
                <a16:creationId xmlns:a16="http://schemas.microsoft.com/office/drawing/2014/main" id="{30F36149-E2B1-41B3-BF2F-F312D5BCFEEA}"/>
              </a:ext>
            </a:extLst>
          </p:cNvPr>
          <p:cNvSpPr>
            <a:spLocks noGrp="1"/>
          </p:cNvSpPr>
          <p:nvPr>
            <p:ph idx="1"/>
          </p:nvPr>
        </p:nvSpPr>
        <p:spPr/>
        <p:txBody>
          <a:bodyPr/>
          <a:lstStyle/>
          <a:p>
            <a:r>
              <a:rPr lang="en-US" b="1" dirty="0">
                <a:solidFill>
                  <a:srgbClr val="F37421"/>
                </a:solidFill>
              </a:rPr>
              <a:t>Assess</a:t>
            </a:r>
          </a:p>
          <a:p>
            <a:pPr lvl="1"/>
            <a:r>
              <a:rPr lang="en-US" dirty="0"/>
              <a:t>Review Training Stills Inventory</a:t>
            </a:r>
          </a:p>
          <a:p>
            <a:r>
              <a:rPr lang="en-US" b="1" dirty="0">
                <a:solidFill>
                  <a:srgbClr val="F37421"/>
                </a:solidFill>
              </a:rPr>
              <a:t>Identify</a:t>
            </a:r>
          </a:p>
          <a:p>
            <a:pPr lvl="1"/>
            <a:r>
              <a:rPr lang="en-US" dirty="0"/>
              <a:t>Prioritize skills and knowledge needed</a:t>
            </a:r>
          </a:p>
          <a:p>
            <a:pPr lvl="1"/>
            <a:r>
              <a:rPr lang="en-US" dirty="0"/>
              <a:t>Determine balance of courses, practice, and coaching needed</a:t>
            </a:r>
          </a:p>
          <a:p>
            <a:r>
              <a:rPr lang="en-US" b="1" dirty="0">
                <a:solidFill>
                  <a:srgbClr val="F37421"/>
                </a:solidFill>
              </a:rPr>
              <a:t>Monitor</a:t>
            </a:r>
          </a:p>
          <a:p>
            <a:pPr lvl="1"/>
            <a:r>
              <a:rPr lang="en-US" dirty="0"/>
              <a:t>Share goals and milestones</a:t>
            </a:r>
          </a:p>
          <a:p>
            <a:pPr lvl="1"/>
            <a:r>
              <a:rPr lang="en-US" dirty="0"/>
              <a:t>Monitor progress</a:t>
            </a:r>
          </a:p>
        </p:txBody>
      </p:sp>
    </p:spTree>
    <p:extLst>
      <p:ext uri="{BB962C8B-B14F-4D97-AF65-F5344CB8AC3E}">
        <p14:creationId xmlns:p14="http://schemas.microsoft.com/office/powerpoint/2010/main" val="400317909"/>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14823" y="2709572"/>
            <a:ext cx="6745233" cy="1325218"/>
          </a:xfrm>
        </p:spPr>
        <p:txBody>
          <a:bodyPr/>
          <a:lstStyle/>
          <a:p>
            <a:r>
              <a:rPr lang="en-US">
                <a:solidFill>
                  <a:schemeClr val="tx2"/>
                </a:solidFill>
              </a:rPr>
              <a:t>QUESTION FOR TRAINERS</a:t>
            </a:r>
          </a:p>
        </p:txBody>
      </p:sp>
      <p:sp>
        <p:nvSpPr>
          <p:cNvPr id="3" name="Content Placeholder 2"/>
          <p:cNvSpPr>
            <a:spLocks noGrp="1"/>
          </p:cNvSpPr>
          <p:nvPr>
            <p:ph idx="1"/>
          </p:nvPr>
        </p:nvSpPr>
        <p:spPr>
          <a:xfrm>
            <a:off x="2114822" y="4034790"/>
            <a:ext cx="8629377" cy="1371600"/>
          </a:xfrm>
        </p:spPr>
        <p:txBody>
          <a:bodyPr>
            <a:noAutofit/>
          </a:bodyPr>
          <a:lstStyle/>
          <a:p>
            <a:pPr marL="0" indent="0">
              <a:buNone/>
            </a:pPr>
            <a:r>
              <a:rPr lang="en-US" dirty="0">
                <a:solidFill>
                  <a:schemeClr val="accent5"/>
                </a:solidFill>
                <a:latin typeface="Century Gothic"/>
              </a:rPr>
              <a:t>Share how you will assess, identify, and monitor your progress as an Ambassador trainer using the learner action plan.</a:t>
            </a:r>
            <a:endParaRPr lang="en-US" dirty="0">
              <a:solidFill>
                <a:srgbClr val="FF0000"/>
              </a:solidFill>
            </a:endParaRPr>
          </a:p>
        </p:txBody>
      </p:sp>
      <p:pic>
        <p:nvPicPr>
          <p:cNvPr id="4" name="Picture 3">
            <a:extLst>
              <a:ext uri="{FF2B5EF4-FFF2-40B4-BE49-F238E27FC236}">
                <a16:creationId xmlns:a16="http://schemas.microsoft.com/office/drawing/2014/main" id="{39B4460C-48DF-4BA5-99CA-DAFBF7FEE75F}"/>
              </a:ext>
            </a:extLst>
          </p:cNvPr>
          <p:cNvPicPr>
            <a:picLocks noChangeAspect="1"/>
          </p:cNvPicPr>
          <p:nvPr/>
        </p:nvPicPr>
        <p:blipFill>
          <a:blip r:embed="rId3"/>
          <a:stretch>
            <a:fillRect/>
          </a:stretch>
        </p:blipFill>
        <p:spPr>
          <a:xfrm>
            <a:off x="2114823" y="1337972"/>
            <a:ext cx="1341120" cy="1371600"/>
          </a:xfrm>
          <a:prstGeom prst="rect">
            <a:avLst/>
          </a:prstGeom>
        </p:spPr>
      </p:pic>
    </p:spTree>
    <p:extLst>
      <p:ext uri="{BB962C8B-B14F-4D97-AF65-F5344CB8AC3E}">
        <p14:creationId xmlns:p14="http://schemas.microsoft.com/office/powerpoint/2010/main" val="18509903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14823" y="2789582"/>
            <a:ext cx="6745233" cy="1325218"/>
          </a:xfrm>
        </p:spPr>
        <p:txBody>
          <a:bodyPr/>
          <a:lstStyle/>
          <a:p>
            <a:r>
              <a:rPr lang="en-US"/>
              <a:t>FACILITATOR REFLECTION</a:t>
            </a:r>
          </a:p>
        </p:txBody>
      </p:sp>
      <p:sp>
        <p:nvSpPr>
          <p:cNvPr id="3" name="Content Placeholder 2"/>
          <p:cNvSpPr>
            <a:spLocks noGrp="1"/>
          </p:cNvSpPr>
          <p:nvPr>
            <p:ph idx="1"/>
          </p:nvPr>
        </p:nvSpPr>
        <p:spPr>
          <a:xfrm>
            <a:off x="2114822" y="4114800"/>
            <a:ext cx="8477967" cy="1055847"/>
          </a:xfrm>
        </p:spPr>
        <p:txBody>
          <a:bodyPr>
            <a:noAutofit/>
          </a:bodyPr>
          <a:lstStyle/>
          <a:p>
            <a:pPr marL="0" indent="0">
              <a:buNone/>
            </a:pPr>
            <a:r>
              <a:rPr lang="en-US" dirty="0">
                <a:solidFill>
                  <a:srgbClr val="168894"/>
                </a:solidFill>
              </a:rPr>
              <a:t>What has been/might be the process for selecting AGYW to be trained as Ambassadors?</a:t>
            </a:r>
          </a:p>
        </p:txBody>
      </p:sp>
      <p:pic>
        <p:nvPicPr>
          <p:cNvPr id="6" name="Picture 5">
            <a:extLst>
              <a:ext uri="{FF2B5EF4-FFF2-40B4-BE49-F238E27FC236}">
                <a16:creationId xmlns:a16="http://schemas.microsoft.com/office/drawing/2014/main" id="{B0AA2FCF-D068-4AA0-95B9-0417B59F3DE1}"/>
              </a:ext>
            </a:extLst>
          </p:cNvPr>
          <p:cNvPicPr>
            <a:picLocks noChangeAspect="1"/>
          </p:cNvPicPr>
          <p:nvPr/>
        </p:nvPicPr>
        <p:blipFill>
          <a:blip r:embed="rId3"/>
          <a:stretch>
            <a:fillRect/>
          </a:stretch>
        </p:blipFill>
        <p:spPr>
          <a:xfrm>
            <a:off x="2290842" y="1417982"/>
            <a:ext cx="989082" cy="1371600"/>
          </a:xfrm>
          <a:prstGeom prst="rect">
            <a:avLst/>
          </a:prstGeom>
        </p:spPr>
      </p:pic>
    </p:spTree>
    <p:extLst>
      <p:ext uri="{BB962C8B-B14F-4D97-AF65-F5344CB8AC3E}">
        <p14:creationId xmlns:p14="http://schemas.microsoft.com/office/powerpoint/2010/main" val="290154118"/>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B42BA4E-C14C-4B4D-A41D-D23829397402}"/>
              </a:ext>
            </a:extLst>
          </p:cNvPr>
          <p:cNvSpPr>
            <a:spLocks noGrp="1"/>
          </p:cNvSpPr>
          <p:nvPr>
            <p:ph type="sldNum" sz="quarter" idx="4294967295"/>
          </p:nvPr>
        </p:nvSpPr>
        <p:spPr>
          <a:xfrm>
            <a:off x="11533188" y="6689725"/>
            <a:ext cx="655637" cy="179388"/>
          </a:xfrm>
        </p:spPr>
        <p:txBody>
          <a:bodyPr/>
          <a:lstStyle/>
          <a:p>
            <a:pPr>
              <a:defRPr/>
            </a:pPr>
            <a:fld id="{4C0A3798-3E55-40AD-888C-464D28038119}" type="slidenum">
              <a:rPr lang="en-US" smtClean="0"/>
              <a:pPr>
                <a:defRPr/>
              </a:pPr>
              <a:t>180</a:t>
            </a:fld>
            <a:endParaRPr lang="en-US"/>
          </a:p>
        </p:txBody>
      </p:sp>
      <p:sp>
        <p:nvSpPr>
          <p:cNvPr id="5" name="Flowchart: Connector 4">
            <a:extLst>
              <a:ext uri="{FF2B5EF4-FFF2-40B4-BE49-F238E27FC236}">
                <a16:creationId xmlns:a16="http://schemas.microsoft.com/office/drawing/2014/main" id="{71F3B6DE-AB6E-4FEC-B9FD-2CB3472C7D9D}"/>
              </a:ext>
            </a:extLst>
          </p:cNvPr>
          <p:cNvSpPr/>
          <p:nvPr/>
        </p:nvSpPr>
        <p:spPr>
          <a:xfrm>
            <a:off x="4094162" y="1428750"/>
            <a:ext cx="4000500" cy="4000500"/>
          </a:xfrm>
          <a:prstGeom prst="flowChartConnector">
            <a:avLst/>
          </a:prstGeom>
          <a:solidFill>
            <a:schemeClr val="bg1"/>
          </a:solidFill>
          <a:ln w="127000">
            <a:solidFill>
              <a:schemeClr val="accent3"/>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00DA49C7-3366-415D-A645-D02EBEC869E0}"/>
              </a:ext>
            </a:extLst>
          </p:cNvPr>
          <p:cNvSpPr txBox="1">
            <a:spLocks/>
          </p:cNvSpPr>
          <p:nvPr/>
        </p:nvSpPr>
        <p:spPr>
          <a:xfrm>
            <a:off x="4094162" y="2540156"/>
            <a:ext cx="4000500" cy="1777687"/>
          </a:xfrm>
          <a:prstGeom prst="rect">
            <a:avLst/>
          </a:prstGeom>
        </p:spPr>
        <p:txBody>
          <a:bodyPr/>
          <a:lstStyle>
            <a:lvl1pPr algn="l" defTabSz="457200" rtl="0" eaLnBrk="0" fontAlgn="base" hangingPunct="0">
              <a:spcBef>
                <a:spcPct val="0"/>
              </a:spcBef>
              <a:spcAft>
                <a:spcPct val="0"/>
              </a:spcAft>
              <a:defRPr sz="3600" b="1" kern="1200">
                <a:solidFill>
                  <a:schemeClr val="accent5"/>
                </a:solidFill>
                <a:latin typeface="Century Gothic" panose="020B0502020202020204" pitchFamily="34" charset="0"/>
                <a:ea typeface="+mj-ea"/>
                <a:cs typeface="+mj-cs"/>
              </a:defRPr>
            </a:lvl1pPr>
            <a:lvl2pPr algn="l" defTabSz="457200" rtl="0" eaLnBrk="0" fontAlgn="base" hangingPunct="0">
              <a:spcBef>
                <a:spcPct val="0"/>
              </a:spcBef>
              <a:spcAft>
                <a:spcPct val="0"/>
              </a:spcAft>
              <a:defRPr sz="2800" b="1">
                <a:solidFill>
                  <a:srgbClr val="717074"/>
                </a:solidFill>
                <a:latin typeface="Calibri" pitchFamily="34" charset="0"/>
              </a:defRPr>
            </a:lvl2pPr>
            <a:lvl3pPr algn="l" defTabSz="457200" rtl="0" eaLnBrk="0" fontAlgn="base" hangingPunct="0">
              <a:spcBef>
                <a:spcPct val="0"/>
              </a:spcBef>
              <a:spcAft>
                <a:spcPct val="0"/>
              </a:spcAft>
              <a:defRPr sz="2800" b="1">
                <a:solidFill>
                  <a:srgbClr val="717074"/>
                </a:solidFill>
                <a:latin typeface="Calibri" pitchFamily="34" charset="0"/>
              </a:defRPr>
            </a:lvl3pPr>
            <a:lvl4pPr algn="l" defTabSz="457200" rtl="0" eaLnBrk="0" fontAlgn="base" hangingPunct="0">
              <a:spcBef>
                <a:spcPct val="0"/>
              </a:spcBef>
              <a:spcAft>
                <a:spcPct val="0"/>
              </a:spcAft>
              <a:defRPr sz="2800" b="1">
                <a:solidFill>
                  <a:srgbClr val="717074"/>
                </a:solidFill>
                <a:latin typeface="Calibri" pitchFamily="34" charset="0"/>
              </a:defRPr>
            </a:lvl4pPr>
            <a:lvl5pPr algn="l" defTabSz="457200" rtl="0" eaLnBrk="0" fontAlgn="base" hangingPunct="0">
              <a:spcBef>
                <a:spcPct val="0"/>
              </a:spcBef>
              <a:spcAft>
                <a:spcPct val="0"/>
              </a:spcAft>
              <a:defRPr sz="2800" b="1">
                <a:solidFill>
                  <a:srgbClr val="717074"/>
                </a:solidFill>
                <a:latin typeface="Calibri" pitchFamily="34" charset="0"/>
              </a:defRPr>
            </a:lvl5pPr>
            <a:lvl6pPr marL="457200" algn="l" defTabSz="457200" rtl="0" fontAlgn="base">
              <a:spcBef>
                <a:spcPct val="0"/>
              </a:spcBef>
              <a:spcAft>
                <a:spcPct val="0"/>
              </a:spcAft>
              <a:defRPr sz="2800" b="1">
                <a:solidFill>
                  <a:srgbClr val="5C6F7A"/>
                </a:solidFill>
                <a:latin typeface="Calibri" pitchFamily="34" charset="0"/>
              </a:defRPr>
            </a:lvl6pPr>
            <a:lvl7pPr marL="914400" algn="l" defTabSz="457200" rtl="0" fontAlgn="base">
              <a:spcBef>
                <a:spcPct val="0"/>
              </a:spcBef>
              <a:spcAft>
                <a:spcPct val="0"/>
              </a:spcAft>
              <a:defRPr sz="2800" b="1">
                <a:solidFill>
                  <a:srgbClr val="5C6F7A"/>
                </a:solidFill>
                <a:latin typeface="Calibri" pitchFamily="34" charset="0"/>
              </a:defRPr>
            </a:lvl7pPr>
            <a:lvl8pPr marL="1371600" algn="l" defTabSz="457200" rtl="0" fontAlgn="base">
              <a:spcBef>
                <a:spcPct val="0"/>
              </a:spcBef>
              <a:spcAft>
                <a:spcPct val="0"/>
              </a:spcAft>
              <a:defRPr sz="2800" b="1">
                <a:solidFill>
                  <a:srgbClr val="5C6F7A"/>
                </a:solidFill>
                <a:latin typeface="Calibri" pitchFamily="34" charset="0"/>
              </a:defRPr>
            </a:lvl8pPr>
            <a:lvl9pPr marL="1828800" algn="l" defTabSz="457200" rtl="0" fontAlgn="base">
              <a:spcBef>
                <a:spcPct val="0"/>
              </a:spcBef>
              <a:spcAft>
                <a:spcPct val="0"/>
              </a:spcAft>
              <a:defRPr sz="2800" b="1">
                <a:solidFill>
                  <a:srgbClr val="5C6F7A"/>
                </a:solidFill>
                <a:latin typeface="Calibri" pitchFamily="34" charset="0"/>
              </a:defRPr>
            </a:lvl9pPr>
          </a:lstStyle>
          <a:p>
            <a:pPr algn="ctr"/>
            <a:r>
              <a:rPr lang="en-US">
                <a:latin typeface="Arial Rounded MT Bold" panose="020F0704030504030204" pitchFamily="34" charset="0"/>
              </a:rPr>
              <a:t>The</a:t>
            </a:r>
          </a:p>
          <a:p>
            <a:pPr algn="ctr"/>
            <a:r>
              <a:rPr lang="en-US">
                <a:latin typeface="Arial Rounded MT Bold" panose="020F0704030504030204" pitchFamily="34" charset="0"/>
              </a:rPr>
              <a:t>Mentorship</a:t>
            </a:r>
          </a:p>
          <a:p>
            <a:pPr algn="ctr"/>
            <a:r>
              <a:rPr lang="en-US">
                <a:latin typeface="Arial Rounded MT Bold" panose="020F0704030504030204" pitchFamily="34" charset="0"/>
              </a:rPr>
              <a:t>Network</a:t>
            </a:r>
          </a:p>
        </p:txBody>
      </p:sp>
    </p:spTree>
    <p:extLst>
      <p:ext uri="{BB962C8B-B14F-4D97-AF65-F5344CB8AC3E}">
        <p14:creationId xmlns:p14="http://schemas.microsoft.com/office/powerpoint/2010/main" val="821275073"/>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00D443-05B8-4045-BCE3-C23D5CA494B2}"/>
              </a:ext>
            </a:extLst>
          </p:cNvPr>
          <p:cNvSpPr>
            <a:spLocks noGrp="1"/>
          </p:cNvSpPr>
          <p:nvPr>
            <p:ph type="title"/>
          </p:nvPr>
        </p:nvSpPr>
        <p:spPr/>
        <p:txBody>
          <a:bodyPr/>
          <a:lstStyle/>
          <a:p>
            <a:r>
              <a:rPr lang="en-US"/>
              <a:t>WhatsApp</a:t>
            </a:r>
          </a:p>
        </p:txBody>
      </p:sp>
      <p:sp>
        <p:nvSpPr>
          <p:cNvPr id="3" name="Content Placeholder 2">
            <a:extLst>
              <a:ext uri="{FF2B5EF4-FFF2-40B4-BE49-F238E27FC236}">
                <a16:creationId xmlns:a16="http://schemas.microsoft.com/office/drawing/2014/main" id="{A6E816D0-8D75-4154-910B-81AB466D4F6D}"/>
              </a:ext>
            </a:extLst>
          </p:cNvPr>
          <p:cNvSpPr>
            <a:spLocks noGrp="1"/>
          </p:cNvSpPr>
          <p:nvPr>
            <p:ph idx="1"/>
          </p:nvPr>
        </p:nvSpPr>
        <p:spPr/>
        <p:txBody>
          <a:bodyPr/>
          <a:lstStyle/>
          <a:p>
            <a:r>
              <a:rPr lang="en-US" b="1"/>
              <a:t>Audience</a:t>
            </a:r>
          </a:p>
          <a:p>
            <a:pPr lvl="1"/>
            <a:r>
              <a:rPr lang="en-US"/>
              <a:t>Your mentorship team, including you and your mentor. Your WhatsApp group should include 11-12 people total.</a:t>
            </a:r>
          </a:p>
          <a:p>
            <a:r>
              <a:rPr lang="en-US" b="1"/>
              <a:t>Purpose</a:t>
            </a:r>
          </a:p>
          <a:p>
            <a:pPr lvl="1"/>
            <a:r>
              <a:rPr lang="en-US"/>
              <a:t>To connect directly with your team, </a:t>
            </a:r>
            <a:br>
              <a:rPr lang="en-US"/>
            </a:br>
            <a:r>
              <a:rPr lang="en-US"/>
              <a:t>ask quick questions, and stay </a:t>
            </a:r>
            <a:br>
              <a:rPr lang="en-US"/>
            </a:br>
            <a:r>
              <a:rPr lang="en-US"/>
              <a:t>in touch while you and your teammates </a:t>
            </a:r>
            <a:br>
              <a:rPr lang="en-US"/>
            </a:br>
            <a:r>
              <a:rPr lang="en-US"/>
              <a:t>start training.</a:t>
            </a:r>
          </a:p>
        </p:txBody>
      </p:sp>
      <p:sp>
        <p:nvSpPr>
          <p:cNvPr id="4" name="Slide Number Placeholder 3">
            <a:extLst>
              <a:ext uri="{FF2B5EF4-FFF2-40B4-BE49-F238E27FC236}">
                <a16:creationId xmlns:a16="http://schemas.microsoft.com/office/drawing/2014/main" id="{F4CF66A5-694C-4CF5-9A4B-5A7B9208B0F3}"/>
              </a:ext>
            </a:extLst>
          </p:cNvPr>
          <p:cNvSpPr>
            <a:spLocks noGrp="1"/>
          </p:cNvSpPr>
          <p:nvPr>
            <p:ph type="sldNum" sz="quarter" idx="10"/>
          </p:nvPr>
        </p:nvSpPr>
        <p:spPr/>
        <p:txBody>
          <a:bodyPr/>
          <a:lstStyle/>
          <a:p>
            <a:pPr marL="0" marR="0" lvl="0" indent="0" algn="r" defTabSz="457200" rtl="0" eaLnBrk="0" fontAlgn="base" latinLnBrk="0" hangingPunct="0">
              <a:lnSpc>
                <a:spcPct val="100000"/>
              </a:lnSpc>
              <a:spcBef>
                <a:spcPct val="0"/>
              </a:spcBef>
              <a:spcAft>
                <a:spcPct val="0"/>
              </a:spcAft>
              <a:buClrTx/>
              <a:buSzTx/>
              <a:buFontTx/>
              <a:buNone/>
              <a:tabLst/>
              <a:defRPr/>
            </a:pPr>
            <a:fld id="{4C0A3798-3E55-40AD-888C-464D28038119}" type="slidenum">
              <a:rPr kumimoji="0" lang="en-US" sz="1200" b="1" i="0" u="none" strike="noStrike" kern="1200" cap="none" spc="0" normalizeH="0" baseline="0" noProof="0" smtClean="0">
                <a:ln>
                  <a:noFill/>
                </a:ln>
                <a:solidFill>
                  <a:srgbClr val="FFFFFF"/>
                </a:solidFill>
                <a:effectLst/>
                <a:uLnTx/>
                <a:uFillTx/>
                <a:latin typeface="Calibri" panose="020F0502020204030204" pitchFamily="34" charset="0"/>
                <a:ea typeface="+mn-ea"/>
                <a:cs typeface="+mn-cs"/>
              </a:rPr>
              <a:pPr marL="0" marR="0" lvl="0" indent="0" algn="r" defTabSz="457200" rtl="0" eaLnBrk="0" fontAlgn="base" latinLnBrk="0" hangingPunct="0">
                <a:lnSpc>
                  <a:spcPct val="100000"/>
                </a:lnSpc>
                <a:spcBef>
                  <a:spcPct val="0"/>
                </a:spcBef>
                <a:spcAft>
                  <a:spcPct val="0"/>
                </a:spcAft>
                <a:buClrTx/>
                <a:buSzTx/>
                <a:buFontTx/>
                <a:buNone/>
                <a:tabLst/>
                <a:defRPr/>
              </a:pPr>
              <a:t>181</a:t>
            </a:fld>
            <a:endParaRPr kumimoji="0" lang="en-US" sz="1200" b="1" i="0" u="none" strike="noStrike" kern="1200" cap="none" spc="0" normalizeH="0" baseline="0" noProof="0">
              <a:ln>
                <a:noFill/>
              </a:ln>
              <a:solidFill>
                <a:srgbClr val="FFFFFF"/>
              </a:solidFill>
              <a:effectLst/>
              <a:uLnTx/>
              <a:uFillTx/>
              <a:latin typeface="Calibri" panose="020F0502020204030204" pitchFamily="34" charset="0"/>
              <a:ea typeface="+mn-ea"/>
              <a:cs typeface="+mn-cs"/>
            </a:endParaRPr>
          </a:p>
        </p:txBody>
      </p:sp>
      <p:pic>
        <p:nvPicPr>
          <p:cNvPr id="7" name="Picture 6">
            <a:extLst>
              <a:ext uri="{FF2B5EF4-FFF2-40B4-BE49-F238E27FC236}">
                <a16:creationId xmlns:a16="http://schemas.microsoft.com/office/drawing/2014/main" id="{C3E2A54F-46B0-4A99-95C6-AEBB531DF7F7}"/>
              </a:ext>
            </a:extLst>
          </p:cNvPr>
          <p:cNvPicPr>
            <a:picLocks noChangeAspect="1"/>
          </p:cNvPicPr>
          <p:nvPr/>
        </p:nvPicPr>
        <p:blipFill>
          <a:blip r:embed="rId3"/>
          <a:stretch>
            <a:fillRect/>
          </a:stretch>
        </p:blipFill>
        <p:spPr>
          <a:xfrm>
            <a:off x="9253693" y="4161856"/>
            <a:ext cx="2150054" cy="2165485"/>
          </a:xfrm>
          <a:prstGeom prst="rect">
            <a:avLst/>
          </a:prstGeom>
        </p:spPr>
      </p:pic>
    </p:spTree>
    <p:extLst>
      <p:ext uri="{BB962C8B-B14F-4D97-AF65-F5344CB8AC3E}">
        <p14:creationId xmlns:p14="http://schemas.microsoft.com/office/powerpoint/2010/main" val="3227150487"/>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00D443-05B8-4045-BCE3-C23D5CA494B2}"/>
              </a:ext>
            </a:extLst>
          </p:cNvPr>
          <p:cNvSpPr>
            <a:spLocks noGrp="1"/>
          </p:cNvSpPr>
          <p:nvPr>
            <p:ph type="title"/>
          </p:nvPr>
        </p:nvSpPr>
        <p:spPr/>
        <p:txBody>
          <a:bodyPr/>
          <a:lstStyle/>
          <a:p>
            <a:r>
              <a:rPr lang="en-US"/>
              <a:t>Mighty Networks</a:t>
            </a:r>
          </a:p>
        </p:txBody>
      </p:sp>
      <p:sp>
        <p:nvSpPr>
          <p:cNvPr id="3" name="Content Placeholder 2">
            <a:extLst>
              <a:ext uri="{FF2B5EF4-FFF2-40B4-BE49-F238E27FC236}">
                <a16:creationId xmlns:a16="http://schemas.microsoft.com/office/drawing/2014/main" id="{A6E816D0-8D75-4154-910B-81AB466D4F6D}"/>
              </a:ext>
            </a:extLst>
          </p:cNvPr>
          <p:cNvSpPr>
            <a:spLocks noGrp="1"/>
          </p:cNvSpPr>
          <p:nvPr>
            <p:ph idx="1"/>
          </p:nvPr>
        </p:nvSpPr>
        <p:spPr/>
        <p:txBody>
          <a:bodyPr/>
          <a:lstStyle/>
          <a:p>
            <a:r>
              <a:rPr lang="en-US" b="1" dirty="0"/>
              <a:t>Audience</a:t>
            </a:r>
          </a:p>
          <a:p>
            <a:pPr lvl="1"/>
            <a:r>
              <a:rPr lang="en-US" dirty="0"/>
              <a:t>All past, present, and future facilitators, mentors, and participants of the training.</a:t>
            </a:r>
          </a:p>
          <a:p>
            <a:r>
              <a:rPr lang="en-US" b="1" dirty="0"/>
              <a:t>Purpose</a:t>
            </a:r>
          </a:p>
          <a:p>
            <a:pPr lvl="1"/>
            <a:r>
              <a:rPr lang="en-US" dirty="0"/>
              <a:t>Think of the </a:t>
            </a:r>
            <a:r>
              <a:rPr lang="en-US" dirty="0">
                <a:hlinkClick r:id="rId3"/>
              </a:rPr>
              <a:t>Mighty Networks</a:t>
            </a:r>
            <a:r>
              <a:rPr lang="en-US" dirty="0"/>
              <a:t> site as our own </a:t>
            </a:r>
            <a:br>
              <a:rPr lang="en-US" dirty="0"/>
            </a:br>
            <a:r>
              <a:rPr lang="en-US" dirty="0"/>
              <a:t>private Facebook group. Facilitators, </a:t>
            </a:r>
            <a:br>
              <a:rPr lang="en-US" dirty="0"/>
            </a:br>
            <a:r>
              <a:rPr lang="en-US" dirty="0"/>
              <a:t>mentors, and participants alike should </a:t>
            </a:r>
            <a:br>
              <a:rPr lang="en-US" dirty="0"/>
            </a:br>
            <a:r>
              <a:rPr lang="en-US" dirty="0"/>
              <a:t>use it to share resources, start discussions, </a:t>
            </a:r>
            <a:br>
              <a:rPr lang="en-US" dirty="0"/>
            </a:br>
            <a:r>
              <a:rPr lang="en-US" dirty="0"/>
              <a:t>ask for feedback, and seek ongoing </a:t>
            </a:r>
            <a:br>
              <a:rPr lang="en-US" dirty="0"/>
            </a:br>
            <a:r>
              <a:rPr lang="en-US" dirty="0"/>
              <a:t>support.</a:t>
            </a:r>
          </a:p>
        </p:txBody>
      </p:sp>
      <p:sp>
        <p:nvSpPr>
          <p:cNvPr id="4" name="Slide Number Placeholder 3">
            <a:extLst>
              <a:ext uri="{FF2B5EF4-FFF2-40B4-BE49-F238E27FC236}">
                <a16:creationId xmlns:a16="http://schemas.microsoft.com/office/drawing/2014/main" id="{F4CF66A5-694C-4CF5-9A4B-5A7B9208B0F3}"/>
              </a:ext>
            </a:extLst>
          </p:cNvPr>
          <p:cNvSpPr>
            <a:spLocks noGrp="1"/>
          </p:cNvSpPr>
          <p:nvPr>
            <p:ph type="sldNum" sz="quarter" idx="10"/>
          </p:nvPr>
        </p:nvSpPr>
        <p:spPr/>
        <p:txBody>
          <a:bodyPr/>
          <a:lstStyle/>
          <a:p>
            <a:pPr marL="0" marR="0" lvl="0" indent="0" algn="r" defTabSz="457200" rtl="0" eaLnBrk="0" fontAlgn="base" latinLnBrk="0" hangingPunct="0">
              <a:lnSpc>
                <a:spcPct val="100000"/>
              </a:lnSpc>
              <a:spcBef>
                <a:spcPct val="0"/>
              </a:spcBef>
              <a:spcAft>
                <a:spcPct val="0"/>
              </a:spcAft>
              <a:buClrTx/>
              <a:buSzTx/>
              <a:buFontTx/>
              <a:buNone/>
              <a:tabLst/>
              <a:defRPr/>
            </a:pPr>
            <a:fld id="{4C0A3798-3E55-40AD-888C-464D28038119}" type="slidenum">
              <a:rPr kumimoji="0" lang="en-US" sz="1200" b="1" i="0" u="none" strike="noStrike" kern="1200" cap="none" spc="0" normalizeH="0" baseline="0" noProof="0" smtClean="0">
                <a:ln>
                  <a:noFill/>
                </a:ln>
                <a:solidFill>
                  <a:srgbClr val="FFFFFF"/>
                </a:solidFill>
                <a:effectLst/>
                <a:uLnTx/>
                <a:uFillTx/>
                <a:latin typeface="Calibri" panose="020F0502020204030204" pitchFamily="34" charset="0"/>
                <a:ea typeface="+mn-ea"/>
                <a:cs typeface="+mn-cs"/>
              </a:rPr>
              <a:pPr marL="0" marR="0" lvl="0" indent="0" algn="r" defTabSz="457200" rtl="0" eaLnBrk="0" fontAlgn="base" latinLnBrk="0" hangingPunct="0">
                <a:lnSpc>
                  <a:spcPct val="100000"/>
                </a:lnSpc>
                <a:spcBef>
                  <a:spcPct val="0"/>
                </a:spcBef>
                <a:spcAft>
                  <a:spcPct val="0"/>
                </a:spcAft>
                <a:buClrTx/>
                <a:buSzTx/>
                <a:buFontTx/>
                <a:buNone/>
                <a:tabLst/>
                <a:defRPr/>
              </a:pPr>
              <a:t>182</a:t>
            </a:fld>
            <a:endParaRPr kumimoji="0" lang="en-US" sz="1200" b="1" i="0" u="none" strike="noStrike" kern="1200" cap="none" spc="0" normalizeH="0" baseline="0" noProof="0">
              <a:ln>
                <a:noFill/>
              </a:ln>
              <a:solidFill>
                <a:srgbClr val="FFFFFF"/>
              </a:solidFill>
              <a:effectLst/>
              <a:uLnTx/>
              <a:uFillTx/>
              <a:latin typeface="Calibri" panose="020F0502020204030204" pitchFamily="34" charset="0"/>
              <a:ea typeface="+mn-ea"/>
              <a:cs typeface="+mn-cs"/>
            </a:endParaRPr>
          </a:p>
        </p:txBody>
      </p:sp>
      <p:pic>
        <p:nvPicPr>
          <p:cNvPr id="6" name="Picture 2" descr="Mighty Networks on the App Store">
            <a:extLst>
              <a:ext uri="{FF2B5EF4-FFF2-40B4-BE49-F238E27FC236}">
                <a16:creationId xmlns:a16="http://schemas.microsoft.com/office/drawing/2014/main" id="{56A07E01-13A3-49AF-BF1D-857B3815505D}"/>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28216" t="7931" r="28842" b="9686"/>
          <a:stretch/>
        </p:blipFill>
        <p:spPr bwMode="auto">
          <a:xfrm>
            <a:off x="9175973" y="4083578"/>
            <a:ext cx="2227774" cy="22437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06996710"/>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B42BA4E-C14C-4B4D-A41D-D23829397402}"/>
              </a:ext>
            </a:extLst>
          </p:cNvPr>
          <p:cNvSpPr>
            <a:spLocks noGrp="1"/>
          </p:cNvSpPr>
          <p:nvPr>
            <p:ph type="sldNum" sz="quarter" idx="4294967295"/>
          </p:nvPr>
        </p:nvSpPr>
        <p:spPr>
          <a:xfrm>
            <a:off x="11533188" y="6689725"/>
            <a:ext cx="655637" cy="179388"/>
          </a:xfrm>
        </p:spPr>
        <p:txBody>
          <a:bodyPr/>
          <a:lstStyle/>
          <a:p>
            <a:pPr>
              <a:defRPr/>
            </a:pPr>
            <a:fld id="{4C0A3798-3E55-40AD-888C-464D28038119}" type="slidenum">
              <a:rPr lang="en-US" smtClean="0"/>
              <a:pPr>
                <a:defRPr/>
              </a:pPr>
              <a:t>183</a:t>
            </a:fld>
            <a:endParaRPr lang="en-US"/>
          </a:p>
        </p:txBody>
      </p:sp>
      <p:sp>
        <p:nvSpPr>
          <p:cNvPr id="5" name="Flowchart: Connector 4">
            <a:extLst>
              <a:ext uri="{FF2B5EF4-FFF2-40B4-BE49-F238E27FC236}">
                <a16:creationId xmlns:a16="http://schemas.microsoft.com/office/drawing/2014/main" id="{71F3B6DE-AB6E-4FEC-B9FD-2CB3472C7D9D}"/>
              </a:ext>
            </a:extLst>
          </p:cNvPr>
          <p:cNvSpPr/>
          <p:nvPr/>
        </p:nvSpPr>
        <p:spPr>
          <a:xfrm>
            <a:off x="4094162" y="1428750"/>
            <a:ext cx="4000500" cy="4000500"/>
          </a:xfrm>
          <a:prstGeom prst="flowChartConnector">
            <a:avLst/>
          </a:prstGeom>
          <a:solidFill>
            <a:schemeClr val="bg1"/>
          </a:solidFill>
          <a:ln w="127000">
            <a:solidFill>
              <a:schemeClr val="accent3"/>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00DA49C7-3366-415D-A645-D02EBEC869E0}"/>
              </a:ext>
            </a:extLst>
          </p:cNvPr>
          <p:cNvSpPr txBox="1">
            <a:spLocks/>
          </p:cNvSpPr>
          <p:nvPr/>
        </p:nvSpPr>
        <p:spPr>
          <a:xfrm>
            <a:off x="4094162" y="2838918"/>
            <a:ext cx="4000500" cy="1180164"/>
          </a:xfrm>
          <a:prstGeom prst="rect">
            <a:avLst/>
          </a:prstGeom>
        </p:spPr>
        <p:txBody>
          <a:bodyPr/>
          <a:lstStyle>
            <a:lvl1pPr algn="l" defTabSz="457200" rtl="0" eaLnBrk="0" fontAlgn="base" hangingPunct="0">
              <a:spcBef>
                <a:spcPct val="0"/>
              </a:spcBef>
              <a:spcAft>
                <a:spcPct val="0"/>
              </a:spcAft>
              <a:defRPr sz="3600" b="1" kern="1200">
                <a:solidFill>
                  <a:schemeClr val="accent5"/>
                </a:solidFill>
                <a:latin typeface="Century Gothic" panose="020B0502020202020204" pitchFamily="34" charset="0"/>
                <a:ea typeface="+mj-ea"/>
                <a:cs typeface="+mj-cs"/>
              </a:defRPr>
            </a:lvl1pPr>
            <a:lvl2pPr algn="l" defTabSz="457200" rtl="0" eaLnBrk="0" fontAlgn="base" hangingPunct="0">
              <a:spcBef>
                <a:spcPct val="0"/>
              </a:spcBef>
              <a:spcAft>
                <a:spcPct val="0"/>
              </a:spcAft>
              <a:defRPr sz="2800" b="1">
                <a:solidFill>
                  <a:srgbClr val="717074"/>
                </a:solidFill>
                <a:latin typeface="Calibri" pitchFamily="34" charset="0"/>
              </a:defRPr>
            </a:lvl2pPr>
            <a:lvl3pPr algn="l" defTabSz="457200" rtl="0" eaLnBrk="0" fontAlgn="base" hangingPunct="0">
              <a:spcBef>
                <a:spcPct val="0"/>
              </a:spcBef>
              <a:spcAft>
                <a:spcPct val="0"/>
              </a:spcAft>
              <a:defRPr sz="2800" b="1">
                <a:solidFill>
                  <a:srgbClr val="717074"/>
                </a:solidFill>
                <a:latin typeface="Calibri" pitchFamily="34" charset="0"/>
              </a:defRPr>
            </a:lvl3pPr>
            <a:lvl4pPr algn="l" defTabSz="457200" rtl="0" eaLnBrk="0" fontAlgn="base" hangingPunct="0">
              <a:spcBef>
                <a:spcPct val="0"/>
              </a:spcBef>
              <a:spcAft>
                <a:spcPct val="0"/>
              </a:spcAft>
              <a:defRPr sz="2800" b="1">
                <a:solidFill>
                  <a:srgbClr val="717074"/>
                </a:solidFill>
                <a:latin typeface="Calibri" pitchFamily="34" charset="0"/>
              </a:defRPr>
            </a:lvl4pPr>
            <a:lvl5pPr algn="l" defTabSz="457200" rtl="0" eaLnBrk="0" fontAlgn="base" hangingPunct="0">
              <a:spcBef>
                <a:spcPct val="0"/>
              </a:spcBef>
              <a:spcAft>
                <a:spcPct val="0"/>
              </a:spcAft>
              <a:defRPr sz="2800" b="1">
                <a:solidFill>
                  <a:srgbClr val="717074"/>
                </a:solidFill>
                <a:latin typeface="Calibri" pitchFamily="34" charset="0"/>
              </a:defRPr>
            </a:lvl5pPr>
            <a:lvl6pPr marL="457200" algn="l" defTabSz="457200" rtl="0" fontAlgn="base">
              <a:spcBef>
                <a:spcPct val="0"/>
              </a:spcBef>
              <a:spcAft>
                <a:spcPct val="0"/>
              </a:spcAft>
              <a:defRPr sz="2800" b="1">
                <a:solidFill>
                  <a:srgbClr val="5C6F7A"/>
                </a:solidFill>
                <a:latin typeface="Calibri" pitchFamily="34" charset="0"/>
              </a:defRPr>
            </a:lvl6pPr>
            <a:lvl7pPr marL="914400" algn="l" defTabSz="457200" rtl="0" fontAlgn="base">
              <a:spcBef>
                <a:spcPct val="0"/>
              </a:spcBef>
              <a:spcAft>
                <a:spcPct val="0"/>
              </a:spcAft>
              <a:defRPr sz="2800" b="1">
                <a:solidFill>
                  <a:srgbClr val="5C6F7A"/>
                </a:solidFill>
                <a:latin typeface="Calibri" pitchFamily="34" charset="0"/>
              </a:defRPr>
            </a:lvl7pPr>
            <a:lvl8pPr marL="1371600" algn="l" defTabSz="457200" rtl="0" fontAlgn="base">
              <a:spcBef>
                <a:spcPct val="0"/>
              </a:spcBef>
              <a:spcAft>
                <a:spcPct val="0"/>
              </a:spcAft>
              <a:defRPr sz="2800" b="1">
                <a:solidFill>
                  <a:srgbClr val="5C6F7A"/>
                </a:solidFill>
                <a:latin typeface="Calibri" pitchFamily="34" charset="0"/>
              </a:defRPr>
            </a:lvl8pPr>
            <a:lvl9pPr marL="1828800" algn="l" defTabSz="457200" rtl="0" fontAlgn="base">
              <a:spcBef>
                <a:spcPct val="0"/>
              </a:spcBef>
              <a:spcAft>
                <a:spcPct val="0"/>
              </a:spcAft>
              <a:defRPr sz="2800" b="1">
                <a:solidFill>
                  <a:srgbClr val="5C6F7A"/>
                </a:solidFill>
                <a:latin typeface="Calibri" pitchFamily="34" charset="0"/>
              </a:defRPr>
            </a:lvl9pPr>
          </a:lstStyle>
          <a:p>
            <a:pPr algn="ctr"/>
            <a:r>
              <a:rPr lang="en-US">
                <a:latin typeface="Arial Rounded MT Bold" panose="020F0704030504030204" pitchFamily="34" charset="0"/>
              </a:rPr>
              <a:t>Training</a:t>
            </a:r>
          </a:p>
          <a:p>
            <a:pPr algn="ctr"/>
            <a:r>
              <a:rPr lang="en-US">
                <a:latin typeface="Arial Rounded MT Bold" panose="020F0704030504030204" pitchFamily="34" charset="0"/>
              </a:rPr>
              <a:t>Conclusion</a:t>
            </a:r>
          </a:p>
        </p:txBody>
      </p:sp>
    </p:spTree>
    <p:extLst>
      <p:ext uri="{BB962C8B-B14F-4D97-AF65-F5344CB8AC3E}">
        <p14:creationId xmlns:p14="http://schemas.microsoft.com/office/powerpoint/2010/main" val="1139947771"/>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D2CFC8D-E8E0-4DDF-88E9-A73CEC67A076}"/>
              </a:ext>
            </a:extLst>
          </p:cNvPr>
          <p:cNvSpPr>
            <a:spLocks noGrp="1"/>
          </p:cNvSpPr>
          <p:nvPr>
            <p:ph type="title"/>
          </p:nvPr>
        </p:nvSpPr>
        <p:spPr/>
        <p:txBody>
          <a:bodyPr/>
          <a:lstStyle/>
          <a:p>
            <a:r>
              <a:rPr lang="en-US"/>
              <a:t>Final Task</a:t>
            </a:r>
          </a:p>
        </p:txBody>
      </p:sp>
      <p:sp>
        <p:nvSpPr>
          <p:cNvPr id="3" name="Slide Number Placeholder 2">
            <a:extLst>
              <a:ext uri="{FF2B5EF4-FFF2-40B4-BE49-F238E27FC236}">
                <a16:creationId xmlns:a16="http://schemas.microsoft.com/office/drawing/2014/main" id="{347509EC-3121-4B0B-9391-09789AFF6427}"/>
              </a:ext>
            </a:extLst>
          </p:cNvPr>
          <p:cNvSpPr>
            <a:spLocks noGrp="1"/>
          </p:cNvSpPr>
          <p:nvPr>
            <p:ph type="sldNum" sz="quarter" idx="10"/>
          </p:nvPr>
        </p:nvSpPr>
        <p:spPr/>
        <p:txBody>
          <a:bodyPr/>
          <a:lstStyle/>
          <a:p>
            <a:pPr>
              <a:defRPr/>
            </a:pPr>
            <a:fld id="{17F1F82B-EACD-44DD-B37E-7A7D49CC393D}" type="slidenum">
              <a:rPr lang="en-US" smtClean="0"/>
              <a:pPr>
                <a:defRPr/>
              </a:pPr>
              <a:t>184</a:t>
            </a:fld>
            <a:endParaRPr lang="en-US"/>
          </a:p>
        </p:txBody>
      </p:sp>
      <p:graphicFrame>
        <p:nvGraphicFramePr>
          <p:cNvPr id="9" name="Table 5">
            <a:extLst>
              <a:ext uri="{FF2B5EF4-FFF2-40B4-BE49-F238E27FC236}">
                <a16:creationId xmlns:a16="http://schemas.microsoft.com/office/drawing/2014/main" id="{AA9CF7AA-8BB6-427C-AE57-3541DE62718B}"/>
              </a:ext>
            </a:extLst>
          </p:cNvPr>
          <p:cNvGraphicFramePr>
            <a:graphicFrameLocks/>
          </p:cNvGraphicFramePr>
          <p:nvPr>
            <p:extLst>
              <p:ext uri="{D42A27DB-BD31-4B8C-83A1-F6EECF244321}">
                <p14:modId xmlns:p14="http://schemas.microsoft.com/office/powerpoint/2010/main" val="3725860931"/>
              </p:ext>
            </p:extLst>
          </p:nvPr>
        </p:nvGraphicFramePr>
        <p:xfrm>
          <a:off x="1639615" y="1519238"/>
          <a:ext cx="6096826" cy="1285240"/>
        </p:xfrm>
        <a:graphic>
          <a:graphicData uri="http://schemas.openxmlformats.org/drawingml/2006/table">
            <a:tbl>
              <a:tblPr firstRow="1" bandRow="1">
                <a:tableStyleId>{5C22544A-7EE6-4342-B048-85BDC9FD1C3A}</a:tableStyleId>
              </a:tblPr>
              <a:tblGrid>
                <a:gridCol w="1447188">
                  <a:extLst>
                    <a:ext uri="{9D8B030D-6E8A-4147-A177-3AD203B41FA5}">
                      <a16:colId xmlns:a16="http://schemas.microsoft.com/office/drawing/2014/main" val="631806862"/>
                    </a:ext>
                  </a:extLst>
                </a:gridCol>
                <a:gridCol w="4649638">
                  <a:extLst>
                    <a:ext uri="{9D8B030D-6E8A-4147-A177-3AD203B41FA5}">
                      <a16:colId xmlns:a16="http://schemas.microsoft.com/office/drawing/2014/main" val="2207652724"/>
                    </a:ext>
                  </a:extLst>
                </a:gridCol>
              </a:tblGrid>
              <a:tr h="370840">
                <a:tc>
                  <a:txBody>
                    <a:bodyPr/>
                    <a:lstStyle/>
                    <a:p>
                      <a:r>
                        <a:rPr lang="en-US"/>
                        <a:t>Assignment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a:t>Details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37451458"/>
                  </a:ext>
                </a:extLst>
              </a:tr>
              <a:tr h="370840">
                <a:tc>
                  <a:txBody>
                    <a:bodyPr/>
                    <a:lstStyle/>
                    <a:p>
                      <a:r>
                        <a:rPr lang="en-US"/>
                        <a:t>Survey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u="none" kern="1200" dirty="0">
                          <a:solidFill>
                            <a:schemeClr val="dk1"/>
                          </a:solidFill>
                          <a:effectLst/>
                          <a:highlight>
                            <a:srgbClr val="FFFF00"/>
                          </a:highlight>
                          <a:latin typeface="+mn-lt"/>
                          <a:ea typeface="+mn-ea"/>
                          <a:cs typeface="+mn-cs"/>
                        </a:rPr>
                        <a:t>Training Evaluation</a:t>
                      </a:r>
                    </a:p>
                    <a:p>
                      <a:pPr marL="285750" indent="-285750">
                        <a:buFont typeface="Arial" panose="020B0604020202020204" pitchFamily="34" charset="0"/>
                        <a:buChar char="•"/>
                      </a:pPr>
                      <a:r>
                        <a:rPr lang="en-US" sz="1800" kern="1200" dirty="0">
                          <a:solidFill>
                            <a:schemeClr val="dk1"/>
                          </a:solidFill>
                          <a:effectLst/>
                          <a:latin typeface="+mn-lt"/>
                          <a:ea typeface="+mn-ea"/>
                          <a:cs typeface="+mn-cs"/>
                        </a:rPr>
                        <a:t>Please complete the training evaluation survey no later than </a:t>
                      </a:r>
                      <a:r>
                        <a:rPr lang="en-US" sz="1800" kern="1200" dirty="0">
                          <a:solidFill>
                            <a:schemeClr val="dk1"/>
                          </a:solidFill>
                          <a:effectLst/>
                          <a:highlight>
                            <a:srgbClr val="FFFF00"/>
                          </a:highlight>
                          <a:latin typeface="+mn-lt"/>
                          <a:ea typeface="+mn-ea"/>
                          <a:cs typeface="+mn-cs"/>
                        </a:rPr>
                        <a:t>DATE</a:t>
                      </a:r>
                      <a:r>
                        <a:rPr lang="en-US" sz="1800" kern="1200" dirty="0">
                          <a:solidFill>
                            <a:schemeClr val="dk1"/>
                          </a:solidFill>
                          <a:effectLst/>
                          <a:latin typeface="+mn-lt"/>
                          <a:ea typeface="+mn-ea"/>
                          <a:cs typeface="+mn-cs"/>
                        </a:rPr>
                        <a:t>.</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09219839"/>
                  </a:ext>
                </a:extLst>
              </a:tr>
            </a:tbl>
          </a:graphicData>
        </a:graphic>
      </p:graphicFrame>
      <p:pic>
        <p:nvPicPr>
          <p:cNvPr id="6" name="Picture 5" descr="A person wearing a costume&#10;&#10;Description automatically generated">
            <a:extLst>
              <a:ext uri="{FF2B5EF4-FFF2-40B4-BE49-F238E27FC236}">
                <a16:creationId xmlns:a16="http://schemas.microsoft.com/office/drawing/2014/main" id="{77ADF5B9-4CE9-4E94-ADFC-D4E745566D20}"/>
              </a:ext>
            </a:extLst>
          </p:cNvPr>
          <p:cNvPicPr>
            <a:picLocks noChangeAspect="1"/>
          </p:cNvPicPr>
          <p:nvPr/>
        </p:nvPicPr>
        <p:blipFill>
          <a:blip r:embed="rId3"/>
          <a:stretch>
            <a:fillRect/>
          </a:stretch>
        </p:blipFill>
        <p:spPr>
          <a:xfrm>
            <a:off x="8178787" y="1003993"/>
            <a:ext cx="3048006" cy="5367539"/>
          </a:xfrm>
          <a:prstGeom prst="rect">
            <a:avLst/>
          </a:prstGeom>
        </p:spPr>
      </p:pic>
    </p:spTree>
    <p:extLst>
      <p:ext uri="{BB962C8B-B14F-4D97-AF65-F5344CB8AC3E}">
        <p14:creationId xmlns:p14="http://schemas.microsoft.com/office/powerpoint/2010/main" val="2093814528"/>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3E423A-B917-49B5-B529-B93630AF7CDA}"/>
              </a:ext>
            </a:extLst>
          </p:cNvPr>
          <p:cNvSpPr>
            <a:spLocks noGrp="1"/>
          </p:cNvSpPr>
          <p:nvPr>
            <p:ph type="title"/>
          </p:nvPr>
        </p:nvSpPr>
        <p:spPr>
          <a:xfrm>
            <a:off x="1539301" y="362886"/>
            <a:ext cx="6639486" cy="1077322"/>
          </a:xfrm>
        </p:spPr>
        <p:txBody>
          <a:bodyPr/>
          <a:lstStyle/>
          <a:p>
            <a:r>
              <a:rPr lang="en-US" dirty="0"/>
              <a:t>Acknowledgments</a:t>
            </a:r>
          </a:p>
        </p:txBody>
      </p:sp>
      <p:sp>
        <p:nvSpPr>
          <p:cNvPr id="7" name="Content Placeholder 6">
            <a:extLst>
              <a:ext uri="{FF2B5EF4-FFF2-40B4-BE49-F238E27FC236}">
                <a16:creationId xmlns:a16="http://schemas.microsoft.com/office/drawing/2014/main" id="{C8A8504A-0C3D-4CE2-AB9C-CA25F3FFCCFE}"/>
              </a:ext>
            </a:extLst>
          </p:cNvPr>
          <p:cNvSpPr>
            <a:spLocks noGrp="1"/>
          </p:cNvSpPr>
          <p:nvPr>
            <p:ph idx="1"/>
          </p:nvPr>
        </p:nvSpPr>
        <p:spPr/>
        <p:txBody>
          <a:bodyPr/>
          <a:lstStyle/>
          <a:p>
            <a:pPr marL="0" indent="0">
              <a:buNone/>
            </a:pPr>
            <a:r>
              <a:rPr lang="en-US" sz="1800" i="1" dirty="0"/>
              <a:t>This resource is made possible by the generous support of the American people through the U.S. President's Emergency Plan for AIDS Relief (PEPFAR) and the U.S. Agency for International Development (USAID) and through the terms of cooperative agreements 7200AA19CA00002 and 7200AA19CA00003. The contents are the responsibility of the EpiC project and the RISE project and do not necessarily reflect the views of PEPFAR, USAID, or the U.S. Government.</a:t>
            </a:r>
          </a:p>
          <a:p>
            <a:pPr marL="0" indent="0">
              <a:buNone/>
            </a:pPr>
            <a:endParaRPr lang="en-US" sz="1800" dirty="0"/>
          </a:p>
          <a:p>
            <a:pPr marL="0" indent="0">
              <a:buNone/>
            </a:pPr>
            <a:r>
              <a:rPr lang="en-US" sz="1800" b="1" dirty="0"/>
              <a:t>Suggested Citation:</a:t>
            </a:r>
          </a:p>
          <a:p>
            <a:pPr marL="0" indent="0">
              <a:buNone/>
            </a:pPr>
            <a:endParaRPr lang="en-US" sz="1800" dirty="0"/>
          </a:p>
          <a:p>
            <a:pPr marL="0" indent="0">
              <a:buNone/>
            </a:pPr>
            <a:r>
              <a:rPr lang="en-US" sz="1800" dirty="0"/>
              <a:t>Weber A, Mamvuto T, Nhamo D, Regeru RN, Jeckonia P, Kiruki M, Mireku M, Bishopp C, Moreau L, Tutegyereize L, Makufa C, Plourde K, Shilomboleni M, Neliwa P, Murungu J. HIV prevention ambassador trainers’ workshop: How to engage adolescent girls and young women as advocates in their communities. Washington, DC: Collaboration for HIV Prevention Options to Control the Epidemic (CHOICE); 2021.</a:t>
            </a:r>
          </a:p>
        </p:txBody>
      </p:sp>
      <p:sp>
        <p:nvSpPr>
          <p:cNvPr id="4" name="Slide Number Placeholder 3">
            <a:extLst>
              <a:ext uri="{FF2B5EF4-FFF2-40B4-BE49-F238E27FC236}">
                <a16:creationId xmlns:a16="http://schemas.microsoft.com/office/drawing/2014/main" id="{DAA57120-BC35-4195-88AB-DA24254967A4}"/>
              </a:ext>
            </a:extLst>
          </p:cNvPr>
          <p:cNvSpPr>
            <a:spLocks noGrp="1"/>
          </p:cNvSpPr>
          <p:nvPr>
            <p:ph type="sldNum" sz="quarter" idx="10"/>
          </p:nvPr>
        </p:nvSpPr>
        <p:spPr>
          <a:xfrm>
            <a:off x="11075749" y="6689725"/>
            <a:ext cx="655996" cy="179388"/>
          </a:xfrm>
        </p:spPr>
        <p:txBody>
          <a:bodyPr/>
          <a:lstStyle/>
          <a:p>
            <a:fld id="{4C0A3798-3E55-40AD-888C-464D28038119}" type="slidenum">
              <a:rPr lang="en-US" smtClean="0"/>
              <a:pPr/>
              <a:t>185</a:t>
            </a:fld>
            <a:endParaRPr lang="en-US"/>
          </a:p>
        </p:txBody>
      </p:sp>
    </p:spTree>
    <p:extLst>
      <p:ext uri="{BB962C8B-B14F-4D97-AF65-F5344CB8AC3E}">
        <p14:creationId xmlns:p14="http://schemas.microsoft.com/office/powerpoint/2010/main" val="1945381477"/>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B42BA4E-C14C-4B4D-A41D-D23829397402}"/>
              </a:ext>
            </a:extLst>
          </p:cNvPr>
          <p:cNvSpPr>
            <a:spLocks noGrp="1"/>
          </p:cNvSpPr>
          <p:nvPr>
            <p:ph type="sldNum" sz="quarter" idx="4294967295"/>
          </p:nvPr>
        </p:nvSpPr>
        <p:spPr>
          <a:xfrm>
            <a:off x="11533188" y="6689725"/>
            <a:ext cx="655637" cy="179388"/>
          </a:xfrm>
        </p:spPr>
        <p:txBody>
          <a:bodyPr/>
          <a:lstStyle/>
          <a:p>
            <a:pPr>
              <a:defRPr/>
            </a:pPr>
            <a:fld id="{4C0A3798-3E55-40AD-888C-464D28038119}" type="slidenum">
              <a:rPr lang="en-US" smtClean="0"/>
              <a:pPr>
                <a:defRPr/>
              </a:pPr>
              <a:t>186</a:t>
            </a:fld>
            <a:endParaRPr lang="en-US"/>
          </a:p>
        </p:txBody>
      </p:sp>
      <p:sp>
        <p:nvSpPr>
          <p:cNvPr id="7" name="Rectangle 6">
            <a:extLst>
              <a:ext uri="{FF2B5EF4-FFF2-40B4-BE49-F238E27FC236}">
                <a16:creationId xmlns:a16="http://schemas.microsoft.com/office/drawing/2014/main" id="{5B3220F9-0930-43D2-8E8A-785B470B468E}"/>
              </a:ext>
            </a:extLst>
          </p:cNvPr>
          <p:cNvSpPr/>
          <p:nvPr/>
        </p:nvSpPr>
        <p:spPr>
          <a:xfrm>
            <a:off x="3730920" y="1304144"/>
            <a:ext cx="4726983" cy="1713893"/>
          </a:xfrm>
          <a:prstGeom prst="rect">
            <a:avLst/>
          </a:prstGeom>
          <a:solidFill>
            <a:schemeClr val="bg1"/>
          </a:solidFill>
          <a:ln w="127000">
            <a:solidFill>
              <a:schemeClr val="accent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00DA49C7-3366-415D-A645-D02EBEC869E0}"/>
              </a:ext>
            </a:extLst>
          </p:cNvPr>
          <p:cNvSpPr txBox="1">
            <a:spLocks/>
          </p:cNvSpPr>
          <p:nvPr/>
        </p:nvSpPr>
        <p:spPr>
          <a:xfrm>
            <a:off x="4094161" y="1843338"/>
            <a:ext cx="4000500" cy="635504"/>
          </a:xfrm>
          <a:prstGeom prst="rect">
            <a:avLst/>
          </a:prstGeom>
        </p:spPr>
        <p:txBody>
          <a:bodyPr/>
          <a:lstStyle>
            <a:lvl1pPr algn="l" defTabSz="457200" rtl="0" eaLnBrk="0" fontAlgn="base" hangingPunct="0">
              <a:spcBef>
                <a:spcPct val="0"/>
              </a:spcBef>
              <a:spcAft>
                <a:spcPct val="0"/>
              </a:spcAft>
              <a:defRPr sz="3600" b="1" kern="1200">
                <a:solidFill>
                  <a:schemeClr val="accent5"/>
                </a:solidFill>
                <a:latin typeface="Century Gothic" panose="020B0502020202020204" pitchFamily="34" charset="0"/>
                <a:ea typeface="+mj-ea"/>
                <a:cs typeface="+mj-cs"/>
              </a:defRPr>
            </a:lvl1pPr>
            <a:lvl2pPr algn="l" defTabSz="457200" rtl="0" eaLnBrk="0" fontAlgn="base" hangingPunct="0">
              <a:spcBef>
                <a:spcPct val="0"/>
              </a:spcBef>
              <a:spcAft>
                <a:spcPct val="0"/>
              </a:spcAft>
              <a:defRPr sz="2800" b="1">
                <a:solidFill>
                  <a:srgbClr val="717074"/>
                </a:solidFill>
                <a:latin typeface="Calibri" pitchFamily="34" charset="0"/>
              </a:defRPr>
            </a:lvl2pPr>
            <a:lvl3pPr algn="l" defTabSz="457200" rtl="0" eaLnBrk="0" fontAlgn="base" hangingPunct="0">
              <a:spcBef>
                <a:spcPct val="0"/>
              </a:spcBef>
              <a:spcAft>
                <a:spcPct val="0"/>
              </a:spcAft>
              <a:defRPr sz="2800" b="1">
                <a:solidFill>
                  <a:srgbClr val="717074"/>
                </a:solidFill>
                <a:latin typeface="Calibri" pitchFamily="34" charset="0"/>
              </a:defRPr>
            </a:lvl3pPr>
            <a:lvl4pPr algn="l" defTabSz="457200" rtl="0" eaLnBrk="0" fontAlgn="base" hangingPunct="0">
              <a:spcBef>
                <a:spcPct val="0"/>
              </a:spcBef>
              <a:spcAft>
                <a:spcPct val="0"/>
              </a:spcAft>
              <a:defRPr sz="2800" b="1">
                <a:solidFill>
                  <a:srgbClr val="717074"/>
                </a:solidFill>
                <a:latin typeface="Calibri" pitchFamily="34" charset="0"/>
              </a:defRPr>
            </a:lvl4pPr>
            <a:lvl5pPr algn="l" defTabSz="457200" rtl="0" eaLnBrk="0" fontAlgn="base" hangingPunct="0">
              <a:spcBef>
                <a:spcPct val="0"/>
              </a:spcBef>
              <a:spcAft>
                <a:spcPct val="0"/>
              </a:spcAft>
              <a:defRPr sz="2800" b="1">
                <a:solidFill>
                  <a:srgbClr val="717074"/>
                </a:solidFill>
                <a:latin typeface="Calibri" pitchFamily="34" charset="0"/>
              </a:defRPr>
            </a:lvl5pPr>
            <a:lvl6pPr marL="457200" algn="l" defTabSz="457200" rtl="0" fontAlgn="base">
              <a:spcBef>
                <a:spcPct val="0"/>
              </a:spcBef>
              <a:spcAft>
                <a:spcPct val="0"/>
              </a:spcAft>
              <a:defRPr sz="2800" b="1">
                <a:solidFill>
                  <a:srgbClr val="5C6F7A"/>
                </a:solidFill>
                <a:latin typeface="Calibri" pitchFamily="34" charset="0"/>
              </a:defRPr>
            </a:lvl6pPr>
            <a:lvl7pPr marL="914400" algn="l" defTabSz="457200" rtl="0" fontAlgn="base">
              <a:spcBef>
                <a:spcPct val="0"/>
              </a:spcBef>
              <a:spcAft>
                <a:spcPct val="0"/>
              </a:spcAft>
              <a:defRPr sz="2800" b="1">
                <a:solidFill>
                  <a:srgbClr val="5C6F7A"/>
                </a:solidFill>
                <a:latin typeface="Calibri" pitchFamily="34" charset="0"/>
              </a:defRPr>
            </a:lvl7pPr>
            <a:lvl8pPr marL="1371600" algn="l" defTabSz="457200" rtl="0" fontAlgn="base">
              <a:spcBef>
                <a:spcPct val="0"/>
              </a:spcBef>
              <a:spcAft>
                <a:spcPct val="0"/>
              </a:spcAft>
              <a:defRPr sz="2800" b="1">
                <a:solidFill>
                  <a:srgbClr val="5C6F7A"/>
                </a:solidFill>
                <a:latin typeface="Calibri" pitchFamily="34" charset="0"/>
              </a:defRPr>
            </a:lvl8pPr>
            <a:lvl9pPr marL="1828800" algn="l" defTabSz="457200" rtl="0" fontAlgn="base">
              <a:spcBef>
                <a:spcPct val="0"/>
              </a:spcBef>
              <a:spcAft>
                <a:spcPct val="0"/>
              </a:spcAft>
              <a:defRPr sz="2800" b="1">
                <a:solidFill>
                  <a:srgbClr val="5C6F7A"/>
                </a:solidFill>
                <a:latin typeface="Calibri" pitchFamily="34" charset="0"/>
              </a:defRPr>
            </a:lvl9pPr>
          </a:lstStyle>
          <a:p>
            <a:pPr algn="ctr"/>
            <a:r>
              <a:rPr lang="en-US">
                <a:latin typeface="Arial Rounded MT Bold" panose="020F0704030504030204" pitchFamily="34" charset="0"/>
              </a:rPr>
              <a:t>Thank You</a:t>
            </a:r>
          </a:p>
        </p:txBody>
      </p:sp>
      <p:pic>
        <p:nvPicPr>
          <p:cNvPr id="3" name="Picture 2" descr="A group of people posing for the camera&#10;&#10;Description automatically generated">
            <a:extLst>
              <a:ext uri="{FF2B5EF4-FFF2-40B4-BE49-F238E27FC236}">
                <a16:creationId xmlns:a16="http://schemas.microsoft.com/office/drawing/2014/main" id="{74E7AC2A-DFBD-4CE4-B21B-25DF0CB5F76E}"/>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9902" b="89872" l="6600" r="91400">
                        <a14:foregroundMark x1="6600" y1="33908" x2="6600" y2="33908"/>
                        <a14:foregroundMark x1="91400" y1="71868" x2="91400" y2="71868"/>
                      </a14:backgroundRemoval>
                    </a14:imgEffect>
                  </a14:imgLayer>
                </a14:imgProps>
              </a:ext>
            </a:extLst>
          </a:blip>
          <a:srcRect t="11781" b="10154"/>
          <a:stretch/>
        </p:blipFill>
        <p:spPr>
          <a:xfrm>
            <a:off x="2521893" y="2488367"/>
            <a:ext cx="7145036" cy="3717561"/>
          </a:xfrm>
          <a:prstGeom prst="rect">
            <a:avLst/>
          </a:prstGeom>
        </p:spPr>
      </p:pic>
    </p:spTree>
    <p:extLst>
      <p:ext uri="{BB962C8B-B14F-4D97-AF65-F5344CB8AC3E}">
        <p14:creationId xmlns:p14="http://schemas.microsoft.com/office/powerpoint/2010/main" val="38093433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3. Develop a support plan.</a:t>
            </a:r>
          </a:p>
        </p:txBody>
      </p:sp>
      <p:sp>
        <p:nvSpPr>
          <p:cNvPr id="3" name="Content Placeholder 2"/>
          <p:cNvSpPr>
            <a:spLocks noGrp="1"/>
          </p:cNvSpPr>
          <p:nvPr>
            <p:ph idx="1"/>
          </p:nvPr>
        </p:nvSpPr>
        <p:spPr>
          <a:xfrm>
            <a:off x="1539302" y="1519589"/>
            <a:ext cx="8198464" cy="4445367"/>
          </a:xfrm>
        </p:spPr>
        <p:txBody>
          <a:bodyPr/>
          <a:lstStyle/>
          <a:p>
            <a:r>
              <a:rPr lang="en-US" dirty="0">
                <a:latin typeface="Century Gothic"/>
              </a:rPr>
              <a:t>Support for Ambassadors may include:</a:t>
            </a:r>
          </a:p>
          <a:p>
            <a:pPr lvl="1"/>
            <a:r>
              <a:rPr lang="en-US" dirty="0">
                <a:latin typeface="Century Gothic"/>
              </a:rPr>
              <a:t>Checking in with Ambassadors regularly. </a:t>
            </a:r>
            <a:endParaRPr lang="en-US" dirty="0"/>
          </a:p>
          <a:p>
            <a:pPr lvl="1"/>
            <a:r>
              <a:rPr lang="en-US" dirty="0">
                <a:latin typeface="Century Gothic"/>
              </a:rPr>
              <a:t>Providing Ambassadors with information about local, youth-friendly services, including</a:t>
            </a:r>
            <a:br>
              <a:rPr lang="en-US" dirty="0"/>
            </a:br>
            <a:r>
              <a:rPr lang="en-US" dirty="0">
                <a:latin typeface="Century Gothic"/>
              </a:rPr>
              <a:t>health, social, and legal services. </a:t>
            </a:r>
            <a:endParaRPr lang="en-US" dirty="0"/>
          </a:p>
          <a:p>
            <a:pPr lvl="1"/>
            <a:r>
              <a:rPr lang="en-US" dirty="0">
                <a:latin typeface="Century Gothic"/>
              </a:rPr>
              <a:t>Offering ongoing support to process</a:t>
            </a:r>
            <a:br>
              <a:rPr lang="en-US" dirty="0"/>
            </a:br>
            <a:r>
              <a:rPr lang="en-US" dirty="0">
                <a:latin typeface="Century Gothic"/>
              </a:rPr>
              <a:t>emotionally challenging aspects of their roles.</a:t>
            </a:r>
          </a:p>
          <a:p>
            <a:pPr lvl="1"/>
            <a:r>
              <a:rPr lang="en-US" dirty="0">
                <a:latin typeface="Century Gothic"/>
              </a:rPr>
              <a:t>Helping Ambassadors to develop their own support networks.</a:t>
            </a:r>
          </a:p>
        </p:txBody>
      </p:sp>
      <p:pic>
        <p:nvPicPr>
          <p:cNvPr id="6" name="Picture 5">
            <a:extLst>
              <a:ext uri="{FF2B5EF4-FFF2-40B4-BE49-F238E27FC236}">
                <a16:creationId xmlns:a16="http://schemas.microsoft.com/office/drawing/2014/main" id="{CF7B52EE-EADE-4D12-B412-36844EDADA04}"/>
              </a:ext>
            </a:extLst>
          </p:cNvPr>
          <p:cNvPicPr>
            <a:picLocks noChangeAspect="1"/>
          </p:cNvPicPr>
          <p:nvPr/>
        </p:nvPicPr>
        <p:blipFill>
          <a:blip r:embed="rId3"/>
          <a:stretch>
            <a:fillRect/>
          </a:stretch>
        </p:blipFill>
        <p:spPr>
          <a:xfrm flipH="1">
            <a:off x="9737050" y="3942608"/>
            <a:ext cx="2451773" cy="2335369"/>
          </a:xfrm>
          <a:prstGeom prst="rect">
            <a:avLst/>
          </a:prstGeom>
        </p:spPr>
      </p:pic>
    </p:spTree>
    <p:extLst>
      <p:ext uri="{BB962C8B-B14F-4D97-AF65-F5344CB8AC3E}">
        <p14:creationId xmlns:p14="http://schemas.microsoft.com/office/powerpoint/2010/main" val="4460105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25F008-039C-41F2-B76F-DD5F132B22EE}"/>
              </a:ext>
            </a:extLst>
          </p:cNvPr>
          <p:cNvSpPr>
            <a:spLocks noGrp="1"/>
          </p:cNvSpPr>
          <p:nvPr>
            <p:ph type="title"/>
          </p:nvPr>
        </p:nvSpPr>
        <p:spPr/>
        <p:txBody>
          <a:bodyPr/>
          <a:lstStyle/>
          <a:p>
            <a:r>
              <a:rPr lang="en-US"/>
              <a:t>Learning Objectives</a:t>
            </a:r>
          </a:p>
        </p:txBody>
      </p:sp>
      <p:sp>
        <p:nvSpPr>
          <p:cNvPr id="3" name="Content Placeholder 2">
            <a:extLst>
              <a:ext uri="{FF2B5EF4-FFF2-40B4-BE49-F238E27FC236}">
                <a16:creationId xmlns:a16="http://schemas.microsoft.com/office/drawing/2014/main" id="{D422E55F-56CD-4E41-B1F4-F8D56B15A926}"/>
              </a:ext>
            </a:extLst>
          </p:cNvPr>
          <p:cNvSpPr>
            <a:spLocks noGrp="1"/>
          </p:cNvSpPr>
          <p:nvPr>
            <p:ph idx="1"/>
          </p:nvPr>
        </p:nvSpPr>
        <p:spPr/>
        <p:txBody>
          <a:bodyPr/>
          <a:lstStyle/>
          <a:p>
            <a:pPr marL="0" indent="0">
              <a:buNone/>
            </a:pPr>
            <a:r>
              <a:rPr lang="en-US" dirty="0"/>
              <a:t>By the end of this workshop, HIV Prevention Ambassador trainers will be able to:</a:t>
            </a:r>
          </a:p>
        </p:txBody>
      </p:sp>
      <p:sp>
        <p:nvSpPr>
          <p:cNvPr id="4" name="Slide Number Placeholder 3">
            <a:extLst>
              <a:ext uri="{FF2B5EF4-FFF2-40B4-BE49-F238E27FC236}">
                <a16:creationId xmlns:a16="http://schemas.microsoft.com/office/drawing/2014/main" id="{6FF16B04-6E02-41AF-8137-98970516FA94}"/>
              </a:ext>
            </a:extLst>
          </p:cNvPr>
          <p:cNvSpPr>
            <a:spLocks noGrp="1"/>
          </p:cNvSpPr>
          <p:nvPr>
            <p:ph type="sldNum" sz="quarter" idx="10"/>
          </p:nvPr>
        </p:nvSpPr>
        <p:spPr/>
        <p:txBody>
          <a:bodyPr/>
          <a:lstStyle/>
          <a:p>
            <a:pPr>
              <a:defRPr/>
            </a:pPr>
            <a:fld id="{4C0A3798-3E55-40AD-888C-464D28038119}" type="slidenum">
              <a:rPr lang="en-US" smtClean="0"/>
              <a:pPr>
                <a:defRPr/>
              </a:pPr>
              <a:t>2</a:t>
            </a:fld>
            <a:endParaRPr lang="en-US"/>
          </a:p>
        </p:txBody>
      </p:sp>
      <p:graphicFrame>
        <p:nvGraphicFramePr>
          <p:cNvPr id="5" name="Table 5">
            <a:extLst>
              <a:ext uri="{FF2B5EF4-FFF2-40B4-BE49-F238E27FC236}">
                <a16:creationId xmlns:a16="http://schemas.microsoft.com/office/drawing/2014/main" id="{301DB9F0-E573-436C-A6E6-45997B5F135D}"/>
              </a:ext>
            </a:extLst>
          </p:cNvPr>
          <p:cNvGraphicFramePr>
            <a:graphicFrameLocks noGrp="1"/>
          </p:cNvGraphicFramePr>
          <p:nvPr>
            <p:extLst>
              <p:ext uri="{D42A27DB-BD31-4B8C-83A1-F6EECF244321}">
                <p14:modId xmlns:p14="http://schemas.microsoft.com/office/powerpoint/2010/main" val="63744030"/>
              </p:ext>
            </p:extLst>
          </p:nvPr>
        </p:nvGraphicFramePr>
        <p:xfrm>
          <a:off x="1791563" y="2764558"/>
          <a:ext cx="8605698" cy="3200400"/>
        </p:xfrm>
        <a:graphic>
          <a:graphicData uri="http://schemas.openxmlformats.org/drawingml/2006/table">
            <a:tbl>
              <a:tblPr firstRow="1" bandRow="1">
                <a:tableStyleId>{0505E3EF-67EA-436B-97B2-0124C06EBD24}</a:tableStyleId>
              </a:tblPr>
              <a:tblGrid>
                <a:gridCol w="868023">
                  <a:extLst>
                    <a:ext uri="{9D8B030D-6E8A-4147-A177-3AD203B41FA5}">
                      <a16:colId xmlns:a16="http://schemas.microsoft.com/office/drawing/2014/main" val="1590205580"/>
                    </a:ext>
                  </a:extLst>
                </a:gridCol>
                <a:gridCol w="7737675">
                  <a:extLst>
                    <a:ext uri="{9D8B030D-6E8A-4147-A177-3AD203B41FA5}">
                      <a16:colId xmlns:a16="http://schemas.microsoft.com/office/drawing/2014/main" val="2386909296"/>
                    </a:ext>
                  </a:extLst>
                </a:gridCol>
              </a:tblGrid>
              <a:tr h="370840">
                <a:tc>
                  <a:txBody>
                    <a:bodyPr/>
                    <a:lstStyle/>
                    <a:p>
                      <a:pPr algn="ctr"/>
                      <a:r>
                        <a:rPr lang="en-US" sz="2000" b="1" dirty="0"/>
                        <a:t>1</a:t>
                      </a:r>
                    </a:p>
                  </a:txBody>
                  <a:tcPr anchor="ctr"/>
                </a:tc>
                <a:tc>
                  <a:txBody>
                    <a:bodyPr/>
                    <a:lstStyle/>
                    <a:p>
                      <a:r>
                        <a:rPr lang="en-US" sz="1400" b="0" dirty="0"/>
                        <a:t>Teach HIV Prevention Ambassadors how to provide their peers with detailed, accurate information about oral PrEP as part of combination HIV prevention approaches and address peers’ questions and concerns using the HIV Prevention Ambassador Training curriculum.</a:t>
                      </a:r>
                    </a:p>
                  </a:txBody>
                  <a:tcPr anchor="ctr"/>
                </a:tc>
                <a:extLst>
                  <a:ext uri="{0D108BD9-81ED-4DB2-BD59-A6C34878D82A}">
                    <a16:rowId xmlns:a16="http://schemas.microsoft.com/office/drawing/2014/main" val="4094021629"/>
                  </a:ext>
                </a:extLst>
              </a:tr>
              <a:tr h="370840">
                <a:tc>
                  <a:txBody>
                    <a:bodyPr/>
                    <a:lstStyle/>
                    <a:p>
                      <a:pPr algn="ctr"/>
                      <a:r>
                        <a:rPr lang="en-US" sz="2000" b="1" dirty="0"/>
                        <a:t>2</a:t>
                      </a:r>
                    </a:p>
                  </a:txBody>
                  <a:tcPr anchor="ctr"/>
                </a:tc>
                <a:tc>
                  <a:txBody>
                    <a:bodyPr/>
                    <a:lstStyle/>
                    <a:p>
                      <a:r>
                        <a:rPr lang="en-US" sz="1400" b="0" dirty="0"/>
                        <a:t>Provide HIV Prevention Ambassadors with information and job aids to support their peers to make informed decisions, access oral PrEP, use it correctly, continue using PrEP while they are vulnerable to HIV, and tell others about their oral PrEP use.</a:t>
                      </a:r>
                    </a:p>
                  </a:txBody>
                  <a:tcPr anchor="ctr"/>
                </a:tc>
                <a:extLst>
                  <a:ext uri="{0D108BD9-81ED-4DB2-BD59-A6C34878D82A}">
                    <a16:rowId xmlns:a16="http://schemas.microsoft.com/office/drawing/2014/main" val="3374372835"/>
                  </a:ext>
                </a:extLst>
              </a:tr>
              <a:tr h="370840">
                <a:tc>
                  <a:txBody>
                    <a:bodyPr/>
                    <a:lstStyle/>
                    <a:p>
                      <a:pPr algn="ctr"/>
                      <a:r>
                        <a:rPr lang="en-US" sz="2000" b="1" dirty="0"/>
                        <a:t>3</a:t>
                      </a:r>
                    </a:p>
                  </a:txBody>
                  <a:tcPr anchor="ctr"/>
                </a:tc>
                <a:tc>
                  <a:txBody>
                    <a:bodyPr/>
                    <a:lstStyle/>
                    <a:p>
                      <a:r>
                        <a:rPr lang="en-US" sz="1400" b="0" dirty="0"/>
                        <a:t>Support HIV Prevention Ambassadors to raise awareness and build community support for oral PrEP.</a:t>
                      </a:r>
                    </a:p>
                  </a:txBody>
                  <a:tcPr anchor="ctr"/>
                </a:tc>
                <a:extLst>
                  <a:ext uri="{0D108BD9-81ED-4DB2-BD59-A6C34878D82A}">
                    <a16:rowId xmlns:a16="http://schemas.microsoft.com/office/drawing/2014/main" val="1076695410"/>
                  </a:ext>
                </a:extLst>
              </a:tr>
              <a:tr h="370840">
                <a:tc>
                  <a:txBody>
                    <a:bodyPr/>
                    <a:lstStyle/>
                    <a:p>
                      <a:pPr algn="ctr"/>
                      <a:r>
                        <a:rPr lang="en-US" sz="2000" b="1" dirty="0"/>
                        <a:t>4</a:t>
                      </a:r>
                    </a:p>
                  </a:txBody>
                  <a:tcPr anchor="ctr"/>
                </a:tc>
                <a:tc>
                  <a:txBody>
                    <a:bodyPr/>
                    <a:lstStyle/>
                    <a:p>
                      <a:r>
                        <a:rPr lang="en-US" sz="1400" b="0" dirty="0"/>
                        <a:t>Demonstrate competence in delivering commonly used training methods – such as brainstorming, case studies, role-playing, processing/process checks, and practice sessions or teach backs – and using appropriate levels of intervention when managing difficult training situations, including disruptive learner behaviors.</a:t>
                      </a:r>
                    </a:p>
                  </a:txBody>
                  <a:tcPr anchor="ctr"/>
                </a:tc>
                <a:extLst>
                  <a:ext uri="{0D108BD9-81ED-4DB2-BD59-A6C34878D82A}">
                    <a16:rowId xmlns:a16="http://schemas.microsoft.com/office/drawing/2014/main" val="4064722907"/>
                  </a:ext>
                </a:extLst>
              </a:tr>
              <a:tr h="370840">
                <a:tc>
                  <a:txBody>
                    <a:bodyPr/>
                    <a:lstStyle/>
                    <a:p>
                      <a:pPr algn="ctr"/>
                      <a:r>
                        <a:rPr lang="en-US" sz="2000" b="1" dirty="0"/>
                        <a:t>5</a:t>
                      </a:r>
                    </a:p>
                  </a:txBody>
                  <a:tcPr anchor="ctr"/>
                </a:tc>
                <a:tc>
                  <a:txBody>
                    <a:bodyPr/>
                    <a:lstStyle/>
                    <a:p>
                      <a:r>
                        <a:rPr lang="en-US" sz="1400" b="0" dirty="0"/>
                        <a:t>Initiate a personal plan of action to strengthen training and facilitation skills.</a:t>
                      </a:r>
                    </a:p>
                  </a:txBody>
                  <a:tcPr anchor="ctr"/>
                </a:tc>
                <a:extLst>
                  <a:ext uri="{0D108BD9-81ED-4DB2-BD59-A6C34878D82A}">
                    <a16:rowId xmlns:a16="http://schemas.microsoft.com/office/drawing/2014/main" val="1708075726"/>
                  </a:ext>
                </a:extLst>
              </a:tr>
            </a:tbl>
          </a:graphicData>
        </a:graphic>
      </p:graphicFrame>
    </p:spTree>
    <p:extLst>
      <p:ext uri="{BB962C8B-B14F-4D97-AF65-F5344CB8AC3E}">
        <p14:creationId xmlns:p14="http://schemas.microsoft.com/office/powerpoint/2010/main" val="141967763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39300" y="362886"/>
            <a:ext cx="7793885" cy="1077322"/>
          </a:xfrm>
        </p:spPr>
        <p:txBody>
          <a:bodyPr/>
          <a:lstStyle/>
          <a:p>
            <a:r>
              <a:rPr lang="en-US"/>
              <a:t>3. Develop a support plan (cont.).</a:t>
            </a:r>
          </a:p>
        </p:txBody>
      </p:sp>
      <p:sp>
        <p:nvSpPr>
          <p:cNvPr id="3" name="Content Placeholder 2"/>
          <p:cNvSpPr>
            <a:spLocks noGrp="1"/>
          </p:cNvSpPr>
          <p:nvPr>
            <p:ph idx="1"/>
          </p:nvPr>
        </p:nvSpPr>
        <p:spPr>
          <a:xfrm>
            <a:off x="1539301" y="1519589"/>
            <a:ext cx="9512327" cy="4445367"/>
          </a:xfrm>
        </p:spPr>
        <p:txBody>
          <a:bodyPr/>
          <a:lstStyle/>
          <a:p>
            <a:r>
              <a:rPr lang="en-US"/>
              <a:t>Support for Ambassadors may include:</a:t>
            </a:r>
          </a:p>
          <a:p>
            <a:pPr lvl="1"/>
            <a:r>
              <a:rPr lang="en-US"/>
              <a:t>Facilitating community engagement activities with community leaders, health care providers, parents, and partners to lay the groundwork for activities. </a:t>
            </a:r>
          </a:p>
          <a:p>
            <a:pPr lvl="1"/>
            <a:r>
              <a:rPr lang="en-US"/>
              <a:t>Training Ambassadors in procedures for responding to critical incidents. </a:t>
            </a:r>
          </a:p>
          <a:p>
            <a:pPr lvl="1"/>
            <a:r>
              <a:rPr lang="en-US"/>
              <a:t>Recognizing and rewarding their work. </a:t>
            </a:r>
          </a:p>
          <a:p>
            <a:pPr lvl="1"/>
            <a:r>
              <a:rPr lang="en-US"/>
              <a:t>Providing opportunities for professional development.</a:t>
            </a:r>
          </a:p>
          <a:p>
            <a:pPr lvl="1"/>
            <a:r>
              <a:rPr lang="en-US"/>
              <a:t>Providing logistical support, including resources, equipment, and materials.</a:t>
            </a:r>
          </a:p>
        </p:txBody>
      </p:sp>
    </p:spTree>
    <p:extLst>
      <p:ext uri="{BB962C8B-B14F-4D97-AF65-F5344CB8AC3E}">
        <p14:creationId xmlns:p14="http://schemas.microsoft.com/office/powerpoint/2010/main" val="360483739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5BCEBD5B-1D7F-4DD9-AE10-502358DBB9E6}"/>
              </a:ext>
            </a:extLst>
          </p:cNvPr>
          <p:cNvSpPr txBox="1">
            <a:spLocks/>
          </p:cNvSpPr>
          <p:nvPr/>
        </p:nvSpPr>
        <p:spPr bwMode="auto">
          <a:xfrm>
            <a:off x="2114824" y="2670032"/>
            <a:ext cx="6745233" cy="13252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defTabSz="457200" rtl="0" eaLnBrk="0" fontAlgn="base" hangingPunct="0">
              <a:spcBef>
                <a:spcPct val="0"/>
              </a:spcBef>
              <a:spcAft>
                <a:spcPct val="0"/>
              </a:spcAft>
              <a:defRPr sz="3600" b="1" kern="1200">
                <a:solidFill>
                  <a:schemeClr val="accent5"/>
                </a:solidFill>
                <a:latin typeface="Century Gothic" panose="020B0502020202020204" pitchFamily="34" charset="0"/>
                <a:ea typeface="+mj-ea"/>
                <a:cs typeface="+mj-cs"/>
              </a:defRPr>
            </a:lvl1pPr>
            <a:lvl2pPr algn="l" defTabSz="457200" rtl="0" eaLnBrk="0" fontAlgn="base" hangingPunct="0">
              <a:spcBef>
                <a:spcPct val="0"/>
              </a:spcBef>
              <a:spcAft>
                <a:spcPct val="0"/>
              </a:spcAft>
              <a:defRPr sz="2800" b="1">
                <a:solidFill>
                  <a:srgbClr val="717074"/>
                </a:solidFill>
                <a:latin typeface="Calibri" pitchFamily="34" charset="0"/>
              </a:defRPr>
            </a:lvl2pPr>
            <a:lvl3pPr algn="l" defTabSz="457200" rtl="0" eaLnBrk="0" fontAlgn="base" hangingPunct="0">
              <a:spcBef>
                <a:spcPct val="0"/>
              </a:spcBef>
              <a:spcAft>
                <a:spcPct val="0"/>
              </a:spcAft>
              <a:defRPr sz="2800" b="1">
                <a:solidFill>
                  <a:srgbClr val="717074"/>
                </a:solidFill>
                <a:latin typeface="Calibri" pitchFamily="34" charset="0"/>
              </a:defRPr>
            </a:lvl3pPr>
            <a:lvl4pPr algn="l" defTabSz="457200" rtl="0" eaLnBrk="0" fontAlgn="base" hangingPunct="0">
              <a:spcBef>
                <a:spcPct val="0"/>
              </a:spcBef>
              <a:spcAft>
                <a:spcPct val="0"/>
              </a:spcAft>
              <a:defRPr sz="2800" b="1">
                <a:solidFill>
                  <a:srgbClr val="717074"/>
                </a:solidFill>
                <a:latin typeface="Calibri" pitchFamily="34" charset="0"/>
              </a:defRPr>
            </a:lvl4pPr>
            <a:lvl5pPr algn="l" defTabSz="457200" rtl="0" eaLnBrk="0" fontAlgn="base" hangingPunct="0">
              <a:spcBef>
                <a:spcPct val="0"/>
              </a:spcBef>
              <a:spcAft>
                <a:spcPct val="0"/>
              </a:spcAft>
              <a:defRPr sz="2800" b="1">
                <a:solidFill>
                  <a:srgbClr val="717074"/>
                </a:solidFill>
                <a:latin typeface="Calibri" pitchFamily="34" charset="0"/>
              </a:defRPr>
            </a:lvl5pPr>
            <a:lvl6pPr marL="457200" algn="l" defTabSz="457200" rtl="0" fontAlgn="base">
              <a:spcBef>
                <a:spcPct val="0"/>
              </a:spcBef>
              <a:spcAft>
                <a:spcPct val="0"/>
              </a:spcAft>
              <a:defRPr sz="2800" b="1">
                <a:solidFill>
                  <a:srgbClr val="5C6F7A"/>
                </a:solidFill>
                <a:latin typeface="Calibri" pitchFamily="34" charset="0"/>
              </a:defRPr>
            </a:lvl6pPr>
            <a:lvl7pPr marL="914400" algn="l" defTabSz="457200" rtl="0" fontAlgn="base">
              <a:spcBef>
                <a:spcPct val="0"/>
              </a:spcBef>
              <a:spcAft>
                <a:spcPct val="0"/>
              </a:spcAft>
              <a:defRPr sz="2800" b="1">
                <a:solidFill>
                  <a:srgbClr val="5C6F7A"/>
                </a:solidFill>
                <a:latin typeface="Calibri" pitchFamily="34" charset="0"/>
              </a:defRPr>
            </a:lvl7pPr>
            <a:lvl8pPr marL="1371600" algn="l" defTabSz="457200" rtl="0" fontAlgn="base">
              <a:spcBef>
                <a:spcPct val="0"/>
              </a:spcBef>
              <a:spcAft>
                <a:spcPct val="0"/>
              </a:spcAft>
              <a:defRPr sz="2800" b="1">
                <a:solidFill>
                  <a:srgbClr val="5C6F7A"/>
                </a:solidFill>
                <a:latin typeface="Calibri" pitchFamily="34" charset="0"/>
              </a:defRPr>
            </a:lvl8pPr>
            <a:lvl9pPr marL="1828800" algn="l" defTabSz="457200" rtl="0" fontAlgn="base">
              <a:spcBef>
                <a:spcPct val="0"/>
              </a:spcBef>
              <a:spcAft>
                <a:spcPct val="0"/>
              </a:spcAft>
              <a:defRPr sz="2800" b="1">
                <a:solidFill>
                  <a:srgbClr val="5C6F7A"/>
                </a:solidFill>
                <a:latin typeface="Calibri" pitchFamily="34" charset="0"/>
              </a:defRPr>
            </a:lvl9pPr>
          </a:lstStyle>
          <a:p>
            <a:r>
              <a:rPr lang="en-US">
                <a:solidFill>
                  <a:schemeClr val="tx2"/>
                </a:solidFill>
              </a:rPr>
              <a:t>QUESTION FOR TRAINERS</a:t>
            </a:r>
          </a:p>
        </p:txBody>
      </p:sp>
      <p:sp>
        <p:nvSpPr>
          <p:cNvPr id="8" name="Content Placeholder 2">
            <a:extLst>
              <a:ext uri="{FF2B5EF4-FFF2-40B4-BE49-F238E27FC236}">
                <a16:creationId xmlns:a16="http://schemas.microsoft.com/office/drawing/2014/main" id="{2EE9FFC3-91DD-4DCB-9AA1-1338E7C652A5}"/>
              </a:ext>
            </a:extLst>
          </p:cNvPr>
          <p:cNvSpPr txBox="1">
            <a:spLocks/>
          </p:cNvSpPr>
          <p:nvPr/>
        </p:nvSpPr>
        <p:spPr bwMode="auto">
          <a:xfrm>
            <a:off x="2114823" y="3995249"/>
            <a:ext cx="8984977" cy="13252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lvl1pPr marL="342900" indent="-342900" algn="l" defTabSz="457200" rtl="0" eaLnBrk="0" fontAlgn="base" hangingPunct="0">
              <a:spcBef>
                <a:spcPct val="20000"/>
              </a:spcBef>
              <a:spcAft>
                <a:spcPct val="0"/>
              </a:spcAft>
              <a:buClr>
                <a:srgbClr val="309FCD"/>
              </a:buClr>
              <a:buFont typeface="Arial" panose="020B0604020202020204" pitchFamily="34" charset="0"/>
              <a:buChar char="•"/>
              <a:defRPr sz="2800" kern="1200">
                <a:solidFill>
                  <a:schemeClr val="tx2"/>
                </a:solidFill>
                <a:latin typeface="Century Gothic" panose="020B0502020202020204" pitchFamily="34" charset="0"/>
                <a:ea typeface="+mn-ea"/>
                <a:cs typeface="+mn-cs"/>
              </a:defRPr>
            </a:lvl1pPr>
            <a:lvl2pPr marL="742950" indent="-285750" algn="l" defTabSz="457200" rtl="0" eaLnBrk="0" fontAlgn="base" hangingPunct="0">
              <a:spcBef>
                <a:spcPct val="20000"/>
              </a:spcBef>
              <a:spcAft>
                <a:spcPct val="0"/>
              </a:spcAft>
              <a:buClr>
                <a:srgbClr val="309FCD"/>
              </a:buClr>
              <a:buFont typeface="Arial" panose="020B0604020202020204" pitchFamily="34" charset="0"/>
              <a:buChar char="–"/>
              <a:defRPr sz="2600" kern="1200">
                <a:solidFill>
                  <a:schemeClr val="tx2"/>
                </a:solidFill>
                <a:latin typeface="Century Gothic" panose="020B0502020202020204" pitchFamily="34" charset="0"/>
                <a:ea typeface="+mn-ea"/>
                <a:cs typeface="+mn-cs"/>
              </a:defRPr>
            </a:lvl2pPr>
            <a:lvl3pPr marL="1143000" indent="-228600" algn="l" defTabSz="457200" rtl="0" eaLnBrk="0" fontAlgn="base" hangingPunct="0">
              <a:spcBef>
                <a:spcPct val="20000"/>
              </a:spcBef>
              <a:spcAft>
                <a:spcPct val="0"/>
              </a:spcAft>
              <a:buClr>
                <a:srgbClr val="309FCD"/>
              </a:buClr>
              <a:buFont typeface="Arial" panose="020B0604020202020204" pitchFamily="34" charset="0"/>
              <a:buChar char="•"/>
              <a:defRPr sz="2400" kern="1200">
                <a:solidFill>
                  <a:schemeClr val="tx2"/>
                </a:solidFill>
                <a:latin typeface="Century Gothic" panose="020B0502020202020204" pitchFamily="34" charset="0"/>
                <a:ea typeface="+mn-ea"/>
                <a:cs typeface="+mn-cs"/>
              </a:defRPr>
            </a:lvl3pPr>
            <a:lvl4pPr marL="1600200" indent="-228600" algn="l" defTabSz="457200" rtl="0" eaLnBrk="0" fontAlgn="base" hangingPunct="0">
              <a:spcBef>
                <a:spcPct val="20000"/>
              </a:spcBef>
              <a:spcAft>
                <a:spcPct val="0"/>
              </a:spcAft>
              <a:buClr>
                <a:srgbClr val="309FCD"/>
              </a:buClr>
              <a:buFont typeface="Arial" panose="020B0604020202020204" pitchFamily="34" charset="0"/>
              <a:buChar char="–"/>
              <a:defRPr sz="2200" kern="1200">
                <a:solidFill>
                  <a:schemeClr val="tx2"/>
                </a:solidFill>
                <a:latin typeface="Century Gothic" panose="020B0502020202020204" pitchFamily="34" charset="0"/>
                <a:ea typeface="+mn-ea"/>
                <a:cs typeface="+mn-cs"/>
              </a:defRPr>
            </a:lvl4pPr>
            <a:lvl5pPr marL="2057400" indent="-228600" algn="l" defTabSz="457200" rtl="0" eaLnBrk="0" fontAlgn="base" hangingPunct="0">
              <a:spcBef>
                <a:spcPct val="20000"/>
              </a:spcBef>
              <a:spcAft>
                <a:spcPct val="0"/>
              </a:spcAft>
              <a:buClr>
                <a:srgbClr val="309FCD"/>
              </a:buClr>
              <a:buFont typeface="Arial" panose="020B0604020202020204" pitchFamily="34" charset="0"/>
              <a:buChar char="•"/>
              <a:defRPr kern="1200">
                <a:solidFill>
                  <a:schemeClr val="tx2"/>
                </a:solidFill>
                <a:latin typeface="Century Gothic" panose="020B0502020202020204" pitchFamily="34"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dirty="0">
                <a:solidFill>
                  <a:schemeClr val="accent5"/>
                </a:solidFill>
              </a:rPr>
              <a:t>Have you thought about how you will support Ambassadors once trained? If so, kindly tell us how.</a:t>
            </a:r>
            <a:br>
              <a:rPr lang="en-US" dirty="0">
                <a:solidFill>
                  <a:schemeClr val="accent5"/>
                </a:solidFill>
              </a:rPr>
            </a:br>
            <a:r>
              <a:rPr lang="en-US" dirty="0">
                <a:solidFill>
                  <a:schemeClr val="accent5"/>
                </a:solidFill>
              </a:rPr>
              <a:t>If not, this needs to be done prior to training. </a:t>
            </a:r>
          </a:p>
        </p:txBody>
      </p:sp>
      <p:pic>
        <p:nvPicPr>
          <p:cNvPr id="9" name="Picture 8">
            <a:extLst>
              <a:ext uri="{FF2B5EF4-FFF2-40B4-BE49-F238E27FC236}">
                <a16:creationId xmlns:a16="http://schemas.microsoft.com/office/drawing/2014/main" id="{0154BC99-E935-445F-BEFB-2BEC789720C2}"/>
              </a:ext>
            </a:extLst>
          </p:cNvPr>
          <p:cNvPicPr>
            <a:picLocks noChangeAspect="1"/>
          </p:cNvPicPr>
          <p:nvPr/>
        </p:nvPicPr>
        <p:blipFill>
          <a:blip r:embed="rId3"/>
          <a:stretch>
            <a:fillRect/>
          </a:stretch>
        </p:blipFill>
        <p:spPr>
          <a:xfrm>
            <a:off x="2114824" y="1298432"/>
            <a:ext cx="1341120" cy="1371600"/>
          </a:xfrm>
          <a:prstGeom prst="rect">
            <a:avLst/>
          </a:prstGeom>
        </p:spPr>
      </p:pic>
    </p:spTree>
    <p:extLst>
      <p:ext uri="{BB962C8B-B14F-4D97-AF65-F5344CB8AC3E}">
        <p14:creationId xmlns:p14="http://schemas.microsoft.com/office/powerpoint/2010/main" val="400617594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11850AB-61C4-49E2-940F-C104928CA0EA}"/>
              </a:ext>
            </a:extLst>
          </p:cNvPr>
          <p:cNvSpPr/>
          <p:nvPr/>
        </p:nvSpPr>
        <p:spPr>
          <a:xfrm>
            <a:off x="0" y="2225831"/>
            <a:ext cx="12188825" cy="2405743"/>
          </a:xfrm>
          <a:prstGeom prst="rect">
            <a:avLst/>
          </a:prstGeom>
          <a:solidFill>
            <a:srgbClr val="AFBD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Flowchart: Connector 14">
            <a:extLst>
              <a:ext uri="{FF2B5EF4-FFF2-40B4-BE49-F238E27FC236}">
                <a16:creationId xmlns:a16="http://schemas.microsoft.com/office/drawing/2014/main" id="{65A02E8D-B359-4F90-91E5-BE80890AD455}"/>
              </a:ext>
            </a:extLst>
          </p:cNvPr>
          <p:cNvSpPr/>
          <p:nvPr/>
        </p:nvSpPr>
        <p:spPr>
          <a:xfrm>
            <a:off x="4138708" y="1428453"/>
            <a:ext cx="4000500" cy="4000500"/>
          </a:xfrm>
          <a:prstGeom prst="flowChartConnector">
            <a:avLst/>
          </a:prstGeom>
          <a:solidFill>
            <a:schemeClr val="bg1"/>
          </a:solidFill>
          <a:ln w="127000">
            <a:solidFill>
              <a:srgbClr val="CC0066"/>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p:cNvSpPr txBox="1"/>
          <p:nvPr/>
        </p:nvSpPr>
        <p:spPr>
          <a:xfrm>
            <a:off x="3981295" y="2828537"/>
            <a:ext cx="4315326" cy="1200329"/>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lang="en-US" sz="3600" b="1" dirty="0">
                <a:solidFill>
                  <a:srgbClr val="4472C4">
                    <a:lumMod val="75000"/>
                  </a:srgbClr>
                </a:solidFill>
                <a:latin typeface="Arial Rounded MT Bold" panose="020F0704030504030204" pitchFamily="34" charset="0"/>
              </a:rPr>
              <a:t>Training</a:t>
            </a:r>
          </a:p>
          <a:p>
            <a:pPr marL="0" marR="0" lvl="0" indent="0" algn="ctr" defTabSz="914126" rtl="0" eaLnBrk="1" fontAlgn="auto" latinLnBrk="0" hangingPunct="1">
              <a:lnSpc>
                <a:spcPct val="100000"/>
              </a:lnSpc>
              <a:spcBef>
                <a:spcPts val="0"/>
              </a:spcBef>
              <a:spcAft>
                <a:spcPts val="0"/>
              </a:spcAft>
              <a:buClrTx/>
              <a:buSzTx/>
              <a:buFontTx/>
              <a:buNone/>
              <a:tabLst/>
              <a:defRPr/>
            </a:pPr>
            <a:r>
              <a:rPr lang="en-US" sz="3600" b="1" dirty="0">
                <a:solidFill>
                  <a:srgbClr val="4472C4">
                    <a:lumMod val="75000"/>
                  </a:srgbClr>
                </a:solidFill>
                <a:latin typeface="Arial Rounded MT Bold" panose="020F0704030504030204" pitchFamily="34" charset="0"/>
              </a:rPr>
              <a:t>Preparation</a:t>
            </a:r>
            <a:endParaRPr kumimoji="0" lang="en-US" sz="3600" b="1" i="0" u="none" strike="noStrike" kern="1200" cap="none" spc="0" normalizeH="0" baseline="0" noProof="0" dirty="0">
              <a:ln>
                <a:noFill/>
              </a:ln>
              <a:solidFill>
                <a:srgbClr val="4472C4">
                  <a:lumMod val="75000"/>
                </a:srgbClr>
              </a:solidFill>
              <a:effectLst/>
              <a:uLnTx/>
              <a:uFillTx/>
              <a:latin typeface="Arial Rounded MT Bold" panose="020F0704030504030204" pitchFamily="34" charset="0"/>
              <a:ea typeface="+mn-ea"/>
              <a:cs typeface="+mn-cs"/>
            </a:endParaRPr>
          </a:p>
        </p:txBody>
      </p:sp>
    </p:spTree>
    <p:extLst>
      <p:ext uri="{BB962C8B-B14F-4D97-AF65-F5344CB8AC3E}">
        <p14:creationId xmlns:p14="http://schemas.microsoft.com/office/powerpoint/2010/main" val="49051328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3764CF0E-EDAE-4ECD-8E65-3BF18CA08E64}"/>
              </a:ext>
            </a:extLst>
          </p:cNvPr>
          <p:cNvSpPr>
            <a:spLocks noGrp="1"/>
          </p:cNvSpPr>
          <p:nvPr>
            <p:ph type="title"/>
          </p:nvPr>
        </p:nvSpPr>
        <p:spPr/>
        <p:txBody>
          <a:bodyPr/>
          <a:lstStyle/>
          <a:p>
            <a:r>
              <a:rPr lang="en-US"/>
              <a:t>Training Preparation</a:t>
            </a:r>
          </a:p>
        </p:txBody>
      </p:sp>
      <p:sp>
        <p:nvSpPr>
          <p:cNvPr id="3" name="Content Placeholder 2"/>
          <p:cNvSpPr>
            <a:spLocks noGrp="1"/>
          </p:cNvSpPr>
          <p:nvPr>
            <p:ph idx="1"/>
          </p:nvPr>
        </p:nvSpPr>
        <p:spPr/>
        <p:txBody>
          <a:bodyPr/>
          <a:lstStyle/>
          <a:p>
            <a:pPr marL="514350" indent="-514350">
              <a:buFont typeface="+mj-lt"/>
              <a:buAutoNum type="arabicPeriod"/>
            </a:pPr>
            <a:r>
              <a:rPr lang="en-US"/>
              <a:t>Read the entire package before beginning the training.</a:t>
            </a:r>
          </a:p>
          <a:p>
            <a:pPr marL="514350" indent="-514350">
              <a:buFont typeface="+mj-lt"/>
              <a:buAutoNum type="arabicPeriod"/>
            </a:pPr>
            <a:r>
              <a:rPr lang="en-US"/>
              <a:t>Review the useful resources listed at the end of each topic.</a:t>
            </a:r>
          </a:p>
          <a:p>
            <a:pPr marL="514350" indent="-514350">
              <a:buFont typeface="+mj-lt"/>
              <a:buAutoNum type="arabicPeriod"/>
            </a:pPr>
            <a:r>
              <a:rPr lang="en-US"/>
              <a:t>Prepare specific information about</a:t>
            </a:r>
            <a:br>
              <a:rPr lang="en-US"/>
            </a:br>
            <a:r>
              <a:rPr lang="en-US"/>
              <a:t>your location and context.</a:t>
            </a:r>
          </a:p>
          <a:p>
            <a:pPr marL="514350" indent="-514350">
              <a:buFont typeface="+mj-lt"/>
              <a:buAutoNum type="arabicPeriod"/>
            </a:pPr>
            <a:r>
              <a:rPr lang="en-US"/>
              <a:t>Prepare copies of a local referral</a:t>
            </a:r>
            <a:br>
              <a:rPr lang="en-US"/>
            </a:br>
            <a:r>
              <a:rPr lang="en-US"/>
              <a:t>directory or created one using the </a:t>
            </a:r>
            <a:br>
              <a:rPr lang="en-US"/>
            </a:br>
            <a:r>
              <a:rPr lang="en-US"/>
              <a:t>Local Referral Directory Template.</a:t>
            </a:r>
          </a:p>
        </p:txBody>
      </p:sp>
      <p:pic>
        <p:nvPicPr>
          <p:cNvPr id="9" name="Picture 8">
            <a:extLst>
              <a:ext uri="{FF2B5EF4-FFF2-40B4-BE49-F238E27FC236}">
                <a16:creationId xmlns:a16="http://schemas.microsoft.com/office/drawing/2014/main" id="{C33A5B97-1067-444A-A3C4-8870EC92A6A8}"/>
              </a:ext>
            </a:extLst>
          </p:cNvPr>
          <p:cNvPicPr>
            <a:picLocks noChangeAspect="1"/>
          </p:cNvPicPr>
          <p:nvPr/>
        </p:nvPicPr>
        <p:blipFill>
          <a:blip r:embed="rId2"/>
          <a:stretch>
            <a:fillRect/>
          </a:stretch>
        </p:blipFill>
        <p:spPr>
          <a:xfrm>
            <a:off x="9353081" y="3678956"/>
            <a:ext cx="1544429" cy="2286000"/>
          </a:xfrm>
          <a:prstGeom prst="rect">
            <a:avLst/>
          </a:prstGeom>
        </p:spPr>
      </p:pic>
    </p:spTree>
    <p:extLst>
      <p:ext uri="{BB962C8B-B14F-4D97-AF65-F5344CB8AC3E}">
        <p14:creationId xmlns:p14="http://schemas.microsoft.com/office/powerpoint/2010/main" val="95781663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B2DBCFC-33CC-4B5A-BFA6-7CA34462CB69}"/>
              </a:ext>
            </a:extLst>
          </p:cNvPr>
          <p:cNvSpPr>
            <a:spLocks noGrp="1"/>
          </p:cNvSpPr>
          <p:nvPr>
            <p:ph type="title"/>
          </p:nvPr>
        </p:nvSpPr>
        <p:spPr/>
        <p:txBody>
          <a:bodyPr/>
          <a:lstStyle/>
          <a:p>
            <a:r>
              <a:rPr lang="en-US"/>
              <a:t>Training Preparation (cont.)</a:t>
            </a:r>
          </a:p>
        </p:txBody>
      </p:sp>
      <p:sp>
        <p:nvSpPr>
          <p:cNvPr id="8" name="Content Placeholder 7">
            <a:extLst>
              <a:ext uri="{FF2B5EF4-FFF2-40B4-BE49-F238E27FC236}">
                <a16:creationId xmlns:a16="http://schemas.microsoft.com/office/drawing/2014/main" id="{E39F5585-A940-48F0-BABD-8383710171F9}"/>
              </a:ext>
            </a:extLst>
          </p:cNvPr>
          <p:cNvSpPr>
            <a:spLocks noGrp="1"/>
          </p:cNvSpPr>
          <p:nvPr>
            <p:ph idx="1"/>
          </p:nvPr>
        </p:nvSpPr>
        <p:spPr/>
        <p:txBody>
          <a:bodyPr/>
          <a:lstStyle/>
          <a:p>
            <a:pPr marL="514350" indent="-514350">
              <a:buFont typeface="+mj-lt"/>
              <a:buAutoNum type="arabicPeriod" startAt="5"/>
            </a:pPr>
            <a:r>
              <a:rPr lang="en-US">
                <a:latin typeface="Century Gothic"/>
              </a:rPr>
              <a:t>Consider bringing in a guest speaker or co-facilitator. </a:t>
            </a:r>
          </a:p>
          <a:p>
            <a:pPr marL="514350" indent="-514350">
              <a:buFont typeface="+mj-lt"/>
              <a:buAutoNum type="arabicPeriod" startAt="5"/>
            </a:pPr>
            <a:r>
              <a:rPr lang="en-US">
                <a:latin typeface="Century Gothic"/>
              </a:rPr>
              <a:t>Prepare the materials needed for the training.</a:t>
            </a:r>
          </a:p>
          <a:p>
            <a:pPr marL="513715" indent="-513715">
              <a:buFont typeface="+mj-lt"/>
              <a:buAutoNum type="arabicPeriod" startAt="5"/>
            </a:pPr>
            <a:r>
              <a:rPr lang="en-US">
                <a:latin typeface="Century Gothic"/>
              </a:rPr>
              <a:t>Prepare name games and energizers.</a:t>
            </a:r>
          </a:p>
          <a:p>
            <a:pPr marL="513715" indent="-513715">
              <a:buFont typeface="+mj-lt"/>
              <a:buAutoNum type="arabicPeriod" startAt="5"/>
            </a:pPr>
            <a:r>
              <a:rPr lang="en-US">
                <a:latin typeface="Century Gothic"/>
              </a:rPr>
              <a:t>Prepare a graduation certificate.</a:t>
            </a:r>
          </a:p>
          <a:p>
            <a:pPr marL="513715" indent="-513715">
              <a:buFont typeface="+mj-lt"/>
              <a:buAutoNum type="arabicPeriod" startAt="5"/>
            </a:pPr>
            <a:r>
              <a:rPr lang="en-US">
                <a:latin typeface="Century Gothic"/>
              </a:rPr>
              <a:t>Review the key terms.</a:t>
            </a:r>
          </a:p>
          <a:p>
            <a:pPr marL="513715" indent="-513715">
              <a:buFont typeface="+mj-lt"/>
              <a:buAutoNum type="arabicPeriod" startAt="5"/>
            </a:pPr>
            <a:r>
              <a:rPr lang="en-US">
                <a:latin typeface="Century Gothic"/>
              </a:rPr>
              <a:t>Read the Facilitation Tips.</a:t>
            </a:r>
          </a:p>
          <a:p>
            <a:endParaRPr lang="en-US"/>
          </a:p>
        </p:txBody>
      </p:sp>
      <p:pic>
        <p:nvPicPr>
          <p:cNvPr id="9" name="Picture 8">
            <a:extLst>
              <a:ext uri="{FF2B5EF4-FFF2-40B4-BE49-F238E27FC236}">
                <a16:creationId xmlns:a16="http://schemas.microsoft.com/office/drawing/2014/main" id="{1D09262D-42C2-4FF5-B83C-C8C6A782F38C}"/>
              </a:ext>
            </a:extLst>
          </p:cNvPr>
          <p:cNvPicPr>
            <a:picLocks noChangeAspect="1"/>
          </p:cNvPicPr>
          <p:nvPr/>
        </p:nvPicPr>
        <p:blipFill>
          <a:blip r:embed="rId3"/>
          <a:stretch>
            <a:fillRect/>
          </a:stretch>
        </p:blipFill>
        <p:spPr>
          <a:xfrm>
            <a:off x="9353081" y="3678956"/>
            <a:ext cx="1544429" cy="2286000"/>
          </a:xfrm>
          <a:prstGeom prst="rect">
            <a:avLst/>
          </a:prstGeom>
        </p:spPr>
      </p:pic>
    </p:spTree>
    <p:extLst>
      <p:ext uri="{BB962C8B-B14F-4D97-AF65-F5344CB8AC3E}">
        <p14:creationId xmlns:p14="http://schemas.microsoft.com/office/powerpoint/2010/main" val="264962358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Logistical Considerations</a:t>
            </a:r>
          </a:p>
        </p:txBody>
      </p:sp>
      <p:sp>
        <p:nvSpPr>
          <p:cNvPr id="3" name="Content Placeholder 2"/>
          <p:cNvSpPr>
            <a:spLocks noGrp="1"/>
          </p:cNvSpPr>
          <p:nvPr>
            <p:ph idx="1"/>
          </p:nvPr>
        </p:nvSpPr>
        <p:spPr/>
        <p:txBody>
          <a:bodyPr/>
          <a:lstStyle/>
          <a:p>
            <a:r>
              <a:rPr lang="en-US" dirty="0"/>
              <a:t>Aim for 10 to 20 participants per workshop.</a:t>
            </a:r>
          </a:p>
          <a:p>
            <a:r>
              <a:rPr lang="en-US" dirty="0"/>
              <a:t>Think about your venue(s).</a:t>
            </a:r>
          </a:p>
          <a:p>
            <a:r>
              <a:rPr lang="en-US" dirty="0"/>
              <a:t>Consider what ongoing support or compensation will be available to Ambassadors post-training.</a:t>
            </a:r>
          </a:p>
          <a:p>
            <a:r>
              <a:rPr lang="en-US" dirty="0"/>
              <a:t>Consider professional and personal development opportunities Ambassadors will have access to.</a:t>
            </a:r>
          </a:p>
          <a:p>
            <a:r>
              <a:rPr lang="en-US" dirty="0"/>
              <a:t>Being an HIV Prevention Ambassador may put some AGYW at risk of stigma, marginalization, or even violence; what support is available?</a:t>
            </a:r>
          </a:p>
        </p:txBody>
      </p:sp>
    </p:spTree>
    <p:extLst>
      <p:ext uri="{BB962C8B-B14F-4D97-AF65-F5344CB8AC3E}">
        <p14:creationId xmlns:p14="http://schemas.microsoft.com/office/powerpoint/2010/main" val="250501663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0BE4CDB-75DF-48A2-8E74-A7894CBBC9E9}"/>
              </a:ext>
            </a:extLst>
          </p:cNvPr>
          <p:cNvSpPr>
            <a:spLocks noGrp="1"/>
          </p:cNvSpPr>
          <p:nvPr>
            <p:ph type="sldNum" sz="quarter" idx="12"/>
          </p:nvPr>
        </p:nvSpPr>
        <p:spPr/>
        <p:txBody>
          <a:bodyPr/>
          <a:lstStyle/>
          <a:p>
            <a:fld id="{090E803F-8A7C-4268-B9C8-6DA3A5BEE2D8}" type="slidenum">
              <a:rPr lang="en-US" smtClean="0"/>
              <a:t>26</a:t>
            </a:fld>
            <a:endParaRPr lang="en-US"/>
          </a:p>
        </p:txBody>
      </p:sp>
      <p:sp>
        <p:nvSpPr>
          <p:cNvPr id="5" name="Rectangle 4">
            <a:extLst>
              <a:ext uri="{FF2B5EF4-FFF2-40B4-BE49-F238E27FC236}">
                <a16:creationId xmlns:a16="http://schemas.microsoft.com/office/drawing/2014/main" id="{3F972C0E-7D45-4F15-9DED-880235DC73C8}"/>
              </a:ext>
            </a:extLst>
          </p:cNvPr>
          <p:cNvSpPr/>
          <p:nvPr/>
        </p:nvSpPr>
        <p:spPr>
          <a:xfrm>
            <a:off x="-1" y="0"/>
            <a:ext cx="12188826" cy="6869113"/>
          </a:xfrm>
          <a:prstGeom prst="rect">
            <a:avLst/>
          </a:prstGeom>
          <a:solidFill>
            <a:schemeClr val="accent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CE05409-BB6E-4816-A3F6-CE964CA071C5}"/>
              </a:ext>
            </a:extLst>
          </p:cNvPr>
          <p:cNvSpPr>
            <a:spLocks noGrp="1"/>
          </p:cNvSpPr>
          <p:nvPr>
            <p:ph type="title"/>
          </p:nvPr>
        </p:nvSpPr>
        <p:spPr>
          <a:xfrm>
            <a:off x="3411006" y="2606907"/>
            <a:ext cx="5366811" cy="1644186"/>
          </a:xfrm>
          <a:solidFill>
            <a:schemeClr val="bg1"/>
          </a:solidFill>
          <a:ln w="76200">
            <a:solidFill>
              <a:schemeClr val="accent3"/>
            </a:solidFill>
          </a:ln>
        </p:spPr>
        <p:txBody>
          <a:bodyPr/>
          <a:lstStyle/>
          <a:p>
            <a:pPr algn="ctr"/>
            <a:r>
              <a:rPr lang="en-US">
                <a:solidFill>
                  <a:schemeClr val="tx1"/>
                </a:solidFill>
              </a:rPr>
              <a:t>BREAK</a:t>
            </a:r>
          </a:p>
        </p:txBody>
      </p:sp>
    </p:spTree>
    <p:extLst>
      <p:ext uri="{BB962C8B-B14F-4D97-AF65-F5344CB8AC3E}">
        <p14:creationId xmlns:p14="http://schemas.microsoft.com/office/powerpoint/2010/main" val="87714280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B42BA4E-C14C-4B4D-A41D-D23829397402}"/>
              </a:ext>
            </a:extLst>
          </p:cNvPr>
          <p:cNvSpPr>
            <a:spLocks noGrp="1"/>
          </p:cNvSpPr>
          <p:nvPr>
            <p:ph type="sldNum" sz="quarter" idx="4294967295"/>
          </p:nvPr>
        </p:nvSpPr>
        <p:spPr>
          <a:xfrm>
            <a:off x="11533188" y="6689725"/>
            <a:ext cx="655637" cy="179388"/>
          </a:xfrm>
        </p:spPr>
        <p:txBody>
          <a:bodyPr/>
          <a:lstStyle/>
          <a:p>
            <a:pPr>
              <a:defRPr/>
            </a:pPr>
            <a:fld id="{4C0A3798-3E55-40AD-888C-464D28038119}" type="slidenum">
              <a:rPr lang="en-US" smtClean="0"/>
              <a:pPr>
                <a:defRPr/>
              </a:pPr>
              <a:t>27</a:t>
            </a:fld>
            <a:endParaRPr lang="en-US"/>
          </a:p>
        </p:txBody>
      </p:sp>
      <p:sp>
        <p:nvSpPr>
          <p:cNvPr id="5" name="Flowchart: Connector 4">
            <a:extLst>
              <a:ext uri="{FF2B5EF4-FFF2-40B4-BE49-F238E27FC236}">
                <a16:creationId xmlns:a16="http://schemas.microsoft.com/office/drawing/2014/main" id="{71F3B6DE-AB6E-4FEC-B9FD-2CB3472C7D9D}"/>
              </a:ext>
            </a:extLst>
          </p:cNvPr>
          <p:cNvSpPr/>
          <p:nvPr/>
        </p:nvSpPr>
        <p:spPr>
          <a:xfrm>
            <a:off x="4094162" y="1428750"/>
            <a:ext cx="4000500" cy="4000500"/>
          </a:xfrm>
          <a:prstGeom prst="flowChartConnector">
            <a:avLst/>
          </a:prstGeom>
          <a:solidFill>
            <a:schemeClr val="bg1"/>
          </a:solidFill>
          <a:ln w="127000">
            <a:solidFill>
              <a:schemeClr val="accent3"/>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00DA49C7-3366-415D-A645-D02EBEC869E0}"/>
              </a:ext>
            </a:extLst>
          </p:cNvPr>
          <p:cNvSpPr txBox="1">
            <a:spLocks/>
          </p:cNvSpPr>
          <p:nvPr/>
        </p:nvSpPr>
        <p:spPr>
          <a:xfrm>
            <a:off x="4094162" y="2838918"/>
            <a:ext cx="4000500" cy="1180164"/>
          </a:xfrm>
          <a:prstGeom prst="rect">
            <a:avLst/>
          </a:prstGeom>
        </p:spPr>
        <p:txBody>
          <a:bodyPr/>
          <a:lstStyle>
            <a:lvl1pPr algn="l" defTabSz="457200" rtl="0" eaLnBrk="0" fontAlgn="base" hangingPunct="0">
              <a:spcBef>
                <a:spcPct val="0"/>
              </a:spcBef>
              <a:spcAft>
                <a:spcPct val="0"/>
              </a:spcAft>
              <a:defRPr sz="3600" b="1" kern="1200">
                <a:solidFill>
                  <a:schemeClr val="accent5"/>
                </a:solidFill>
                <a:latin typeface="Century Gothic" panose="020B0502020202020204" pitchFamily="34" charset="0"/>
                <a:ea typeface="+mj-ea"/>
                <a:cs typeface="+mj-cs"/>
              </a:defRPr>
            </a:lvl1pPr>
            <a:lvl2pPr algn="l" defTabSz="457200" rtl="0" eaLnBrk="0" fontAlgn="base" hangingPunct="0">
              <a:spcBef>
                <a:spcPct val="0"/>
              </a:spcBef>
              <a:spcAft>
                <a:spcPct val="0"/>
              </a:spcAft>
              <a:defRPr sz="2800" b="1">
                <a:solidFill>
                  <a:srgbClr val="717074"/>
                </a:solidFill>
                <a:latin typeface="Calibri" pitchFamily="34" charset="0"/>
              </a:defRPr>
            </a:lvl2pPr>
            <a:lvl3pPr algn="l" defTabSz="457200" rtl="0" eaLnBrk="0" fontAlgn="base" hangingPunct="0">
              <a:spcBef>
                <a:spcPct val="0"/>
              </a:spcBef>
              <a:spcAft>
                <a:spcPct val="0"/>
              </a:spcAft>
              <a:defRPr sz="2800" b="1">
                <a:solidFill>
                  <a:srgbClr val="717074"/>
                </a:solidFill>
                <a:latin typeface="Calibri" pitchFamily="34" charset="0"/>
              </a:defRPr>
            </a:lvl3pPr>
            <a:lvl4pPr algn="l" defTabSz="457200" rtl="0" eaLnBrk="0" fontAlgn="base" hangingPunct="0">
              <a:spcBef>
                <a:spcPct val="0"/>
              </a:spcBef>
              <a:spcAft>
                <a:spcPct val="0"/>
              </a:spcAft>
              <a:defRPr sz="2800" b="1">
                <a:solidFill>
                  <a:srgbClr val="717074"/>
                </a:solidFill>
                <a:latin typeface="Calibri" pitchFamily="34" charset="0"/>
              </a:defRPr>
            </a:lvl4pPr>
            <a:lvl5pPr algn="l" defTabSz="457200" rtl="0" eaLnBrk="0" fontAlgn="base" hangingPunct="0">
              <a:spcBef>
                <a:spcPct val="0"/>
              </a:spcBef>
              <a:spcAft>
                <a:spcPct val="0"/>
              </a:spcAft>
              <a:defRPr sz="2800" b="1">
                <a:solidFill>
                  <a:srgbClr val="717074"/>
                </a:solidFill>
                <a:latin typeface="Calibri" pitchFamily="34" charset="0"/>
              </a:defRPr>
            </a:lvl5pPr>
            <a:lvl6pPr marL="457200" algn="l" defTabSz="457200" rtl="0" fontAlgn="base">
              <a:spcBef>
                <a:spcPct val="0"/>
              </a:spcBef>
              <a:spcAft>
                <a:spcPct val="0"/>
              </a:spcAft>
              <a:defRPr sz="2800" b="1">
                <a:solidFill>
                  <a:srgbClr val="5C6F7A"/>
                </a:solidFill>
                <a:latin typeface="Calibri" pitchFamily="34" charset="0"/>
              </a:defRPr>
            </a:lvl6pPr>
            <a:lvl7pPr marL="914400" algn="l" defTabSz="457200" rtl="0" fontAlgn="base">
              <a:spcBef>
                <a:spcPct val="0"/>
              </a:spcBef>
              <a:spcAft>
                <a:spcPct val="0"/>
              </a:spcAft>
              <a:defRPr sz="2800" b="1">
                <a:solidFill>
                  <a:srgbClr val="5C6F7A"/>
                </a:solidFill>
                <a:latin typeface="Calibri" pitchFamily="34" charset="0"/>
              </a:defRPr>
            </a:lvl7pPr>
            <a:lvl8pPr marL="1371600" algn="l" defTabSz="457200" rtl="0" fontAlgn="base">
              <a:spcBef>
                <a:spcPct val="0"/>
              </a:spcBef>
              <a:spcAft>
                <a:spcPct val="0"/>
              </a:spcAft>
              <a:defRPr sz="2800" b="1">
                <a:solidFill>
                  <a:srgbClr val="5C6F7A"/>
                </a:solidFill>
                <a:latin typeface="Calibri" pitchFamily="34" charset="0"/>
              </a:defRPr>
            </a:lvl8pPr>
            <a:lvl9pPr marL="1828800" algn="l" defTabSz="457200" rtl="0" fontAlgn="base">
              <a:spcBef>
                <a:spcPct val="0"/>
              </a:spcBef>
              <a:spcAft>
                <a:spcPct val="0"/>
              </a:spcAft>
              <a:defRPr sz="2800" b="1">
                <a:solidFill>
                  <a:srgbClr val="5C6F7A"/>
                </a:solidFill>
                <a:latin typeface="Calibri" pitchFamily="34" charset="0"/>
              </a:defRPr>
            </a:lvl9pPr>
          </a:lstStyle>
          <a:p>
            <a:pPr algn="ctr"/>
            <a:r>
              <a:rPr lang="en-US">
                <a:latin typeface="Arial Rounded MT Bold" panose="020F0704030504030204" pitchFamily="34" charset="0"/>
              </a:rPr>
              <a:t>Ambassador</a:t>
            </a:r>
          </a:p>
          <a:p>
            <a:pPr algn="ctr"/>
            <a:r>
              <a:rPr lang="en-US">
                <a:latin typeface="Arial Rounded MT Bold" panose="020F0704030504030204" pitchFamily="34" charset="0"/>
              </a:rPr>
              <a:t>Skills</a:t>
            </a:r>
          </a:p>
        </p:txBody>
      </p:sp>
    </p:spTree>
    <p:extLst>
      <p:ext uri="{BB962C8B-B14F-4D97-AF65-F5344CB8AC3E}">
        <p14:creationId xmlns:p14="http://schemas.microsoft.com/office/powerpoint/2010/main" val="322455832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11850AB-61C4-49E2-940F-C104928CA0EA}"/>
              </a:ext>
            </a:extLst>
          </p:cNvPr>
          <p:cNvSpPr/>
          <p:nvPr/>
        </p:nvSpPr>
        <p:spPr>
          <a:xfrm>
            <a:off x="0" y="2225831"/>
            <a:ext cx="12188825" cy="2405743"/>
          </a:xfrm>
          <a:prstGeom prst="rect">
            <a:avLst/>
          </a:prstGeom>
          <a:solidFill>
            <a:srgbClr val="AFBD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Flowchart: Connector 14">
            <a:extLst>
              <a:ext uri="{FF2B5EF4-FFF2-40B4-BE49-F238E27FC236}">
                <a16:creationId xmlns:a16="http://schemas.microsoft.com/office/drawing/2014/main" id="{65A02E8D-B359-4F90-91E5-BE80890AD455}"/>
              </a:ext>
            </a:extLst>
          </p:cNvPr>
          <p:cNvSpPr/>
          <p:nvPr/>
        </p:nvSpPr>
        <p:spPr>
          <a:xfrm>
            <a:off x="4138708" y="1428453"/>
            <a:ext cx="4000500" cy="4000500"/>
          </a:xfrm>
          <a:prstGeom prst="flowChartConnector">
            <a:avLst/>
          </a:prstGeom>
          <a:solidFill>
            <a:schemeClr val="bg1"/>
          </a:solidFill>
          <a:ln w="127000">
            <a:solidFill>
              <a:srgbClr val="CC0066"/>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p:cNvSpPr txBox="1"/>
          <p:nvPr/>
        </p:nvSpPr>
        <p:spPr>
          <a:xfrm>
            <a:off x="3981295" y="2551540"/>
            <a:ext cx="4315326" cy="1754326"/>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4472C4">
                    <a:lumMod val="75000"/>
                  </a:srgbClr>
                </a:solidFill>
                <a:effectLst/>
                <a:uLnTx/>
                <a:uFillTx/>
                <a:latin typeface="Arial Rounded MT Bold" panose="020F0704030504030204" pitchFamily="34" charset="0"/>
                <a:ea typeface="+mn-ea"/>
                <a:cs typeface="+mn-cs"/>
              </a:rPr>
              <a:t>Peer</a:t>
            </a:r>
          </a:p>
          <a:p>
            <a:pPr marL="0" marR="0" lvl="0" indent="0" algn="ctr" defTabSz="914126" rtl="0" eaLnBrk="1" fontAlgn="auto" latinLnBrk="0" hangingPunct="1">
              <a:lnSpc>
                <a:spcPct val="100000"/>
              </a:lnSpc>
              <a:spcBef>
                <a:spcPts val="0"/>
              </a:spcBef>
              <a:spcAft>
                <a:spcPts val="0"/>
              </a:spcAft>
              <a:buClrTx/>
              <a:buSzTx/>
              <a:buFontTx/>
              <a:buNone/>
              <a:tabLst/>
              <a:defRPr/>
            </a:pPr>
            <a:r>
              <a:rPr lang="en-US" sz="3600" b="1" dirty="0">
                <a:solidFill>
                  <a:srgbClr val="4472C4">
                    <a:lumMod val="75000"/>
                  </a:srgbClr>
                </a:solidFill>
                <a:latin typeface="Arial Rounded MT Bold" panose="020F0704030504030204" pitchFamily="34" charset="0"/>
              </a:rPr>
              <a:t>Support</a:t>
            </a:r>
          </a:p>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4472C4">
                    <a:lumMod val="75000"/>
                  </a:srgbClr>
                </a:solidFill>
                <a:effectLst/>
                <a:uLnTx/>
                <a:uFillTx/>
                <a:latin typeface="Arial Rounded MT Bold" panose="020F0704030504030204" pitchFamily="34" charset="0"/>
                <a:ea typeface="+mn-ea"/>
                <a:cs typeface="+mn-cs"/>
              </a:rPr>
              <a:t>Skills</a:t>
            </a:r>
          </a:p>
        </p:txBody>
      </p:sp>
    </p:spTree>
    <p:extLst>
      <p:ext uri="{BB962C8B-B14F-4D97-AF65-F5344CB8AC3E}">
        <p14:creationId xmlns:p14="http://schemas.microsoft.com/office/powerpoint/2010/main" val="277416344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90C42C4-C196-4DF7-97EE-7B80D6F4E71E}"/>
              </a:ext>
            </a:extLst>
          </p:cNvPr>
          <p:cNvSpPr>
            <a:spLocks noGrp="1"/>
          </p:cNvSpPr>
          <p:nvPr>
            <p:ph type="sldNum" sz="quarter" idx="12"/>
          </p:nvPr>
        </p:nvSpPr>
        <p:spPr/>
        <p:txBody>
          <a:bodyPr/>
          <a:lstStyle/>
          <a:p>
            <a:fld id="{090E803F-8A7C-4268-B9C8-6DA3A5BEE2D8}" type="slidenum">
              <a:rPr lang="en-US" smtClean="0"/>
              <a:t>29</a:t>
            </a:fld>
            <a:endParaRPr lang="en-US"/>
          </a:p>
        </p:txBody>
      </p:sp>
      <p:pic>
        <p:nvPicPr>
          <p:cNvPr id="7" name="HIV Prevention Ambassador Trainers' Workshop_Ambassador Skills &amp; Peer Support Video">
            <a:hlinkClick r:id="" action="ppaction://media"/>
            <a:extLst>
              <a:ext uri="{FF2B5EF4-FFF2-40B4-BE49-F238E27FC236}">
                <a16:creationId xmlns:a16="http://schemas.microsoft.com/office/drawing/2014/main" id="{59AF9B97-0F05-4F68-8690-723AAD1CA83E}"/>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 y="0"/>
            <a:ext cx="12188825" cy="6856214"/>
          </a:xfrm>
          <a:prstGeom prst="rect">
            <a:avLst/>
          </a:prstGeom>
        </p:spPr>
      </p:pic>
    </p:spTree>
    <p:extLst>
      <p:ext uri="{BB962C8B-B14F-4D97-AF65-F5344CB8AC3E}">
        <p14:creationId xmlns:p14="http://schemas.microsoft.com/office/powerpoint/2010/main" val="2890640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696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D5BD6F-4FD5-4DB2-9FBB-79A955CDDA53}"/>
              </a:ext>
            </a:extLst>
          </p:cNvPr>
          <p:cNvSpPr>
            <a:spLocks noGrp="1"/>
          </p:cNvSpPr>
          <p:nvPr>
            <p:ph type="title"/>
          </p:nvPr>
        </p:nvSpPr>
        <p:spPr/>
        <p:txBody>
          <a:bodyPr/>
          <a:lstStyle/>
          <a:p>
            <a:r>
              <a:rPr lang="en-US"/>
              <a:t>Today’s Facilitators</a:t>
            </a:r>
          </a:p>
        </p:txBody>
      </p:sp>
      <p:sp>
        <p:nvSpPr>
          <p:cNvPr id="4" name="Slide Number Placeholder 3">
            <a:extLst>
              <a:ext uri="{FF2B5EF4-FFF2-40B4-BE49-F238E27FC236}">
                <a16:creationId xmlns:a16="http://schemas.microsoft.com/office/drawing/2014/main" id="{0EC54BAD-2CD7-4787-9777-FE60735A7AEA}"/>
              </a:ext>
            </a:extLst>
          </p:cNvPr>
          <p:cNvSpPr>
            <a:spLocks noGrp="1"/>
          </p:cNvSpPr>
          <p:nvPr>
            <p:ph type="sldNum" sz="quarter" idx="10"/>
          </p:nvPr>
        </p:nvSpPr>
        <p:spPr/>
        <p:txBody>
          <a:bodyPr/>
          <a:lstStyle/>
          <a:p>
            <a:pPr>
              <a:defRPr/>
            </a:pPr>
            <a:fld id="{4C0A3798-3E55-40AD-888C-464D28038119}" type="slidenum">
              <a:rPr lang="en-US" smtClean="0"/>
              <a:pPr>
                <a:defRPr/>
              </a:pPr>
              <a:t>3</a:t>
            </a:fld>
            <a:endParaRPr lang="en-US"/>
          </a:p>
        </p:txBody>
      </p:sp>
      <p:sp>
        <p:nvSpPr>
          <p:cNvPr id="12" name="Content Placeholder 2">
            <a:extLst>
              <a:ext uri="{FF2B5EF4-FFF2-40B4-BE49-F238E27FC236}">
                <a16:creationId xmlns:a16="http://schemas.microsoft.com/office/drawing/2014/main" id="{74997C60-4350-41DD-AFEA-E9FC01A7FE1A}"/>
              </a:ext>
            </a:extLst>
          </p:cNvPr>
          <p:cNvSpPr txBox="1">
            <a:spLocks/>
          </p:cNvSpPr>
          <p:nvPr/>
        </p:nvSpPr>
        <p:spPr bwMode="auto">
          <a:xfrm>
            <a:off x="1306514" y="4202961"/>
            <a:ext cx="3202675" cy="12423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defTabSz="457200" rtl="0" eaLnBrk="0" fontAlgn="base" hangingPunct="0">
              <a:spcBef>
                <a:spcPct val="20000"/>
              </a:spcBef>
              <a:spcAft>
                <a:spcPct val="0"/>
              </a:spcAft>
              <a:buClr>
                <a:srgbClr val="309FCD"/>
              </a:buClr>
              <a:buFont typeface="Arial" panose="020B0604020202020204" pitchFamily="34" charset="0"/>
              <a:buChar char="•"/>
              <a:defRPr sz="2800" kern="1200">
                <a:solidFill>
                  <a:schemeClr val="tx2"/>
                </a:solidFill>
                <a:latin typeface="Century Gothic" panose="020B0502020202020204" pitchFamily="34" charset="0"/>
                <a:ea typeface="+mn-ea"/>
                <a:cs typeface="+mn-cs"/>
              </a:defRPr>
            </a:lvl1pPr>
            <a:lvl2pPr marL="742950" indent="-285750" algn="l" defTabSz="457200" rtl="0" eaLnBrk="0" fontAlgn="base" hangingPunct="0">
              <a:spcBef>
                <a:spcPct val="20000"/>
              </a:spcBef>
              <a:spcAft>
                <a:spcPct val="0"/>
              </a:spcAft>
              <a:buClr>
                <a:srgbClr val="309FCD"/>
              </a:buClr>
              <a:buFont typeface="Arial" panose="020B0604020202020204" pitchFamily="34" charset="0"/>
              <a:buChar char="–"/>
              <a:defRPr sz="2600" kern="1200">
                <a:solidFill>
                  <a:schemeClr val="tx2"/>
                </a:solidFill>
                <a:latin typeface="Century Gothic" panose="020B0502020202020204" pitchFamily="34" charset="0"/>
                <a:ea typeface="+mn-ea"/>
                <a:cs typeface="+mn-cs"/>
              </a:defRPr>
            </a:lvl2pPr>
            <a:lvl3pPr marL="1143000" indent="-228600" algn="l" defTabSz="457200" rtl="0" eaLnBrk="0" fontAlgn="base" hangingPunct="0">
              <a:spcBef>
                <a:spcPct val="20000"/>
              </a:spcBef>
              <a:spcAft>
                <a:spcPct val="0"/>
              </a:spcAft>
              <a:buClr>
                <a:srgbClr val="309FCD"/>
              </a:buClr>
              <a:buFont typeface="Arial" panose="020B0604020202020204" pitchFamily="34" charset="0"/>
              <a:buChar char="•"/>
              <a:defRPr sz="2400" kern="1200">
                <a:solidFill>
                  <a:schemeClr val="tx2"/>
                </a:solidFill>
                <a:latin typeface="Century Gothic" panose="020B0502020202020204" pitchFamily="34" charset="0"/>
                <a:ea typeface="+mn-ea"/>
                <a:cs typeface="+mn-cs"/>
              </a:defRPr>
            </a:lvl3pPr>
            <a:lvl4pPr marL="1600200" indent="-228600" algn="l" defTabSz="457200" rtl="0" eaLnBrk="0" fontAlgn="base" hangingPunct="0">
              <a:spcBef>
                <a:spcPct val="20000"/>
              </a:spcBef>
              <a:spcAft>
                <a:spcPct val="0"/>
              </a:spcAft>
              <a:buClr>
                <a:srgbClr val="309FCD"/>
              </a:buClr>
              <a:buFont typeface="Arial" panose="020B0604020202020204" pitchFamily="34" charset="0"/>
              <a:buChar char="–"/>
              <a:defRPr sz="2200" kern="1200">
                <a:solidFill>
                  <a:schemeClr val="tx2"/>
                </a:solidFill>
                <a:latin typeface="Century Gothic" panose="020B0502020202020204" pitchFamily="34" charset="0"/>
                <a:ea typeface="+mn-ea"/>
                <a:cs typeface="+mn-cs"/>
              </a:defRPr>
            </a:lvl4pPr>
            <a:lvl5pPr marL="2057400" indent="-228600" algn="l" defTabSz="457200" rtl="0" eaLnBrk="0" fontAlgn="base" hangingPunct="0">
              <a:spcBef>
                <a:spcPct val="20000"/>
              </a:spcBef>
              <a:spcAft>
                <a:spcPct val="0"/>
              </a:spcAft>
              <a:buClr>
                <a:srgbClr val="309FCD"/>
              </a:buClr>
              <a:buFont typeface="Arial" panose="020B0604020202020204" pitchFamily="34" charset="0"/>
              <a:buChar char="•"/>
              <a:defRPr kern="1200">
                <a:solidFill>
                  <a:schemeClr val="tx2"/>
                </a:solidFill>
                <a:latin typeface="Century Gothic" panose="020B0502020202020204" pitchFamily="34"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2000" b="1" dirty="0">
                <a:highlight>
                  <a:srgbClr val="FFFF00"/>
                </a:highlight>
              </a:rPr>
              <a:t>Name</a:t>
            </a:r>
          </a:p>
          <a:p>
            <a:pPr marL="0" indent="0" algn="ctr">
              <a:buFont typeface="Arial" panose="020B0604020202020204" pitchFamily="34" charset="0"/>
              <a:buNone/>
            </a:pPr>
            <a:r>
              <a:rPr lang="en-US" sz="2000" dirty="0">
                <a:highlight>
                  <a:srgbClr val="FFFF00"/>
                </a:highlight>
              </a:rPr>
              <a:t>Title</a:t>
            </a:r>
          </a:p>
          <a:p>
            <a:pPr marL="0" indent="0" algn="ctr">
              <a:buFont typeface="Arial" panose="020B0604020202020204" pitchFamily="34" charset="0"/>
              <a:buNone/>
            </a:pPr>
            <a:r>
              <a:rPr lang="en-US" sz="2000" dirty="0">
                <a:highlight>
                  <a:srgbClr val="FFFF00"/>
                </a:highlight>
              </a:rPr>
              <a:t>Organization, Country</a:t>
            </a:r>
          </a:p>
        </p:txBody>
      </p:sp>
      <p:pic>
        <p:nvPicPr>
          <p:cNvPr id="18" name="Picture 4" descr="User outline">
            <a:extLst>
              <a:ext uri="{FF2B5EF4-FFF2-40B4-BE49-F238E27FC236}">
                <a16:creationId xmlns:a16="http://schemas.microsoft.com/office/drawing/2014/main" id="{56752B4E-CB43-4170-9BB2-DE2441720BE1}"/>
              </a:ext>
            </a:extLst>
          </p:cNvPr>
          <p:cNvPicPr>
            <a:picLocks noChangeAspect="1" noChangeArrowheads="1"/>
          </p:cNvPicPr>
          <p:nvPr/>
        </p:nvPicPr>
        <p:blipFill>
          <a:blip r:embed="rId3">
            <a:extLst>
              <a:ext uri="{96DAC541-7B7A-43D3-8B79-37D633B846F1}">
                <asvg:svgBlip xmlns:asvg="http://schemas.microsoft.com/office/drawing/2016/SVG/main" r:embed="rId4"/>
              </a:ext>
            </a:extLst>
          </a:blip>
          <a:srcRect/>
          <a:stretch/>
        </p:blipFill>
        <p:spPr bwMode="auto">
          <a:xfrm>
            <a:off x="5067851" y="1920009"/>
            <a:ext cx="2057400" cy="2057400"/>
          </a:xfrm>
          <a:prstGeom prst="flowChartConnector">
            <a:avLst/>
          </a:prstGeom>
          <a:noFill/>
          <a:ln>
            <a:solidFill>
              <a:srgbClr val="000000"/>
            </a:solidFill>
          </a:ln>
          <a:extLst>
            <a:ext uri="{909E8E84-426E-40DD-AFC4-6F175D3DCCD1}">
              <a14:hiddenFill xmlns:a14="http://schemas.microsoft.com/office/drawing/2010/main">
                <a:solidFill>
                  <a:srgbClr val="FFFFFF"/>
                </a:solidFill>
              </a14:hiddenFill>
            </a:ext>
          </a:extLst>
        </p:spPr>
      </p:pic>
      <p:pic>
        <p:nvPicPr>
          <p:cNvPr id="20" name="Picture 2" descr="User outline">
            <a:extLst>
              <a:ext uri="{FF2B5EF4-FFF2-40B4-BE49-F238E27FC236}">
                <a16:creationId xmlns:a16="http://schemas.microsoft.com/office/drawing/2014/main" id="{DDEA44FC-93B2-4EDF-84D9-A5C6934E9041}"/>
              </a:ext>
            </a:extLst>
          </p:cNvPr>
          <p:cNvPicPr>
            <a:picLocks noChangeAspect="1" noChangeArrowheads="1"/>
          </p:cNvPicPr>
          <p:nvPr/>
        </p:nvPicPr>
        <p:blipFill>
          <a:blip r:embed="rId3">
            <a:extLst>
              <a:ext uri="{96DAC541-7B7A-43D3-8B79-37D633B846F1}">
                <asvg:svgBlip xmlns:asvg="http://schemas.microsoft.com/office/drawing/2016/SVG/main" r:embed="rId4"/>
              </a:ext>
            </a:extLst>
          </a:blip>
          <a:srcRect/>
          <a:stretch/>
        </p:blipFill>
        <p:spPr bwMode="auto">
          <a:xfrm>
            <a:off x="1879152" y="1935223"/>
            <a:ext cx="2057400" cy="2057400"/>
          </a:xfrm>
          <a:prstGeom prst="flowChartConnector">
            <a:avLst/>
          </a:prstGeom>
          <a:noFill/>
          <a:ln>
            <a:solidFill>
              <a:srgbClr val="000000"/>
            </a:solidFill>
          </a:ln>
          <a:extLst>
            <a:ext uri="{909E8E84-426E-40DD-AFC4-6F175D3DCCD1}">
              <a14:hiddenFill xmlns:a14="http://schemas.microsoft.com/office/drawing/2010/main">
                <a:solidFill>
                  <a:srgbClr val="FFFFFF"/>
                </a:solidFill>
              </a14:hiddenFill>
            </a:ext>
          </a:extLst>
        </p:spPr>
      </p:pic>
      <p:pic>
        <p:nvPicPr>
          <p:cNvPr id="11" name="Picture 4" descr="User outline">
            <a:extLst>
              <a:ext uri="{FF2B5EF4-FFF2-40B4-BE49-F238E27FC236}">
                <a16:creationId xmlns:a16="http://schemas.microsoft.com/office/drawing/2014/main" id="{42FA8DE6-8E2C-4E0E-BCF0-E1FFE9963E5A}"/>
              </a:ext>
            </a:extLst>
          </p:cNvPr>
          <p:cNvPicPr>
            <a:picLocks noChangeAspect="1" noChangeArrowheads="1"/>
          </p:cNvPicPr>
          <p:nvPr/>
        </p:nvPicPr>
        <p:blipFill>
          <a:blip r:embed="rId3">
            <a:extLst>
              <a:ext uri="{96DAC541-7B7A-43D3-8B79-37D633B846F1}">
                <asvg:svgBlip xmlns:asvg="http://schemas.microsoft.com/office/drawing/2016/SVG/main" r:embed="rId4"/>
              </a:ext>
            </a:extLst>
          </a:blip>
          <a:srcRect/>
          <a:stretch/>
        </p:blipFill>
        <p:spPr bwMode="auto">
          <a:xfrm>
            <a:off x="8256550" y="1887748"/>
            <a:ext cx="2057400" cy="2057400"/>
          </a:xfrm>
          <a:prstGeom prst="flowChartConnector">
            <a:avLst/>
          </a:prstGeom>
          <a:noFill/>
          <a:ln>
            <a:solidFill>
              <a:srgbClr val="000000"/>
            </a:solidFill>
          </a:ln>
          <a:extLst>
            <a:ext uri="{909E8E84-426E-40DD-AFC4-6F175D3DCCD1}">
              <a14:hiddenFill xmlns:a14="http://schemas.microsoft.com/office/drawing/2010/main">
                <a:solidFill>
                  <a:srgbClr val="FFFFFF"/>
                </a:solidFill>
              </a14:hiddenFill>
            </a:ext>
          </a:extLst>
        </p:spPr>
      </p:pic>
      <p:sp>
        <p:nvSpPr>
          <p:cNvPr id="13" name="Content Placeholder 2">
            <a:extLst>
              <a:ext uri="{FF2B5EF4-FFF2-40B4-BE49-F238E27FC236}">
                <a16:creationId xmlns:a16="http://schemas.microsoft.com/office/drawing/2014/main" id="{DFC5797C-EAF6-4C36-A233-4B1376C8425A}"/>
              </a:ext>
            </a:extLst>
          </p:cNvPr>
          <p:cNvSpPr txBox="1">
            <a:spLocks/>
          </p:cNvSpPr>
          <p:nvPr/>
        </p:nvSpPr>
        <p:spPr bwMode="auto">
          <a:xfrm>
            <a:off x="4473344" y="4235221"/>
            <a:ext cx="3202675" cy="12423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defTabSz="457200" rtl="0" eaLnBrk="0" fontAlgn="base" hangingPunct="0">
              <a:spcBef>
                <a:spcPct val="20000"/>
              </a:spcBef>
              <a:spcAft>
                <a:spcPct val="0"/>
              </a:spcAft>
              <a:buClr>
                <a:srgbClr val="309FCD"/>
              </a:buClr>
              <a:buFont typeface="Arial" panose="020B0604020202020204" pitchFamily="34" charset="0"/>
              <a:buChar char="•"/>
              <a:defRPr sz="2800" kern="1200">
                <a:solidFill>
                  <a:schemeClr val="tx2"/>
                </a:solidFill>
                <a:latin typeface="Century Gothic" panose="020B0502020202020204" pitchFamily="34" charset="0"/>
                <a:ea typeface="+mn-ea"/>
                <a:cs typeface="+mn-cs"/>
              </a:defRPr>
            </a:lvl1pPr>
            <a:lvl2pPr marL="742950" indent="-285750" algn="l" defTabSz="457200" rtl="0" eaLnBrk="0" fontAlgn="base" hangingPunct="0">
              <a:spcBef>
                <a:spcPct val="20000"/>
              </a:spcBef>
              <a:spcAft>
                <a:spcPct val="0"/>
              </a:spcAft>
              <a:buClr>
                <a:srgbClr val="309FCD"/>
              </a:buClr>
              <a:buFont typeface="Arial" panose="020B0604020202020204" pitchFamily="34" charset="0"/>
              <a:buChar char="–"/>
              <a:defRPr sz="2600" kern="1200">
                <a:solidFill>
                  <a:schemeClr val="tx2"/>
                </a:solidFill>
                <a:latin typeface="Century Gothic" panose="020B0502020202020204" pitchFamily="34" charset="0"/>
                <a:ea typeface="+mn-ea"/>
                <a:cs typeface="+mn-cs"/>
              </a:defRPr>
            </a:lvl2pPr>
            <a:lvl3pPr marL="1143000" indent="-228600" algn="l" defTabSz="457200" rtl="0" eaLnBrk="0" fontAlgn="base" hangingPunct="0">
              <a:spcBef>
                <a:spcPct val="20000"/>
              </a:spcBef>
              <a:spcAft>
                <a:spcPct val="0"/>
              </a:spcAft>
              <a:buClr>
                <a:srgbClr val="309FCD"/>
              </a:buClr>
              <a:buFont typeface="Arial" panose="020B0604020202020204" pitchFamily="34" charset="0"/>
              <a:buChar char="•"/>
              <a:defRPr sz="2400" kern="1200">
                <a:solidFill>
                  <a:schemeClr val="tx2"/>
                </a:solidFill>
                <a:latin typeface="Century Gothic" panose="020B0502020202020204" pitchFamily="34" charset="0"/>
                <a:ea typeface="+mn-ea"/>
                <a:cs typeface="+mn-cs"/>
              </a:defRPr>
            </a:lvl3pPr>
            <a:lvl4pPr marL="1600200" indent="-228600" algn="l" defTabSz="457200" rtl="0" eaLnBrk="0" fontAlgn="base" hangingPunct="0">
              <a:spcBef>
                <a:spcPct val="20000"/>
              </a:spcBef>
              <a:spcAft>
                <a:spcPct val="0"/>
              </a:spcAft>
              <a:buClr>
                <a:srgbClr val="309FCD"/>
              </a:buClr>
              <a:buFont typeface="Arial" panose="020B0604020202020204" pitchFamily="34" charset="0"/>
              <a:buChar char="–"/>
              <a:defRPr sz="2200" kern="1200">
                <a:solidFill>
                  <a:schemeClr val="tx2"/>
                </a:solidFill>
                <a:latin typeface="Century Gothic" panose="020B0502020202020204" pitchFamily="34" charset="0"/>
                <a:ea typeface="+mn-ea"/>
                <a:cs typeface="+mn-cs"/>
              </a:defRPr>
            </a:lvl4pPr>
            <a:lvl5pPr marL="2057400" indent="-228600" algn="l" defTabSz="457200" rtl="0" eaLnBrk="0" fontAlgn="base" hangingPunct="0">
              <a:spcBef>
                <a:spcPct val="20000"/>
              </a:spcBef>
              <a:spcAft>
                <a:spcPct val="0"/>
              </a:spcAft>
              <a:buClr>
                <a:srgbClr val="309FCD"/>
              </a:buClr>
              <a:buFont typeface="Arial" panose="020B0604020202020204" pitchFamily="34" charset="0"/>
              <a:buChar char="•"/>
              <a:defRPr kern="1200">
                <a:solidFill>
                  <a:schemeClr val="tx2"/>
                </a:solidFill>
                <a:latin typeface="Century Gothic" panose="020B0502020202020204" pitchFamily="34"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2000" b="1" dirty="0">
                <a:highlight>
                  <a:srgbClr val="FFFF00"/>
                </a:highlight>
              </a:rPr>
              <a:t>Name</a:t>
            </a:r>
          </a:p>
          <a:p>
            <a:pPr marL="0" indent="0" algn="ctr">
              <a:buFont typeface="Arial" panose="020B0604020202020204" pitchFamily="34" charset="0"/>
              <a:buNone/>
            </a:pPr>
            <a:r>
              <a:rPr lang="en-US" sz="2000" dirty="0">
                <a:highlight>
                  <a:srgbClr val="FFFF00"/>
                </a:highlight>
              </a:rPr>
              <a:t>Title</a:t>
            </a:r>
          </a:p>
          <a:p>
            <a:pPr marL="0" indent="0" algn="ctr">
              <a:buFont typeface="Arial" panose="020B0604020202020204" pitchFamily="34" charset="0"/>
              <a:buNone/>
            </a:pPr>
            <a:r>
              <a:rPr lang="en-US" sz="2000" dirty="0">
                <a:highlight>
                  <a:srgbClr val="FFFF00"/>
                </a:highlight>
              </a:rPr>
              <a:t>Organization, Country</a:t>
            </a:r>
          </a:p>
        </p:txBody>
      </p:sp>
      <p:sp>
        <p:nvSpPr>
          <p:cNvPr id="14" name="Content Placeholder 2">
            <a:extLst>
              <a:ext uri="{FF2B5EF4-FFF2-40B4-BE49-F238E27FC236}">
                <a16:creationId xmlns:a16="http://schemas.microsoft.com/office/drawing/2014/main" id="{01CD242D-CAEF-4A0E-A3B0-A96C6B0712EC}"/>
              </a:ext>
            </a:extLst>
          </p:cNvPr>
          <p:cNvSpPr txBox="1">
            <a:spLocks/>
          </p:cNvSpPr>
          <p:nvPr/>
        </p:nvSpPr>
        <p:spPr bwMode="auto">
          <a:xfrm>
            <a:off x="7683912" y="4202960"/>
            <a:ext cx="3202675" cy="12423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defTabSz="457200" rtl="0" eaLnBrk="0" fontAlgn="base" hangingPunct="0">
              <a:spcBef>
                <a:spcPct val="20000"/>
              </a:spcBef>
              <a:spcAft>
                <a:spcPct val="0"/>
              </a:spcAft>
              <a:buClr>
                <a:srgbClr val="309FCD"/>
              </a:buClr>
              <a:buFont typeface="Arial" panose="020B0604020202020204" pitchFamily="34" charset="0"/>
              <a:buChar char="•"/>
              <a:defRPr sz="2800" kern="1200">
                <a:solidFill>
                  <a:schemeClr val="tx2"/>
                </a:solidFill>
                <a:latin typeface="Century Gothic" panose="020B0502020202020204" pitchFamily="34" charset="0"/>
                <a:ea typeface="+mn-ea"/>
                <a:cs typeface="+mn-cs"/>
              </a:defRPr>
            </a:lvl1pPr>
            <a:lvl2pPr marL="742950" indent="-285750" algn="l" defTabSz="457200" rtl="0" eaLnBrk="0" fontAlgn="base" hangingPunct="0">
              <a:spcBef>
                <a:spcPct val="20000"/>
              </a:spcBef>
              <a:spcAft>
                <a:spcPct val="0"/>
              </a:spcAft>
              <a:buClr>
                <a:srgbClr val="309FCD"/>
              </a:buClr>
              <a:buFont typeface="Arial" panose="020B0604020202020204" pitchFamily="34" charset="0"/>
              <a:buChar char="–"/>
              <a:defRPr sz="2600" kern="1200">
                <a:solidFill>
                  <a:schemeClr val="tx2"/>
                </a:solidFill>
                <a:latin typeface="Century Gothic" panose="020B0502020202020204" pitchFamily="34" charset="0"/>
                <a:ea typeface="+mn-ea"/>
                <a:cs typeface="+mn-cs"/>
              </a:defRPr>
            </a:lvl2pPr>
            <a:lvl3pPr marL="1143000" indent="-228600" algn="l" defTabSz="457200" rtl="0" eaLnBrk="0" fontAlgn="base" hangingPunct="0">
              <a:spcBef>
                <a:spcPct val="20000"/>
              </a:spcBef>
              <a:spcAft>
                <a:spcPct val="0"/>
              </a:spcAft>
              <a:buClr>
                <a:srgbClr val="309FCD"/>
              </a:buClr>
              <a:buFont typeface="Arial" panose="020B0604020202020204" pitchFamily="34" charset="0"/>
              <a:buChar char="•"/>
              <a:defRPr sz="2400" kern="1200">
                <a:solidFill>
                  <a:schemeClr val="tx2"/>
                </a:solidFill>
                <a:latin typeface="Century Gothic" panose="020B0502020202020204" pitchFamily="34" charset="0"/>
                <a:ea typeface="+mn-ea"/>
                <a:cs typeface="+mn-cs"/>
              </a:defRPr>
            </a:lvl3pPr>
            <a:lvl4pPr marL="1600200" indent="-228600" algn="l" defTabSz="457200" rtl="0" eaLnBrk="0" fontAlgn="base" hangingPunct="0">
              <a:spcBef>
                <a:spcPct val="20000"/>
              </a:spcBef>
              <a:spcAft>
                <a:spcPct val="0"/>
              </a:spcAft>
              <a:buClr>
                <a:srgbClr val="309FCD"/>
              </a:buClr>
              <a:buFont typeface="Arial" panose="020B0604020202020204" pitchFamily="34" charset="0"/>
              <a:buChar char="–"/>
              <a:defRPr sz="2200" kern="1200">
                <a:solidFill>
                  <a:schemeClr val="tx2"/>
                </a:solidFill>
                <a:latin typeface="Century Gothic" panose="020B0502020202020204" pitchFamily="34" charset="0"/>
                <a:ea typeface="+mn-ea"/>
                <a:cs typeface="+mn-cs"/>
              </a:defRPr>
            </a:lvl4pPr>
            <a:lvl5pPr marL="2057400" indent="-228600" algn="l" defTabSz="457200" rtl="0" eaLnBrk="0" fontAlgn="base" hangingPunct="0">
              <a:spcBef>
                <a:spcPct val="20000"/>
              </a:spcBef>
              <a:spcAft>
                <a:spcPct val="0"/>
              </a:spcAft>
              <a:buClr>
                <a:srgbClr val="309FCD"/>
              </a:buClr>
              <a:buFont typeface="Arial" panose="020B0604020202020204" pitchFamily="34" charset="0"/>
              <a:buChar char="•"/>
              <a:defRPr kern="1200">
                <a:solidFill>
                  <a:schemeClr val="tx2"/>
                </a:solidFill>
                <a:latin typeface="Century Gothic" panose="020B0502020202020204" pitchFamily="34"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2000" b="1" dirty="0">
                <a:highlight>
                  <a:srgbClr val="FFFF00"/>
                </a:highlight>
              </a:rPr>
              <a:t>Name</a:t>
            </a:r>
          </a:p>
          <a:p>
            <a:pPr marL="0" indent="0" algn="ctr">
              <a:buFont typeface="Arial" panose="020B0604020202020204" pitchFamily="34" charset="0"/>
              <a:buNone/>
            </a:pPr>
            <a:r>
              <a:rPr lang="en-US" sz="2000" dirty="0">
                <a:highlight>
                  <a:srgbClr val="FFFF00"/>
                </a:highlight>
              </a:rPr>
              <a:t>Title</a:t>
            </a:r>
          </a:p>
          <a:p>
            <a:pPr marL="0" indent="0" algn="ctr">
              <a:buFont typeface="Arial" panose="020B0604020202020204" pitchFamily="34" charset="0"/>
              <a:buNone/>
            </a:pPr>
            <a:r>
              <a:rPr lang="en-US" sz="2000" dirty="0">
                <a:highlight>
                  <a:srgbClr val="FFFF00"/>
                </a:highlight>
              </a:rPr>
              <a:t>Organization, Country</a:t>
            </a:r>
          </a:p>
        </p:txBody>
      </p:sp>
    </p:spTree>
    <p:extLst>
      <p:ext uri="{BB962C8B-B14F-4D97-AF65-F5344CB8AC3E}">
        <p14:creationId xmlns:p14="http://schemas.microsoft.com/office/powerpoint/2010/main" val="326338247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5BCEBD5B-1D7F-4DD9-AE10-502358DBB9E6}"/>
              </a:ext>
            </a:extLst>
          </p:cNvPr>
          <p:cNvSpPr txBox="1">
            <a:spLocks/>
          </p:cNvSpPr>
          <p:nvPr/>
        </p:nvSpPr>
        <p:spPr bwMode="auto">
          <a:xfrm>
            <a:off x="2114824" y="2772902"/>
            <a:ext cx="6745233" cy="13252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defTabSz="457200" rtl="0" eaLnBrk="0" fontAlgn="base" hangingPunct="0">
              <a:spcBef>
                <a:spcPct val="0"/>
              </a:spcBef>
              <a:spcAft>
                <a:spcPct val="0"/>
              </a:spcAft>
              <a:defRPr sz="3600" b="1" kern="1200">
                <a:solidFill>
                  <a:schemeClr val="accent5"/>
                </a:solidFill>
                <a:latin typeface="Century Gothic" panose="020B0502020202020204" pitchFamily="34" charset="0"/>
                <a:ea typeface="+mj-ea"/>
                <a:cs typeface="+mj-cs"/>
              </a:defRPr>
            </a:lvl1pPr>
            <a:lvl2pPr algn="l" defTabSz="457200" rtl="0" eaLnBrk="0" fontAlgn="base" hangingPunct="0">
              <a:spcBef>
                <a:spcPct val="0"/>
              </a:spcBef>
              <a:spcAft>
                <a:spcPct val="0"/>
              </a:spcAft>
              <a:defRPr sz="2800" b="1">
                <a:solidFill>
                  <a:srgbClr val="717074"/>
                </a:solidFill>
                <a:latin typeface="Calibri" pitchFamily="34" charset="0"/>
              </a:defRPr>
            </a:lvl2pPr>
            <a:lvl3pPr algn="l" defTabSz="457200" rtl="0" eaLnBrk="0" fontAlgn="base" hangingPunct="0">
              <a:spcBef>
                <a:spcPct val="0"/>
              </a:spcBef>
              <a:spcAft>
                <a:spcPct val="0"/>
              </a:spcAft>
              <a:defRPr sz="2800" b="1">
                <a:solidFill>
                  <a:srgbClr val="717074"/>
                </a:solidFill>
                <a:latin typeface="Calibri" pitchFamily="34" charset="0"/>
              </a:defRPr>
            </a:lvl3pPr>
            <a:lvl4pPr algn="l" defTabSz="457200" rtl="0" eaLnBrk="0" fontAlgn="base" hangingPunct="0">
              <a:spcBef>
                <a:spcPct val="0"/>
              </a:spcBef>
              <a:spcAft>
                <a:spcPct val="0"/>
              </a:spcAft>
              <a:defRPr sz="2800" b="1">
                <a:solidFill>
                  <a:srgbClr val="717074"/>
                </a:solidFill>
                <a:latin typeface="Calibri" pitchFamily="34" charset="0"/>
              </a:defRPr>
            </a:lvl4pPr>
            <a:lvl5pPr algn="l" defTabSz="457200" rtl="0" eaLnBrk="0" fontAlgn="base" hangingPunct="0">
              <a:spcBef>
                <a:spcPct val="0"/>
              </a:spcBef>
              <a:spcAft>
                <a:spcPct val="0"/>
              </a:spcAft>
              <a:defRPr sz="2800" b="1">
                <a:solidFill>
                  <a:srgbClr val="717074"/>
                </a:solidFill>
                <a:latin typeface="Calibri" pitchFamily="34" charset="0"/>
              </a:defRPr>
            </a:lvl5pPr>
            <a:lvl6pPr marL="457200" algn="l" defTabSz="457200" rtl="0" fontAlgn="base">
              <a:spcBef>
                <a:spcPct val="0"/>
              </a:spcBef>
              <a:spcAft>
                <a:spcPct val="0"/>
              </a:spcAft>
              <a:defRPr sz="2800" b="1">
                <a:solidFill>
                  <a:srgbClr val="5C6F7A"/>
                </a:solidFill>
                <a:latin typeface="Calibri" pitchFamily="34" charset="0"/>
              </a:defRPr>
            </a:lvl6pPr>
            <a:lvl7pPr marL="914400" algn="l" defTabSz="457200" rtl="0" fontAlgn="base">
              <a:spcBef>
                <a:spcPct val="0"/>
              </a:spcBef>
              <a:spcAft>
                <a:spcPct val="0"/>
              </a:spcAft>
              <a:defRPr sz="2800" b="1">
                <a:solidFill>
                  <a:srgbClr val="5C6F7A"/>
                </a:solidFill>
                <a:latin typeface="Calibri" pitchFamily="34" charset="0"/>
              </a:defRPr>
            </a:lvl7pPr>
            <a:lvl8pPr marL="1371600" algn="l" defTabSz="457200" rtl="0" fontAlgn="base">
              <a:spcBef>
                <a:spcPct val="0"/>
              </a:spcBef>
              <a:spcAft>
                <a:spcPct val="0"/>
              </a:spcAft>
              <a:defRPr sz="2800" b="1">
                <a:solidFill>
                  <a:srgbClr val="5C6F7A"/>
                </a:solidFill>
                <a:latin typeface="Calibri" pitchFamily="34" charset="0"/>
              </a:defRPr>
            </a:lvl8pPr>
            <a:lvl9pPr marL="1828800" algn="l" defTabSz="457200" rtl="0" fontAlgn="base">
              <a:spcBef>
                <a:spcPct val="0"/>
              </a:spcBef>
              <a:spcAft>
                <a:spcPct val="0"/>
              </a:spcAft>
              <a:defRPr sz="2800" b="1">
                <a:solidFill>
                  <a:srgbClr val="5C6F7A"/>
                </a:solidFill>
                <a:latin typeface="Calibri" pitchFamily="34" charset="0"/>
              </a:defRPr>
            </a:lvl9pPr>
          </a:lstStyle>
          <a:p>
            <a:r>
              <a:rPr lang="en-US">
                <a:solidFill>
                  <a:schemeClr val="tx2"/>
                </a:solidFill>
              </a:rPr>
              <a:t>QUESTION FOR TRAINERS</a:t>
            </a:r>
          </a:p>
        </p:txBody>
      </p:sp>
      <p:sp>
        <p:nvSpPr>
          <p:cNvPr id="8" name="Content Placeholder 2">
            <a:extLst>
              <a:ext uri="{FF2B5EF4-FFF2-40B4-BE49-F238E27FC236}">
                <a16:creationId xmlns:a16="http://schemas.microsoft.com/office/drawing/2014/main" id="{2EE9FFC3-91DD-4DCB-9AA1-1338E7C652A5}"/>
              </a:ext>
            </a:extLst>
          </p:cNvPr>
          <p:cNvSpPr txBox="1">
            <a:spLocks/>
          </p:cNvSpPr>
          <p:nvPr/>
        </p:nvSpPr>
        <p:spPr bwMode="auto">
          <a:xfrm>
            <a:off x="2114823" y="4098119"/>
            <a:ext cx="8653025" cy="10193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lvl1pPr marL="342900" indent="-342900" algn="l" defTabSz="457200" rtl="0" eaLnBrk="0" fontAlgn="base" hangingPunct="0">
              <a:spcBef>
                <a:spcPct val="20000"/>
              </a:spcBef>
              <a:spcAft>
                <a:spcPct val="0"/>
              </a:spcAft>
              <a:buClr>
                <a:srgbClr val="309FCD"/>
              </a:buClr>
              <a:buFont typeface="Arial" panose="020B0604020202020204" pitchFamily="34" charset="0"/>
              <a:buChar char="•"/>
              <a:defRPr sz="2800" kern="1200">
                <a:solidFill>
                  <a:schemeClr val="tx2"/>
                </a:solidFill>
                <a:latin typeface="Century Gothic" panose="020B0502020202020204" pitchFamily="34" charset="0"/>
                <a:ea typeface="+mn-ea"/>
                <a:cs typeface="+mn-cs"/>
              </a:defRPr>
            </a:lvl1pPr>
            <a:lvl2pPr marL="742950" indent="-285750" algn="l" defTabSz="457200" rtl="0" eaLnBrk="0" fontAlgn="base" hangingPunct="0">
              <a:spcBef>
                <a:spcPct val="20000"/>
              </a:spcBef>
              <a:spcAft>
                <a:spcPct val="0"/>
              </a:spcAft>
              <a:buClr>
                <a:srgbClr val="309FCD"/>
              </a:buClr>
              <a:buFont typeface="Arial" panose="020B0604020202020204" pitchFamily="34" charset="0"/>
              <a:buChar char="–"/>
              <a:defRPr sz="2600" kern="1200">
                <a:solidFill>
                  <a:schemeClr val="tx2"/>
                </a:solidFill>
                <a:latin typeface="Century Gothic" panose="020B0502020202020204" pitchFamily="34" charset="0"/>
                <a:ea typeface="+mn-ea"/>
                <a:cs typeface="+mn-cs"/>
              </a:defRPr>
            </a:lvl2pPr>
            <a:lvl3pPr marL="1143000" indent="-228600" algn="l" defTabSz="457200" rtl="0" eaLnBrk="0" fontAlgn="base" hangingPunct="0">
              <a:spcBef>
                <a:spcPct val="20000"/>
              </a:spcBef>
              <a:spcAft>
                <a:spcPct val="0"/>
              </a:spcAft>
              <a:buClr>
                <a:srgbClr val="309FCD"/>
              </a:buClr>
              <a:buFont typeface="Arial" panose="020B0604020202020204" pitchFamily="34" charset="0"/>
              <a:buChar char="•"/>
              <a:defRPr sz="2400" kern="1200">
                <a:solidFill>
                  <a:schemeClr val="tx2"/>
                </a:solidFill>
                <a:latin typeface="Century Gothic" panose="020B0502020202020204" pitchFamily="34" charset="0"/>
                <a:ea typeface="+mn-ea"/>
                <a:cs typeface="+mn-cs"/>
              </a:defRPr>
            </a:lvl3pPr>
            <a:lvl4pPr marL="1600200" indent="-228600" algn="l" defTabSz="457200" rtl="0" eaLnBrk="0" fontAlgn="base" hangingPunct="0">
              <a:spcBef>
                <a:spcPct val="20000"/>
              </a:spcBef>
              <a:spcAft>
                <a:spcPct val="0"/>
              </a:spcAft>
              <a:buClr>
                <a:srgbClr val="309FCD"/>
              </a:buClr>
              <a:buFont typeface="Arial" panose="020B0604020202020204" pitchFamily="34" charset="0"/>
              <a:buChar char="–"/>
              <a:defRPr sz="2200" kern="1200">
                <a:solidFill>
                  <a:schemeClr val="tx2"/>
                </a:solidFill>
                <a:latin typeface="Century Gothic" panose="020B0502020202020204" pitchFamily="34" charset="0"/>
                <a:ea typeface="+mn-ea"/>
                <a:cs typeface="+mn-cs"/>
              </a:defRPr>
            </a:lvl4pPr>
            <a:lvl5pPr marL="2057400" indent="-228600" algn="l" defTabSz="457200" rtl="0" eaLnBrk="0" fontAlgn="base" hangingPunct="0">
              <a:spcBef>
                <a:spcPct val="20000"/>
              </a:spcBef>
              <a:spcAft>
                <a:spcPct val="0"/>
              </a:spcAft>
              <a:buClr>
                <a:srgbClr val="309FCD"/>
              </a:buClr>
              <a:buFont typeface="Arial" panose="020B0604020202020204" pitchFamily="34" charset="0"/>
              <a:buChar char="•"/>
              <a:defRPr kern="1200">
                <a:solidFill>
                  <a:schemeClr val="tx2"/>
                </a:solidFill>
                <a:latin typeface="Century Gothic" panose="020B0502020202020204" pitchFamily="34"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dirty="0">
                <a:solidFill>
                  <a:schemeClr val="accent5"/>
                </a:solidFill>
              </a:rPr>
              <a:t>After watching the video on Peer Support Skills, what questions do you have?</a:t>
            </a:r>
          </a:p>
        </p:txBody>
      </p:sp>
      <p:pic>
        <p:nvPicPr>
          <p:cNvPr id="9" name="Picture 8">
            <a:extLst>
              <a:ext uri="{FF2B5EF4-FFF2-40B4-BE49-F238E27FC236}">
                <a16:creationId xmlns:a16="http://schemas.microsoft.com/office/drawing/2014/main" id="{0154BC99-E935-445F-BEFB-2BEC789720C2}"/>
              </a:ext>
            </a:extLst>
          </p:cNvPr>
          <p:cNvPicPr>
            <a:picLocks noChangeAspect="1"/>
          </p:cNvPicPr>
          <p:nvPr/>
        </p:nvPicPr>
        <p:blipFill>
          <a:blip r:embed="rId3"/>
          <a:stretch>
            <a:fillRect/>
          </a:stretch>
        </p:blipFill>
        <p:spPr>
          <a:xfrm>
            <a:off x="2114824" y="1401302"/>
            <a:ext cx="1341120" cy="1371600"/>
          </a:xfrm>
          <a:prstGeom prst="rect">
            <a:avLst/>
          </a:prstGeom>
        </p:spPr>
      </p:pic>
    </p:spTree>
    <p:extLst>
      <p:ext uri="{BB962C8B-B14F-4D97-AF65-F5344CB8AC3E}">
        <p14:creationId xmlns:p14="http://schemas.microsoft.com/office/powerpoint/2010/main" val="86072105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11850AB-61C4-49E2-940F-C104928CA0EA}"/>
              </a:ext>
            </a:extLst>
          </p:cNvPr>
          <p:cNvSpPr/>
          <p:nvPr/>
        </p:nvSpPr>
        <p:spPr>
          <a:xfrm>
            <a:off x="0" y="2225831"/>
            <a:ext cx="12188825" cy="2405743"/>
          </a:xfrm>
          <a:prstGeom prst="rect">
            <a:avLst/>
          </a:prstGeom>
          <a:solidFill>
            <a:srgbClr val="AFBD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Flowchart: Connector 14">
            <a:extLst>
              <a:ext uri="{FF2B5EF4-FFF2-40B4-BE49-F238E27FC236}">
                <a16:creationId xmlns:a16="http://schemas.microsoft.com/office/drawing/2014/main" id="{65A02E8D-B359-4F90-91E5-BE80890AD455}"/>
              </a:ext>
            </a:extLst>
          </p:cNvPr>
          <p:cNvSpPr/>
          <p:nvPr/>
        </p:nvSpPr>
        <p:spPr>
          <a:xfrm>
            <a:off x="4138708" y="1428453"/>
            <a:ext cx="4000500" cy="4000500"/>
          </a:xfrm>
          <a:prstGeom prst="flowChartConnector">
            <a:avLst/>
          </a:prstGeom>
          <a:solidFill>
            <a:schemeClr val="bg1"/>
          </a:solidFill>
          <a:ln w="127000">
            <a:solidFill>
              <a:srgbClr val="CC0066"/>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p:cNvSpPr txBox="1"/>
          <p:nvPr/>
        </p:nvSpPr>
        <p:spPr>
          <a:xfrm>
            <a:off x="3981295" y="2551540"/>
            <a:ext cx="4315326" cy="1754326"/>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4472C4">
                    <a:lumMod val="75000"/>
                  </a:srgbClr>
                </a:solidFill>
                <a:effectLst/>
                <a:uLnTx/>
                <a:uFillTx/>
                <a:latin typeface="Arial Rounded MT Bold" panose="020F0704030504030204" pitchFamily="34" charset="0"/>
                <a:ea typeface="+mn-ea"/>
                <a:cs typeface="+mn-cs"/>
              </a:rPr>
              <a:t>Boundary</a:t>
            </a:r>
          </a:p>
          <a:p>
            <a:pPr marL="0" marR="0" lvl="0" indent="0" algn="ctr" defTabSz="914126" rtl="0" eaLnBrk="1" fontAlgn="auto" latinLnBrk="0" hangingPunct="1">
              <a:lnSpc>
                <a:spcPct val="100000"/>
              </a:lnSpc>
              <a:spcBef>
                <a:spcPts val="0"/>
              </a:spcBef>
              <a:spcAft>
                <a:spcPts val="0"/>
              </a:spcAft>
              <a:buClrTx/>
              <a:buSzTx/>
              <a:buFontTx/>
              <a:buNone/>
              <a:tabLst/>
              <a:defRPr/>
            </a:pPr>
            <a:r>
              <a:rPr lang="en-US" sz="3600" b="1" dirty="0">
                <a:solidFill>
                  <a:srgbClr val="4472C4">
                    <a:lumMod val="75000"/>
                  </a:srgbClr>
                </a:solidFill>
                <a:latin typeface="Arial Rounded MT Bold" panose="020F0704030504030204" pitchFamily="34" charset="0"/>
              </a:rPr>
              <a:t>Setting &amp;</a:t>
            </a:r>
          </a:p>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4472C4">
                    <a:lumMod val="75000"/>
                  </a:srgbClr>
                </a:solidFill>
                <a:effectLst/>
                <a:uLnTx/>
                <a:uFillTx/>
                <a:latin typeface="Arial Rounded MT Bold" panose="020F0704030504030204" pitchFamily="34" charset="0"/>
                <a:ea typeface="+mn-ea"/>
                <a:cs typeface="+mn-cs"/>
              </a:rPr>
              <a:t>Self-Care</a:t>
            </a:r>
          </a:p>
        </p:txBody>
      </p:sp>
    </p:spTree>
    <p:extLst>
      <p:ext uri="{BB962C8B-B14F-4D97-AF65-F5344CB8AC3E}">
        <p14:creationId xmlns:p14="http://schemas.microsoft.com/office/powerpoint/2010/main" val="337907813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39300" y="362886"/>
            <a:ext cx="9536447" cy="1077322"/>
          </a:xfrm>
        </p:spPr>
        <p:txBody>
          <a:bodyPr/>
          <a:lstStyle/>
          <a:p>
            <a:r>
              <a:rPr lang="en-US"/>
              <a:t>Compassion Fatigue</a:t>
            </a:r>
          </a:p>
        </p:txBody>
      </p:sp>
      <p:sp>
        <p:nvSpPr>
          <p:cNvPr id="3" name="Content Placeholder 2"/>
          <p:cNvSpPr>
            <a:spLocks noGrp="1"/>
          </p:cNvSpPr>
          <p:nvPr>
            <p:ph idx="1"/>
          </p:nvPr>
        </p:nvSpPr>
        <p:spPr/>
        <p:txBody>
          <a:bodyPr>
            <a:normAutofit/>
          </a:bodyPr>
          <a:lstStyle/>
          <a:p>
            <a:r>
              <a:rPr lang="en-US"/>
              <a:t>Listening to peers’ painful and traumatic experiences – such as experiencing violence, being diagnosed with HIV, or suffering stigma and discrimination – can have an impact on an Ambassador’s well-being and lead to compassion fatigue and vicarious trauma.</a:t>
            </a:r>
          </a:p>
        </p:txBody>
      </p:sp>
      <p:pic>
        <p:nvPicPr>
          <p:cNvPr id="4" name="Picture 3"/>
          <p:cNvPicPr>
            <a:picLocks noChangeAspect="1"/>
          </p:cNvPicPr>
          <p:nvPr/>
        </p:nvPicPr>
        <p:blipFill rotWithShape="1">
          <a:blip r:embed="rId2">
            <a:duotone>
              <a:schemeClr val="accent5">
                <a:shade val="45000"/>
                <a:satMod val="135000"/>
              </a:schemeClr>
              <a:prstClr val="white"/>
            </a:duotone>
          </a:blip>
          <a:srcRect l="13" r="95177"/>
          <a:stretch/>
        </p:blipFill>
        <p:spPr>
          <a:xfrm>
            <a:off x="-1" y="0"/>
            <a:ext cx="591273" cy="6889488"/>
          </a:xfrm>
          <a:prstGeom prst="rect">
            <a:avLst/>
          </a:prstGeom>
        </p:spPr>
      </p:pic>
      <p:pic>
        <p:nvPicPr>
          <p:cNvPr id="8" name="Picture 7">
            <a:extLst>
              <a:ext uri="{FF2B5EF4-FFF2-40B4-BE49-F238E27FC236}">
                <a16:creationId xmlns:a16="http://schemas.microsoft.com/office/drawing/2014/main" id="{E1CBDD60-0CA9-4525-AA55-091E6CCAA79E}"/>
              </a:ext>
            </a:extLst>
          </p:cNvPr>
          <p:cNvPicPr>
            <a:picLocks noChangeAspect="1"/>
          </p:cNvPicPr>
          <p:nvPr/>
        </p:nvPicPr>
        <p:blipFill>
          <a:blip r:embed="rId3"/>
          <a:stretch>
            <a:fillRect/>
          </a:stretch>
        </p:blipFill>
        <p:spPr>
          <a:xfrm>
            <a:off x="2121369" y="4672738"/>
            <a:ext cx="1034383" cy="1371600"/>
          </a:xfrm>
          <a:prstGeom prst="rect">
            <a:avLst/>
          </a:prstGeom>
        </p:spPr>
      </p:pic>
      <p:sp>
        <p:nvSpPr>
          <p:cNvPr id="9" name="Content Placeholder 2">
            <a:extLst>
              <a:ext uri="{FF2B5EF4-FFF2-40B4-BE49-F238E27FC236}">
                <a16:creationId xmlns:a16="http://schemas.microsoft.com/office/drawing/2014/main" id="{999F3798-DB93-4ADA-A5EE-37546AD338D5}"/>
              </a:ext>
            </a:extLst>
          </p:cNvPr>
          <p:cNvSpPr txBox="1">
            <a:spLocks/>
          </p:cNvSpPr>
          <p:nvPr/>
        </p:nvSpPr>
        <p:spPr bwMode="auto">
          <a:xfrm>
            <a:off x="3382613" y="4808167"/>
            <a:ext cx="7466276" cy="1236171"/>
          </a:xfrm>
          <a:prstGeom prst="rect">
            <a:avLst/>
          </a:prstGeom>
          <a:solidFill>
            <a:schemeClr val="bg1">
              <a:lumMod val="95000"/>
            </a:schemeClr>
          </a:solidFill>
          <a:ln>
            <a:solidFill>
              <a:schemeClr val="tx1"/>
            </a:solid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lvl1pPr marL="342900" indent="-342900" algn="l" defTabSz="457200" rtl="0" eaLnBrk="0" fontAlgn="base" hangingPunct="0">
              <a:spcBef>
                <a:spcPct val="20000"/>
              </a:spcBef>
              <a:spcAft>
                <a:spcPct val="0"/>
              </a:spcAft>
              <a:buClr>
                <a:srgbClr val="309FCD"/>
              </a:buClr>
              <a:buFont typeface="Arial" panose="020B0604020202020204" pitchFamily="34" charset="0"/>
              <a:buChar char="•"/>
              <a:defRPr sz="2800" kern="1200">
                <a:solidFill>
                  <a:schemeClr val="tx2"/>
                </a:solidFill>
                <a:latin typeface="Century Gothic" panose="020B0502020202020204" pitchFamily="34" charset="0"/>
                <a:ea typeface="+mn-ea"/>
                <a:cs typeface="+mn-cs"/>
              </a:defRPr>
            </a:lvl1pPr>
            <a:lvl2pPr marL="742950" indent="-285750" algn="l" defTabSz="457200" rtl="0" eaLnBrk="0" fontAlgn="base" hangingPunct="0">
              <a:spcBef>
                <a:spcPct val="20000"/>
              </a:spcBef>
              <a:spcAft>
                <a:spcPct val="0"/>
              </a:spcAft>
              <a:buClr>
                <a:srgbClr val="309FCD"/>
              </a:buClr>
              <a:buFont typeface="Arial" panose="020B0604020202020204" pitchFamily="34" charset="0"/>
              <a:buChar char="–"/>
              <a:defRPr sz="2600" kern="1200">
                <a:solidFill>
                  <a:schemeClr val="tx2"/>
                </a:solidFill>
                <a:latin typeface="Century Gothic" panose="020B0502020202020204" pitchFamily="34" charset="0"/>
                <a:ea typeface="+mn-ea"/>
                <a:cs typeface="+mn-cs"/>
              </a:defRPr>
            </a:lvl2pPr>
            <a:lvl3pPr marL="1143000" indent="-228600" algn="l" defTabSz="457200" rtl="0" eaLnBrk="0" fontAlgn="base" hangingPunct="0">
              <a:spcBef>
                <a:spcPct val="20000"/>
              </a:spcBef>
              <a:spcAft>
                <a:spcPct val="0"/>
              </a:spcAft>
              <a:buClr>
                <a:srgbClr val="309FCD"/>
              </a:buClr>
              <a:buFont typeface="Arial" panose="020B0604020202020204" pitchFamily="34" charset="0"/>
              <a:buChar char="•"/>
              <a:defRPr sz="2400" kern="1200">
                <a:solidFill>
                  <a:schemeClr val="tx2"/>
                </a:solidFill>
                <a:latin typeface="Century Gothic" panose="020B0502020202020204" pitchFamily="34" charset="0"/>
                <a:ea typeface="+mn-ea"/>
                <a:cs typeface="+mn-cs"/>
              </a:defRPr>
            </a:lvl3pPr>
            <a:lvl4pPr marL="1600200" indent="-228600" algn="l" defTabSz="457200" rtl="0" eaLnBrk="0" fontAlgn="base" hangingPunct="0">
              <a:spcBef>
                <a:spcPct val="20000"/>
              </a:spcBef>
              <a:spcAft>
                <a:spcPct val="0"/>
              </a:spcAft>
              <a:buClr>
                <a:srgbClr val="309FCD"/>
              </a:buClr>
              <a:buFont typeface="Arial" panose="020B0604020202020204" pitchFamily="34" charset="0"/>
              <a:buChar char="–"/>
              <a:defRPr sz="2200" kern="1200">
                <a:solidFill>
                  <a:schemeClr val="tx2"/>
                </a:solidFill>
                <a:latin typeface="Century Gothic" panose="020B0502020202020204" pitchFamily="34" charset="0"/>
                <a:ea typeface="+mn-ea"/>
                <a:cs typeface="+mn-cs"/>
              </a:defRPr>
            </a:lvl4pPr>
            <a:lvl5pPr marL="2057400" indent="-228600" algn="l" defTabSz="457200" rtl="0" eaLnBrk="0" fontAlgn="base" hangingPunct="0">
              <a:spcBef>
                <a:spcPct val="20000"/>
              </a:spcBef>
              <a:spcAft>
                <a:spcPct val="0"/>
              </a:spcAft>
              <a:buClr>
                <a:srgbClr val="309FCD"/>
              </a:buClr>
              <a:buFont typeface="Arial" panose="020B0604020202020204" pitchFamily="34" charset="0"/>
              <a:buChar char="•"/>
              <a:defRPr kern="1200">
                <a:solidFill>
                  <a:schemeClr val="tx2"/>
                </a:solidFill>
                <a:latin typeface="Century Gothic" panose="020B0502020202020204" pitchFamily="34"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800" b="1" dirty="0">
                <a:solidFill>
                  <a:schemeClr val="accent1">
                    <a:lumMod val="50000"/>
                  </a:schemeClr>
                </a:solidFill>
              </a:rPr>
              <a:t>Compassion Fatigue </a:t>
            </a:r>
            <a:r>
              <a:rPr lang="en-US" sz="1800" dirty="0">
                <a:solidFill>
                  <a:schemeClr val="accent1">
                    <a:lumMod val="50000"/>
                  </a:schemeClr>
                </a:solidFill>
              </a:rPr>
              <a:t>refers to the experience of feeling emotionally and physically exhausted as a result of helping others and being exposed to their pain. These feelings build over time and we may not be aware of them until we feel overwhelmed.</a:t>
            </a:r>
          </a:p>
        </p:txBody>
      </p:sp>
    </p:spTree>
    <p:extLst>
      <p:ext uri="{BB962C8B-B14F-4D97-AF65-F5344CB8AC3E}">
        <p14:creationId xmlns:p14="http://schemas.microsoft.com/office/powerpoint/2010/main" val="196276185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39300" y="362886"/>
            <a:ext cx="9536447" cy="1077322"/>
          </a:xfrm>
        </p:spPr>
        <p:txBody>
          <a:bodyPr/>
          <a:lstStyle/>
          <a:p>
            <a:r>
              <a:rPr lang="en-US"/>
              <a:t>Compassion Fatigue (cont.)</a:t>
            </a:r>
          </a:p>
        </p:txBody>
      </p:sp>
      <p:sp>
        <p:nvSpPr>
          <p:cNvPr id="3" name="Content Placeholder 2"/>
          <p:cNvSpPr>
            <a:spLocks noGrp="1"/>
          </p:cNvSpPr>
          <p:nvPr>
            <p:ph idx="1"/>
          </p:nvPr>
        </p:nvSpPr>
        <p:spPr/>
        <p:txBody>
          <a:bodyPr>
            <a:normAutofit/>
          </a:bodyPr>
          <a:lstStyle/>
          <a:p>
            <a:r>
              <a:rPr lang="en-US"/>
              <a:t>Someone who is experiencing compassion fatigue may:</a:t>
            </a:r>
          </a:p>
          <a:p>
            <a:pPr lvl="1"/>
            <a:r>
              <a:rPr lang="en-US"/>
              <a:t>Feel tired, stressed, and overwhelmed.</a:t>
            </a:r>
          </a:p>
          <a:p>
            <a:pPr lvl="1"/>
            <a:r>
              <a:rPr lang="en-US"/>
              <a:t>Feel irritable and short-tempered.</a:t>
            </a:r>
          </a:p>
          <a:p>
            <a:pPr lvl="1"/>
            <a:r>
              <a:rPr lang="en-US"/>
              <a:t>Have trouble finding joy and happiness in life.</a:t>
            </a:r>
          </a:p>
          <a:p>
            <a:pPr lvl="1"/>
            <a:r>
              <a:rPr lang="en-US"/>
              <a:t>Feel emotional, down, or depressed.</a:t>
            </a:r>
          </a:p>
          <a:p>
            <a:pPr lvl="1"/>
            <a:endParaRPr lang="en-US"/>
          </a:p>
        </p:txBody>
      </p:sp>
      <p:pic>
        <p:nvPicPr>
          <p:cNvPr id="4" name="Picture 3"/>
          <p:cNvPicPr>
            <a:picLocks noChangeAspect="1"/>
          </p:cNvPicPr>
          <p:nvPr/>
        </p:nvPicPr>
        <p:blipFill rotWithShape="1">
          <a:blip r:embed="rId2">
            <a:duotone>
              <a:schemeClr val="accent5">
                <a:shade val="45000"/>
                <a:satMod val="135000"/>
              </a:schemeClr>
              <a:prstClr val="white"/>
            </a:duotone>
          </a:blip>
          <a:srcRect l="13" r="95177"/>
          <a:stretch/>
        </p:blipFill>
        <p:spPr>
          <a:xfrm>
            <a:off x="-1" y="0"/>
            <a:ext cx="591273" cy="6889488"/>
          </a:xfrm>
          <a:prstGeom prst="rect">
            <a:avLst/>
          </a:prstGeom>
        </p:spPr>
      </p:pic>
      <p:pic>
        <p:nvPicPr>
          <p:cNvPr id="7" name="Picture 6">
            <a:extLst>
              <a:ext uri="{FF2B5EF4-FFF2-40B4-BE49-F238E27FC236}">
                <a16:creationId xmlns:a16="http://schemas.microsoft.com/office/drawing/2014/main" id="{6BAC34E6-A507-489F-A024-29D561C2E5B7}"/>
              </a:ext>
            </a:extLst>
          </p:cNvPr>
          <p:cNvPicPr>
            <a:picLocks noChangeAspect="1"/>
          </p:cNvPicPr>
          <p:nvPr/>
        </p:nvPicPr>
        <p:blipFill>
          <a:blip r:embed="rId3"/>
          <a:stretch>
            <a:fillRect/>
          </a:stretch>
        </p:blipFill>
        <p:spPr>
          <a:xfrm>
            <a:off x="9979079" y="2747845"/>
            <a:ext cx="1340887" cy="3608205"/>
          </a:xfrm>
          <a:prstGeom prst="rect">
            <a:avLst/>
          </a:prstGeom>
        </p:spPr>
      </p:pic>
    </p:spTree>
    <p:extLst>
      <p:ext uri="{BB962C8B-B14F-4D97-AF65-F5344CB8AC3E}">
        <p14:creationId xmlns:p14="http://schemas.microsoft.com/office/powerpoint/2010/main" val="137954225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39300" y="362886"/>
            <a:ext cx="9536447" cy="1077322"/>
          </a:xfrm>
        </p:spPr>
        <p:txBody>
          <a:bodyPr/>
          <a:lstStyle/>
          <a:p>
            <a:r>
              <a:rPr lang="en-US"/>
              <a:t>Vicarious Trauma</a:t>
            </a:r>
          </a:p>
        </p:txBody>
      </p:sp>
      <p:sp>
        <p:nvSpPr>
          <p:cNvPr id="3" name="Content Placeholder 2"/>
          <p:cNvSpPr>
            <a:spLocks noGrp="1"/>
          </p:cNvSpPr>
          <p:nvPr>
            <p:ph idx="1"/>
          </p:nvPr>
        </p:nvSpPr>
        <p:spPr>
          <a:xfrm>
            <a:off x="1539302" y="2740537"/>
            <a:ext cx="9536448" cy="3559408"/>
          </a:xfrm>
        </p:spPr>
        <p:txBody>
          <a:bodyPr>
            <a:normAutofit/>
          </a:bodyPr>
          <a:lstStyle/>
          <a:p>
            <a:r>
              <a:rPr lang="en-US"/>
              <a:t>If we are exposed to too many traumatic experiences, we may start to have an unbalanced view of the world.</a:t>
            </a:r>
          </a:p>
          <a:p>
            <a:pPr lvl="1"/>
            <a:r>
              <a:rPr lang="en-US"/>
              <a:t>This can result in experiencing similar symptoms to someone who has directly experienced trauma.</a:t>
            </a:r>
          </a:p>
          <a:p>
            <a:pPr lvl="2"/>
            <a:r>
              <a:rPr lang="en-US"/>
              <a:t>The feeling will most likely build up over time, rather than happen as a result of being exposed to a single person’s trauma.</a:t>
            </a:r>
          </a:p>
        </p:txBody>
      </p:sp>
      <p:pic>
        <p:nvPicPr>
          <p:cNvPr id="4" name="Picture 3"/>
          <p:cNvPicPr>
            <a:picLocks noChangeAspect="1"/>
          </p:cNvPicPr>
          <p:nvPr/>
        </p:nvPicPr>
        <p:blipFill rotWithShape="1">
          <a:blip r:embed="rId2">
            <a:duotone>
              <a:schemeClr val="accent5">
                <a:shade val="45000"/>
                <a:satMod val="135000"/>
              </a:schemeClr>
              <a:prstClr val="white"/>
            </a:duotone>
          </a:blip>
          <a:srcRect l="13" r="95177"/>
          <a:stretch/>
        </p:blipFill>
        <p:spPr>
          <a:xfrm>
            <a:off x="-1" y="0"/>
            <a:ext cx="591273" cy="6889488"/>
          </a:xfrm>
          <a:prstGeom prst="rect">
            <a:avLst/>
          </a:prstGeom>
        </p:spPr>
      </p:pic>
      <p:pic>
        <p:nvPicPr>
          <p:cNvPr id="6" name="Picture 5">
            <a:extLst>
              <a:ext uri="{FF2B5EF4-FFF2-40B4-BE49-F238E27FC236}">
                <a16:creationId xmlns:a16="http://schemas.microsoft.com/office/drawing/2014/main" id="{5072F6A8-C802-4ECE-9C2D-9C0C28071F22}"/>
              </a:ext>
            </a:extLst>
          </p:cNvPr>
          <p:cNvPicPr>
            <a:picLocks noChangeAspect="1"/>
          </p:cNvPicPr>
          <p:nvPr/>
        </p:nvPicPr>
        <p:blipFill>
          <a:blip r:embed="rId3"/>
          <a:stretch>
            <a:fillRect/>
          </a:stretch>
        </p:blipFill>
        <p:spPr>
          <a:xfrm>
            <a:off x="2020422" y="1531131"/>
            <a:ext cx="689589" cy="914400"/>
          </a:xfrm>
          <a:prstGeom prst="rect">
            <a:avLst/>
          </a:prstGeom>
        </p:spPr>
      </p:pic>
      <p:sp>
        <p:nvSpPr>
          <p:cNvPr id="8" name="Content Placeholder 2">
            <a:extLst>
              <a:ext uri="{FF2B5EF4-FFF2-40B4-BE49-F238E27FC236}">
                <a16:creationId xmlns:a16="http://schemas.microsoft.com/office/drawing/2014/main" id="{55C676E0-9DEA-490D-A948-A9D8E2CF510B}"/>
              </a:ext>
            </a:extLst>
          </p:cNvPr>
          <p:cNvSpPr txBox="1">
            <a:spLocks/>
          </p:cNvSpPr>
          <p:nvPr/>
        </p:nvSpPr>
        <p:spPr bwMode="auto">
          <a:xfrm>
            <a:off x="2903621" y="1719172"/>
            <a:ext cx="8172126" cy="726359"/>
          </a:xfrm>
          <a:prstGeom prst="rect">
            <a:avLst/>
          </a:prstGeom>
          <a:solidFill>
            <a:schemeClr val="bg1">
              <a:lumMod val="95000"/>
            </a:schemeClr>
          </a:solidFill>
          <a:ln>
            <a:solidFill>
              <a:schemeClr val="tx1"/>
            </a:solid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lvl1pPr marL="342900" indent="-342900" algn="l" defTabSz="457200" rtl="0" eaLnBrk="0" fontAlgn="base" hangingPunct="0">
              <a:spcBef>
                <a:spcPct val="20000"/>
              </a:spcBef>
              <a:spcAft>
                <a:spcPct val="0"/>
              </a:spcAft>
              <a:buClr>
                <a:srgbClr val="309FCD"/>
              </a:buClr>
              <a:buFont typeface="Arial" panose="020B0604020202020204" pitchFamily="34" charset="0"/>
              <a:buChar char="•"/>
              <a:defRPr sz="2800" kern="1200">
                <a:solidFill>
                  <a:schemeClr val="tx2"/>
                </a:solidFill>
                <a:latin typeface="Century Gothic" panose="020B0502020202020204" pitchFamily="34" charset="0"/>
                <a:ea typeface="+mn-ea"/>
                <a:cs typeface="+mn-cs"/>
              </a:defRPr>
            </a:lvl1pPr>
            <a:lvl2pPr marL="742950" indent="-285750" algn="l" defTabSz="457200" rtl="0" eaLnBrk="0" fontAlgn="base" hangingPunct="0">
              <a:spcBef>
                <a:spcPct val="20000"/>
              </a:spcBef>
              <a:spcAft>
                <a:spcPct val="0"/>
              </a:spcAft>
              <a:buClr>
                <a:srgbClr val="309FCD"/>
              </a:buClr>
              <a:buFont typeface="Arial" panose="020B0604020202020204" pitchFamily="34" charset="0"/>
              <a:buChar char="–"/>
              <a:defRPr sz="2600" kern="1200">
                <a:solidFill>
                  <a:schemeClr val="tx2"/>
                </a:solidFill>
                <a:latin typeface="Century Gothic" panose="020B0502020202020204" pitchFamily="34" charset="0"/>
                <a:ea typeface="+mn-ea"/>
                <a:cs typeface="+mn-cs"/>
              </a:defRPr>
            </a:lvl2pPr>
            <a:lvl3pPr marL="1143000" indent="-228600" algn="l" defTabSz="457200" rtl="0" eaLnBrk="0" fontAlgn="base" hangingPunct="0">
              <a:spcBef>
                <a:spcPct val="20000"/>
              </a:spcBef>
              <a:spcAft>
                <a:spcPct val="0"/>
              </a:spcAft>
              <a:buClr>
                <a:srgbClr val="309FCD"/>
              </a:buClr>
              <a:buFont typeface="Arial" panose="020B0604020202020204" pitchFamily="34" charset="0"/>
              <a:buChar char="•"/>
              <a:defRPr sz="2400" kern="1200">
                <a:solidFill>
                  <a:schemeClr val="tx2"/>
                </a:solidFill>
                <a:latin typeface="Century Gothic" panose="020B0502020202020204" pitchFamily="34" charset="0"/>
                <a:ea typeface="+mn-ea"/>
                <a:cs typeface="+mn-cs"/>
              </a:defRPr>
            </a:lvl3pPr>
            <a:lvl4pPr marL="1600200" indent="-228600" algn="l" defTabSz="457200" rtl="0" eaLnBrk="0" fontAlgn="base" hangingPunct="0">
              <a:spcBef>
                <a:spcPct val="20000"/>
              </a:spcBef>
              <a:spcAft>
                <a:spcPct val="0"/>
              </a:spcAft>
              <a:buClr>
                <a:srgbClr val="309FCD"/>
              </a:buClr>
              <a:buFont typeface="Arial" panose="020B0604020202020204" pitchFamily="34" charset="0"/>
              <a:buChar char="–"/>
              <a:defRPr sz="2200" kern="1200">
                <a:solidFill>
                  <a:schemeClr val="tx2"/>
                </a:solidFill>
                <a:latin typeface="Century Gothic" panose="020B0502020202020204" pitchFamily="34" charset="0"/>
                <a:ea typeface="+mn-ea"/>
                <a:cs typeface="+mn-cs"/>
              </a:defRPr>
            </a:lvl4pPr>
            <a:lvl5pPr marL="2057400" indent="-228600" algn="l" defTabSz="457200" rtl="0" eaLnBrk="0" fontAlgn="base" hangingPunct="0">
              <a:spcBef>
                <a:spcPct val="20000"/>
              </a:spcBef>
              <a:spcAft>
                <a:spcPct val="0"/>
              </a:spcAft>
              <a:buClr>
                <a:srgbClr val="309FCD"/>
              </a:buClr>
              <a:buFont typeface="Arial" panose="020B0604020202020204" pitchFamily="34" charset="0"/>
              <a:buChar char="•"/>
              <a:defRPr kern="1200">
                <a:solidFill>
                  <a:schemeClr val="tx2"/>
                </a:solidFill>
                <a:latin typeface="Century Gothic" panose="020B0502020202020204" pitchFamily="34"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000" b="1" dirty="0">
                <a:solidFill>
                  <a:schemeClr val="accent1">
                    <a:lumMod val="50000"/>
                  </a:schemeClr>
                </a:solidFill>
              </a:rPr>
              <a:t>Vicarious Trauma </a:t>
            </a:r>
            <a:r>
              <a:rPr lang="en-US" sz="2000" dirty="0">
                <a:solidFill>
                  <a:schemeClr val="accent1">
                    <a:lumMod val="50000"/>
                  </a:schemeClr>
                </a:solidFill>
              </a:rPr>
              <a:t>refers to experiencing trauma symptoms as a result of being personally affected by other people’s trauma.</a:t>
            </a:r>
          </a:p>
        </p:txBody>
      </p:sp>
    </p:spTree>
    <p:extLst>
      <p:ext uri="{BB962C8B-B14F-4D97-AF65-F5344CB8AC3E}">
        <p14:creationId xmlns:p14="http://schemas.microsoft.com/office/powerpoint/2010/main" val="352578972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Vicarious Trauma (cont.)</a:t>
            </a:r>
          </a:p>
        </p:txBody>
      </p:sp>
      <p:sp>
        <p:nvSpPr>
          <p:cNvPr id="3" name="Content Placeholder 2"/>
          <p:cNvSpPr>
            <a:spLocks noGrp="1"/>
          </p:cNvSpPr>
          <p:nvPr>
            <p:ph idx="1"/>
          </p:nvPr>
        </p:nvSpPr>
        <p:spPr/>
        <p:txBody>
          <a:bodyPr/>
          <a:lstStyle/>
          <a:p>
            <a:r>
              <a:rPr lang="en-US"/>
              <a:t>Someone who is experiencing vicarious trauma may:</a:t>
            </a:r>
          </a:p>
          <a:p>
            <a:pPr lvl="1"/>
            <a:r>
              <a:rPr lang="en-US"/>
              <a:t>Experience recurring thoughts about other people’s experiences.</a:t>
            </a:r>
          </a:p>
          <a:p>
            <a:pPr lvl="1"/>
            <a:r>
              <a:rPr lang="en-US"/>
              <a:t>Experience unwanted images in their mind of other people’s traumatic experiences.</a:t>
            </a:r>
          </a:p>
          <a:p>
            <a:pPr lvl="1"/>
            <a:r>
              <a:rPr lang="en-US"/>
              <a:t>Feel deep anger or sadness at how unfair the world is.</a:t>
            </a:r>
          </a:p>
          <a:p>
            <a:pPr lvl="1"/>
            <a:r>
              <a:rPr lang="en-US"/>
              <a:t>Feel hopeless or helpless.</a:t>
            </a:r>
          </a:p>
          <a:p>
            <a:pPr lvl="1"/>
            <a:r>
              <a:rPr lang="en-US"/>
              <a:t>Lose sight of positive things in the world.</a:t>
            </a:r>
          </a:p>
        </p:txBody>
      </p:sp>
      <p:pic>
        <p:nvPicPr>
          <p:cNvPr id="4" name="Picture 3"/>
          <p:cNvPicPr>
            <a:picLocks noChangeAspect="1"/>
          </p:cNvPicPr>
          <p:nvPr/>
        </p:nvPicPr>
        <p:blipFill rotWithShape="1">
          <a:blip r:embed="rId2">
            <a:duotone>
              <a:schemeClr val="accent5">
                <a:shade val="45000"/>
                <a:satMod val="135000"/>
              </a:schemeClr>
              <a:prstClr val="white"/>
            </a:duotone>
          </a:blip>
          <a:srcRect l="13" r="95177"/>
          <a:stretch/>
        </p:blipFill>
        <p:spPr>
          <a:xfrm>
            <a:off x="-1" y="0"/>
            <a:ext cx="591273" cy="6889488"/>
          </a:xfrm>
          <a:prstGeom prst="rect">
            <a:avLst/>
          </a:prstGeom>
        </p:spPr>
      </p:pic>
    </p:spTree>
    <p:extLst>
      <p:ext uri="{BB962C8B-B14F-4D97-AF65-F5344CB8AC3E}">
        <p14:creationId xmlns:p14="http://schemas.microsoft.com/office/powerpoint/2010/main" val="52211114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Important Notes</a:t>
            </a:r>
          </a:p>
        </p:txBody>
      </p:sp>
      <p:pic>
        <p:nvPicPr>
          <p:cNvPr id="4" name="Picture 3"/>
          <p:cNvPicPr>
            <a:picLocks noChangeAspect="1"/>
          </p:cNvPicPr>
          <p:nvPr/>
        </p:nvPicPr>
        <p:blipFill rotWithShape="1">
          <a:blip r:embed="rId2">
            <a:duotone>
              <a:schemeClr val="accent5">
                <a:shade val="45000"/>
                <a:satMod val="135000"/>
              </a:schemeClr>
              <a:prstClr val="white"/>
            </a:duotone>
          </a:blip>
          <a:srcRect l="13" r="95177"/>
          <a:stretch/>
        </p:blipFill>
        <p:spPr>
          <a:xfrm>
            <a:off x="-1" y="0"/>
            <a:ext cx="591273" cy="6889488"/>
          </a:xfrm>
          <a:prstGeom prst="rect">
            <a:avLst/>
          </a:prstGeom>
        </p:spPr>
      </p:pic>
      <p:sp>
        <p:nvSpPr>
          <p:cNvPr id="5" name="Content Placeholder 2">
            <a:extLst>
              <a:ext uri="{FF2B5EF4-FFF2-40B4-BE49-F238E27FC236}">
                <a16:creationId xmlns:a16="http://schemas.microsoft.com/office/drawing/2014/main" id="{90972156-DB07-4597-93DA-C3DF61956103}"/>
              </a:ext>
            </a:extLst>
          </p:cNvPr>
          <p:cNvSpPr txBox="1">
            <a:spLocks/>
          </p:cNvSpPr>
          <p:nvPr/>
        </p:nvSpPr>
        <p:spPr bwMode="auto">
          <a:xfrm>
            <a:off x="1631359" y="1775029"/>
            <a:ext cx="8926106" cy="1077322"/>
          </a:xfrm>
          <a:prstGeom prst="rect">
            <a:avLst/>
          </a:prstGeom>
          <a:solidFill>
            <a:schemeClr val="bg1">
              <a:lumMod val="95000"/>
            </a:schemeClr>
          </a:solidFill>
          <a:ln>
            <a:solidFill>
              <a:schemeClr val="tx1"/>
            </a:solid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lvl1pPr marL="342900" indent="-342900" algn="l" defTabSz="457200" rtl="0" eaLnBrk="0" fontAlgn="base" hangingPunct="0">
              <a:spcBef>
                <a:spcPct val="20000"/>
              </a:spcBef>
              <a:spcAft>
                <a:spcPct val="0"/>
              </a:spcAft>
              <a:buClr>
                <a:srgbClr val="309FCD"/>
              </a:buClr>
              <a:buFont typeface="Arial" panose="020B0604020202020204" pitchFamily="34" charset="0"/>
              <a:buChar char="•"/>
              <a:defRPr sz="2800" kern="1200">
                <a:solidFill>
                  <a:schemeClr val="tx2"/>
                </a:solidFill>
                <a:latin typeface="Century Gothic" panose="020B0502020202020204" pitchFamily="34" charset="0"/>
                <a:ea typeface="+mn-ea"/>
                <a:cs typeface="+mn-cs"/>
              </a:defRPr>
            </a:lvl1pPr>
            <a:lvl2pPr marL="742950" indent="-285750" algn="l" defTabSz="457200" rtl="0" eaLnBrk="0" fontAlgn="base" hangingPunct="0">
              <a:spcBef>
                <a:spcPct val="20000"/>
              </a:spcBef>
              <a:spcAft>
                <a:spcPct val="0"/>
              </a:spcAft>
              <a:buClr>
                <a:srgbClr val="309FCD"/>
              </a:buClr>
              <a:buFont typeface="Arial" panose="020B0604020202020204" pitchFamily="34" charset="0"/>
              <a:buChar char="–"/>
              <a:defRPr sz="2600" kern="1200">
                <a:solidFill>
                  <a:schemeClr val="tx2"/>
                </a:solidFill>
                <a:latin typeface="Century Gothic" panose="020B0502020202020204" pitchFamily="34" charset="0"/>
                <a:ea typeface="+mn-ea"/>
                <a:cs typeface="+mn-cs"/>
              </a:defRPr>
            </a:lvl2pPr>
            <a:lvl3pPr marL="1143000" indent="-228600" algn="l" defTabSz="457200" rtl="0" eaLnBrk="0" fontAlgn="base" hangingPunct="0">
              <a:spcBef>
                <a:spcPct val="20000"/>
              </a:spcBef>
              <a:spcAft>
                <a:spcPct val="0"/>
              </a:spcAft>
              <a:buClr>
                <a:srgbClr val="309FCD"/>
              </a:buClr>
              <a:buFont typeface="Arial" panose="020B0604020202020204" pitchFamily="34" charset="0"/>
              <a:buChar char="•"/>
              <a:defRPr sz="2400" kern="1200">
                <a:solidFill>
                  <a:schemeClr val="tx2"/>
                </a:solidFill>
                <a:latin typeface="Century Gothic" panose="020B0502020202020204" pitchFamily="34" charset="0"/>
                <a:ea typeface="+mn-ea"/>
                <a:cs typeface="+mn-cs"/>
              </a:defRPr>
            </a:lvl3pPr>
            <a:lvl4pPr marL="1600200" indent="-228600" algn="l" defTabSz="457200" rtl="0" eaLnBrk="0" fontAlgn="base" hangingPunct="0">
              <a:spcBef>
                <a:spcPct val="20000"/>
              </a:spcBef>
              <a:spcAft>
                <a:spcPct val="0"/>
              </a:spcAft>
              <a:buClr>
                <a:srgbClr val="309FCD"/>
              </a:buClr>
              <a:buFont typeface="Arial" panose="020B0604020202020204" pitchFamily="34" charset="0"/>
              <a:buChar char="–"/>
              <a:defRPr sz="2200" kern="1200">
                <a:solidFill>
                  <a:schemeClr val="tx2"/>
                </a:solidFill>
                <a:latin typeface="Century Gothic" panose="020B0502020202020204" pitchFamily="34" charset="0"/>
                <a:ea typeface="+mn-ea"/>
                <a:cs typeface="+mn-cs"/>
              </a:defRPr>
            </a:lvl4pPr>
            <a:lvl5pPr marL="2057400" indent="-228600" algn="l" defTabSz="457200" rtl="0" eaLnBrk="0" fontAlgn="base" hangingPunct="0">
              <a:spcBef>
                <a:spcPct val="20000"/>
              </a:spcBef>
              <a:spcAft>
                <a:spcPct val="0"/>
              </a:spcAft>
              <a:buClr>
                <a:srgbClr val="309FCD"/>
              </a:buClr>
              <a:buFont typeface="Arial" panose="020B0604020202020204" pitchFamily="34" charset="0"/>
              <a:buChar char="•"/>
              <a:defRPr kern="1200">
                <a:solidFill>
                  <a:schemeClr val="tx2"/>
                </a:solidFill>
                <a:latin typeface="Century Gothic" panose="020B0502020202020204" pitchFamily="34"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000"/>
              <a:t>Ambassadors may be at high risk of compassion fatigue and vicarious trauma because they will be regularly exposed to the traumatic experiences of their peers and may have had similar experiences.</a:t>
            </a:r>
          </a:p>
        </p:txBody>
      </p:sp>
      <p:sp>
        <p:nvSpPr>
          <p:cNvPr id="6" name="Content Placeholder 2">
            <a:extLst>
              <a:ext uri="{FF2B5EF4-FFF2-40B4-BE49-F238E27FC236}">
                <a16:creationId xmlns:a16="http://schemas.microsoft.com/office/drawing/2014/main" id="{4A210945-4503-4F0C-B604-5AE391E81DC8}"/>
              </a:ext>
            </a:extLst>
          </p:cNvPr>
          <p:cNvSpPr txBox="1">
            <a:spLocks/>
          </p:cNvSpPr>
          <p:nvPr/>
        </p:nvSpPr>
        <p:spPr bwMode="auto">
          <a:xfrm>
            <a:off x="1631359" y="3187173"/>
            <a:ext cx="8926106" cy="1077322"/>
          </a:xfrm>
          <a:prstGeom prst="rect">
            <a:avLst/>
          </a:prstGeom>
          <a:solidFill>
            <a:schemeClr val="bg1">
              <a:lumMod val="95000"/>
            </a:schemeClr>
          </a:solidFill>
          <a:ln>
            <a:solidFill>
              <a:schemeClr val="tx1"/>
            </a:solid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lvl1pPr marL="342900" indent="-342900" algn="l" defTabSz="457200" rtl="0" eaLnBrk="0" fontAlgn="base" hangingPunct="0">
              <a:spcBef>
                <a:spcPct val="20000"/>
              </a:spcBef>
              <a:spcAft>
                <a:spcPct val="0"/>
              </a:spcAft>
              <a:buClr>
                <a:srgbClr val="309FCD"/>
              </a:buClr>
              <a:buFont typeface="Arial" panose="020B0604020202020204" pitchFamily="34" charset="0"/>
              <a:buChar char="•"/>
              <a:defRPr sz="2800" kern="1200">
                <a:solidFill>
                  <a:schemeClr val="tx2"/>
                </a:solidFill>
                <a:latin typeface="Century Gothic" panose="020B0502020202020204" pitchFamily="34" charset="0"/>
                <a:ea typeface="+mn-ea"/>
                <a:cs typeface="+mn-cs"/>
              </a:defRPr>
            </a:lvl1pPr>
            <a:lvl2pPr marL="742950" indent="-285750" algn="l" defTabSz="457200" rtl="0" eaLnBrk="0" fontAlgn="base" hangingPunct="0">
              <a:spcBef>
                <a:spcPct val="20000"/>
              </a:spcBef>
              <a:spcAft>
                <a:spcPct val="0"/>
              </a:spcAft>
              <a:buClr>
                <a:srgbClr val="309FCD"/>
              </a:buClr>
              <a:buFont typeface="Arial" panose="020B0604020202020204" pitchFamily="34" charset="0"/>
              <a:buChar char="–"/>
              <a:defRPr sz="2600" kern="1200">
                <a:solidFill>
                  <a:schemeClr val="tx2"/>
                </a:solidFill>
                <a:latin typeface="Century Gothic" panose="020B0502020202020204" pitchFamily="34" charset="0"/>
                <a:ea typeface="+mn-ea"/>
                <a:cs typeface="+mn-cs"/>
              </a:defRPr>
            </a:lvl2pPr>
            <a:lvl3pPr marL="1143000" indent="-228600" algn="l" defTabSz="457200" rtl="0" eaLnBrk="0" fontAlgn="base" hangingPunct="0">
              <a:spcBef>
                <a:spcPct val="20000"/>
              </a:spcBef>
              <a:spcAft>
                <a:spcPct val="0"/>
              </a:spcAft>
              <a:buClr>
                <a:srgbClr val="309FCD"/>
              </a:buClr>
              <a:buFont typeface="Arial" panose="020B0604020202020204" pitchFamily="34" charset="0"/>
              <a:buChar char="•"/>
              <a:defRPr sz="2400" kern="1200">
                <a:solidFill>
                  <a:schemeClr val="tx2"/>
                </a:solidFill>
                <a:latin typeface="Century Gothic" panose="020B0502020202020204" pitchFamily="34" charset="0"/>
                <a:ea typeface="+mn-ea"/>
                <a:cs typeface="+mn-cs"/>
              </a:defRPr>
            </a:lvl3pPr>
            <a:lvl4pPr marL="1600200" indent="-228600" algn="l" defTabSz="457200" rtl="0" eaLnBrk="0" fontAlgn="base" hangingPunct="0">
              <a:spcBef>
                <a:spcPct val="20000"/>
              </a:spcBef>
              <a:spcAft>
                <a:spcPct val="0"/>
              </a:spcAft>
              <a:buClr>
                <a:srgbClr val="309FCD"/>
              </a:buClr>
              <a:buFont typeface="Arial" panose="020B0604020202020204" pitchFamily="34" charset="0"/>
              <a:buChar char="–"/>
              <a:defRPr sz="2200" kern="1200">
                <a:solidFill>
                  <a:schemeClr val="tx2"/>
                </a:solidFill>
                <a:latin typeface="Century Gothic" panose="020B0502020202020204" pitchFamily="34" charset="0"/>
                <a:ea typeface="+mn-ea"/>
                <a:cs typeface="+mn-cs"/>
              </a:defRPr>
            </a:lvl4pPr>
            <a:lvl5pPr marL="2057400" indent="-228600" algn="l" defTabSz="457200" rtl="0" eaLnBrk="0" fontAlgn="base" hangingPunct="0">
              <a:spcBef>
                <a:spcPct val="20000"/>
              </a:spcBef>
              <a:spcAft>
                <a:spcPct val="0"/>
              </a:spcAft>
              <a:buClr>
                <a:srgbClr val="309FCD"/>
              </a:buClr>
              <a:buFont typeface="Arial" panose="020B0604020202020204" pitchFamily="34" charset="0"/>
              <a:buChar char="•"/>
              <a:defRPr kern="1200">
                <a:solidFill>
                  <a:schemeClr val="tx2"/>
                </a:solidFill>
                <a:latin typeface="Century Gothic" panose="020B0502020202020204" pitchFamily="34"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000"/>
              <a:t>It is difficult for Ambassadors to separate themselves from what they hear because they will likely share the same background and community as their peers.</a:t>
            </a:r>
          </a:p>
        </p:txBody>
      </p:sp>
      <p:sp>
        <p:nvSpPr>
          <p:cNvPr id="7" name="Content Placeholder 2">
            <a:extLst>
              <a:ext uri="{FF2B5EF4-FFF2-40B4-BE49-F238E27FC236}">
                <a16:creationId xmlns:a16="http://schemas.microsoft.com/office/drawing/2014/main" id="{C32684C7-9128-4260-AFD6-63D7BE5DA075}"/>
              </a:ext>
            </a:extLst>
          </p:cNvPr>
          <p:cNvSpPr txBox="1">
            <a:spLocks/>
          </p:cNvSpPr>
          <p:nvPr/>
        </p:nvSpPr>
        <p:spPr bwMode="auto">
          <a:xfrm>
            <a:off x="1631361" y="4599317"/>
            <a:ext cx="8926106" cy="1077322"/>
          </a:xfrm>
          <a:prstGeom prst="rect">
            <a:avLst/>
          </a:prstGeom>
          <a:solidFill>
            <a:schemeClr val="bg1">
              <a:lumMod val="95000"/>
            </a:schemeClr>
          </a:solidFill>
          <a:ln>
            <a:solidFill>
              <a:schemeClr val="tx1"/>
            </a:solid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lvl1pPr marL="342900" indent="-342900" algn="l" defTabSz="457200" rtl="0" eaLnBrk="0" fontAlgn="base" hangingPunct="0">
              <a:spcBef>
                <a:spcPct val="20000"/>
              </a:spcBef>
              <a:spcAft>
                <a:spcPct val="0"/>
              </a:spcAft>
              <a:buClr>
                <a:srgbClr val="309FCD"/>
              </a:buClr>
              <a:buFont typeface="Arial" panose="020B0604020202020204" pitchFamily="34" charset="0"/>
              <a:buChar char="•"/>
              <a:defRPr sz="2800" kern="1200">
                <a:solidFill>
                  <a:schemeClr val="tx2"/>
                </a:solidFill>
                <a:latin typeface="Century Gothic" panose="020B0502020202020204" pitchFamily="34" charset="0"/>
                <a:ea typeface="+mn-ea"/>
                <a:cs typeface="+mn-cs"/>
              </a:defRPr>
            </a:lvl1pPr>
            <a:lvl2pPr marL="742950" indent="-285750" algn="l" defTabSz="457200" rtl="0" eaLnBrk="0" fontAlgn="base" hangingPunct="0">
              <a:spcBef>
                <a:spcPct val="20000"/>
              </a:spcBef>
              <a:spcAft>
                <a:spcPct val="0"/>
              </a:spcAft>
              <a:buClr>
                <a:srgbClr val="309FCD"/>
              </a:buClr>
              <a:buFont typeface="Arial" panose="020B0604020202020204" pitchFamily="34" charset="0"/>
              <a:buChar char="–"/>
              <a:defRPr sz="2600" kern="1200">
                <a:solidFill>
                  <a:schemeClr val="tx2"/>
                </a:solidFill>
                <a:latin typeface="Century Gothic" panose="020B0502020202020204" pitchFamily="34" charset="0"/>
                <a:ea typeface="+mn-ea"/>
                <a:cs typeface="+mn-cs"/>
              </a:defRPr>
            </a:lvl2pPr>
            <a:lvl3pPr marL="1143000" indent="-228600" algn="l" defTabSz="457200" rtl="0" eaLnBrk="0" fontAlgn="base" hangingPunct="0">
              <a:spcBef>
                <a:spcPct val="20000"/>
              </a:spcBef>
              <a:spcAft>
                <a:spcPct val="0"/>
              </a:spcAft>
              <a:buClr>
                <a:srgbClr val="309FCD"/>
              </a:buClr>
              <a:buFont typeface="Arial" panose="020B0604020202020204" pitchFamily="34" charset="0"/>
              <a:buChar char="•"/>
              <a:defRPr sz="2400" kern="1200">
                <a:solidFill>
                  <a:schemeClr val="tx2"/>
                </a:solidFill>
                <a:latin typeface="Century Gothic" panose="020B0502020202020204" pitchFamily="34" charset="0"/>
                <a:ea typeface="+mn-ea"/>
                <a:cs typeface="+mn-cs"/>
              </a:defRPr>
            </a:lvl3pPr>
            <a:lvl4pPr marL="1600200" indent="-228600" algn="l" defTabSz="457200" rtl="0" eaLnBrk="0" fontAlgn="base" hangingPunct="0">
              <a:spcBef>
                <a:spcPct val="20000"/>
              </a:spcBef>
              <a:spcAft>
                <a:spcPct val="0"/>
              </a:spcAft>
              <a:buClr>
                <a:srgbClr val="309FCD"/>
              </a:buClr>
              <a:buFont typeface="Arial" panose="020B0604020202020204" pitchFamily="34" charset="0"/>
              <a:buChar char="–"/>
              <a:defRPr sz="2200" kern="1200">
                <a:solidFill>
                  <a:schemeClr val="tx2"/>
                </a:solidFill>
                <a:latin typeface="Century Gothic" panose="020B0502020202020204" pitchFamily="34" charset="0"/>
                <a:ea typeface="+mn-ea"/>
                <a:cs typeface="+mn-cs"/>
              </a:defRPr>
            </a:lvl4pPr>
            <a:lvl5pPr marL="2057400" indent="-228600" algn="l" defTabSz="457200" rtl="0" eaLnBrk="0" fontAlgn="base" hangingPunct="0">
              <a:spcBef>
                <a:spcPct val="20000"/>
              </a:spcBef>
              <a:spcAft>
                <a:spcPct val="0"/>
              </a:spcAft>
              <a:buClr>
                <a:srgbClr val="309FCD"/>
              </a:buClr>
              <a:buFont typeface="Arial" panose="020B0604020202020204" pitchFamily="34" charset="0"/>
              <a:buChar char="•"/>
              <a:defRPr kern="1200">
                <a:solidFill>
                  <a:schemeClr val="tx2"/>
                </a:solidFill>
                <a:latin typeface="Century Gothic" panose="020B0502020202020204" pitchFamily="34"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000"/>
              <a:t>Additionally, Ambassadors might have less structured support systems in place in formal support roles, so they may not have anyone to turn to when they experience difficulties.</a:t>
            </a:r>
          </a:p>
        </p:txBody>
      </p:sp>
    </p:spTree>
    <p:extLst>
      <p:ext uri="{BB962C8B-B14F-4D97-AF65-F5344CB8AC3E}">
        <p14:creationId xmlns:p14="http://schemas.microsoft.com/office/powerpoint/2010/main" val="47029579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5BCEBD5B-1D7F-4DD9-AE10-502358DBB9E6}"/>
              </a:ext>
            </a:extLst>
          </p:cNvPr>
          <p:cNvSpPr txBox="1">
            <a:spLocks/>
          </p:cNvSpPr>
          <p:nvPr/>
        </p:nvSpPr>
        <p:spPr bwMode="auto">
          <a:xfrm>
            <a:off x="2114825" y="2664414"/>
            <a:ext cx="6745233" cy="13252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defTabSz="457200" rtl="0" eaLnBrk="0" fontAlgn="base" hangingPunct="0">
              <a:spcBef>
                <a:spcPct val="0"/>
              </a:spcBef>
              <a:spcAft>
                <a:spcPct val="0"/>
              </a:spcAft>
              <a:defRPr sz="3600" b="1" kern="1200">
                <a:solidFill>
                  <a:schemeClr val="accent5"/>
                </a:solidFill>
                <a:latin typeface="Century Gothic" panose="020B0502020202020204" pitchFamily="34" charset="0"/>
                <a:ea typeface="+mj-ea"/>
                <a:cs typeface="+mj-cs"/>
              </a:defRPr>
            </a:lvl1pPr>
            <a:lvl2pPr algn="l" defTabSz="457200" rtl="0" eaLnBrk="0" fontAlgn="base" hangingPunct="0">
              <a:spcBef>
                <a:spcPct val="0"/>
              </a:spcBef>
              <a:spcAft>
                <a:spcPct val="0"/>
              </a:spcAft>
              <a:defRPr sz="2800" b="1">
                <a:solidFill>
                  <a:srgbClr val="717074"/>
                </a:solidFill>
                <a:latin typeface="Calibri" pitchFamily="34" charset="0"/>
              </a:defRPr>
            </a:lvl2pPr>
            <a:lvl3pPr algn="l" defTabSz="457200" rtl="0" eaLnBrk="0" fontAlgn="base" hangingPunct="0">
              <a:spcBef>
                <a:spcPct val="0"/>
              </a:spcBef>
              <a:spcAft>
                <a:spcPct val="0"/>
              </a:spcAft>
              <a:defRPr sz="2800" b="1">
                <a:solidFill>
                  <a:srgbClr val="717074"/>
                </a:solidFill>
                <a:latin typeface="Calibri" pitchFamily="34" charset="0"/>
              </a:defRPr>
            </a:lvl3pPr>
            <a:lvl4pPr algn="l" defTabSz="457200" rtl="0" eaLnBrk="0" fontAlgn="base" hangingPunct="0">
              <a:spcBef>
                <a:spcPct val="0"/>
              </a:spcBef>
              <a:spcAft>
                <a:spcPct val="0"/>
              </a:spcAft>
              <a:defRPr sz="2800" b="1">
                <a:solidFill>
                  <a:srgbClr val="717074"/>
                </a:solidFill>
                <a:latin typeface="Calibri" pitchFamily="34" charset="0"/>
              </a:defRPr>
            </a:lvl4pPr>
            <a:lvl5pPr algn="l" defTabSz="457200" rtl="0" eaLnBrk="0" fontAlgn="base" hangingPunct="0">
              <a:spcBef>
                <a:spcPct val="0"/>
              </a:spcBef>
              <a:spcAft>
                <a:spcPct val="0"/>
              </a:spcAft>
              <a:defRPr sz="2800" b="1">
                <a:solidFill>
                  <a:srgbClr val="717074"/>
                </a:solidFill>
                <a:latin typeface="Calibri" pitchFamily="34" charset="0"/>
              </a:defRPr>
            </a:lvl5pPr>
            <a:lvl6pPr marL="457200" algn="l" defTabSz="457200" rtl="0" fontAlgn="base">
              <a:spcBef>
                <a:spcPct val="0"/>
              </a:spcBef>
              <a:spcAft>
                <a:spcPct val="0"/>
              </a:spcAft>
              <a:defRPr sz="2800" b="1">
                <a:solidFill>
                  <a:srgbClr val="5C6F7A"/>
                </a:solidFill>
                <a:latin typeface="Calibri" pitchFamily="34" charset="0"/>
              </a:defRPr>
            </a:lvl6pPr>
            <a:lvl7pPr marL="914400" algn="l" defTabSz="457200" rtl="0" fontAlgn="base">
              <a:spcBef>
                <a:spcPct val="0"/>
              </a:spcBef>
              <a:spcAft>
                <a:spcPct val="0"/>
              </a:spcAft>
              <a:defRPr sz="2800" b="1">
                <a:solidFill>
                  <a:srgbClr val="5C6F7A"/>
                </a:solidFill>
                <a:latin typeface="Calibri" pitchFamily="34" charset="0"/>
              </a:defRPr>
            </a:lvl7pPr>
            <a:lvl8pPr marL="1371600" algn="l" defTabSz="457200" rtl="0" fontAlgn="base">
              <a:spcBef>
                <a:spcPct val="0"/>
              </a:spcBef>
              <a:spcAft>
                <a:spcPct val="0"/>
              </a:spcAft>
              <a:defRPr sz="2800" b="1">
                <a:solidFill>
                  <a:srgbClr val="5C6F7A"/>
                </a:solidFill>
                <a:latin typeface="Calibri" pitchFamily="34" charset="0"/>
              </a:defRPr>
            </a:lvl8pPr>
            <a:lvl9pPr marL="1828800" algn="l" defTabSz="457200" rtl="0" fontAlgn="base">
              <a:spcBef>
                <a:spcPct val="0"/>
              </a:spcBef>
              <a:spcAft>
                <a:spcPct val="0"/>
              </a:spcAft>
              <a:defRPr sz="2800" b="1">
                <a:solidFill>
                  <a:srgbClr val="5C6F7A"/>
                </a:solidFill>
                <a:latin typeface="Calibri" pitchFamily="34" charset="0"/>
              </a:defRPr>
            </a:lvl9pPr>
          </a:lstStyle>
          <a:p>
            <a:r>
              <a:rPr lang="en-US">
                <a:solidFill>
                  <a:schemeClr val="tx2"/>
                </a:solidFill>
              </a:rPr>
              <a:t>QUESTION FOR TRAINERS</a:t>
            </a:r>
          </a:p>
        </p:txBody>
      </p:sp>
      <p:sp>
        <p:nvSpPr>
          <p:cNvPr id="8" name="Content Placeholder 2">
            <a:extLst>
              <a:ext uri="{FF2B5EF4-FFF2-40B4-BE49-F238E27FC236}">
                <a16:creationId xmlns:a16="http://schemas.microsoft.com/office/drawing/2014/main" id="{2EE9FFC3-91DD-4DCB-9AA1-1338E7C652A5}"/>
              </a:ext>
            </a:extLst>
          </p:cNvPr>
          <p:cNvSpPr txBox="1">
            <a:spLocks/>
          </p:cNvSpPr>
          <p:nvPr/>
        </p:nvSpPr>
        <p:spPr bwMode="auto">
          <a:xfrm>
            <a:off x="2114824" y="3989631"/>
            <a:ext cx="8653025" cy="137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lvl1pPr marL="342900" indent="-342900" algn="l" defTabSz="457200" rtl="0" eaLnBrk="0" fontAlgn="base" hangingPunct="0">
              <a:spcBef>
                <a:spcPct val="20000"/>
              </a:spcBef>
              <a:spcAft>
                <a:spcPct val="0"/>
              </a:spcAft>
              <a:buClr>
                <a:srgbClr val="309FCD"/>
              </a:buClr>
              <a:buFont typeface="Arial" panose="020B0604020202020204" pitchFamily="34" charset="0"/>
              <a:buChar char="•"/>
              <a:defRPr sz="2800" kern="1200">
                <a:solidFill>
                  <a:schemeClr val="tx2"/>
                </a:solidFill>
                <a:latin typeface="Century Gothic" panose="020B0502020202020204" pitchFamily="34" charset="0"/>
                <a:ea typeface="+mn-ea"/>
                <a:cs typeface="+mn-cs"/>
              </a:defRPr>
            </a:lvl1pPr>
            <a:lvl2pPr marL="742950" indent="-285750" algn="l" defTabSz="457200" rtl="0" eaLnBrk="0" fontAlgn="base" hangingPunct="0">
              <a:spcBef>
                <a:spcPct val="20000"/>
              </a:spcBef>
              <a:spcAft>
                <a:spcPct val="0"/>
              </a:spcAft>
              <a:buClr>
                <a:srgbClr val="309FCD"/>
              </a:buClr>
              <a:buFont typeface="Arial" panose="020B0604020202020204" pitchFamily="34" charset="0"/>
              <a:buChar char="–"/>
              <a:defRPr sz="2600" kern="1200">
                <a:solidFill>
                  <a:schemeClr val="tx2"/>
                </a:solidFill>
                <a:latin typeface="Century Gothic" panose="020B0502020202020204" pitchFamily="34" charset="0"/>
                <a:ea typeface="+mn-ea"/>
                <a:cs typeface="+mn-cs"/>
              </a:defRPr>
            </a:lvl2pPr>
            <a:lvl3pPr marL="1143000" indent="-228600" algn="l" defTabSz="457200" rtl="0" eaLnBrk="0" fontAlgn="base" hangingPunct="0">
              <a:spcBef>
                <a:spcPct val="20000"/>
              </a:spcBef>
              <a:spcAft>
                <a:spcPct val="0"/>
              </a:spcAft>
              <a:buClr>
                <a:srgbClr val="309FCD"/>
              </a:buClr>
              <a:buFont typeface="Arial" panose="020B0604020202020204" pitchFamily="34" charset="0"/>
              <a:buChar char="•"/>
              <a:defRPr sz="2400" kern="1200">
                <a:solidFill>
                  <a:schemeClr val="tx2"/>
                </a:solidFill>
                <a:latin typeface="Century Gothic" panose="020B0502020202020204" pitchFamily="34" charset="0"/>
                <a:ea typeface="+mn-ea"/>
                <a:cs typeface="+mn-cs"/>
              </a:defRPr>
            </a:lvl3pPr>
            <a:lvl4pPr marL="1600200" indent="-228600" algn="l" defTabSz="457200" rtl="0" eaLnBrk="0" fontAlgn="base" hangingPunct="0">
              <a:spcBef>
                <a:spcPct val="20000"/>
              </a:spcBef>
              <a:spcAft>
                <a:spcPct val="0"/>
              </a:spcAft>
              <a:buClr>
                <a:srgbClr val="309FCD"/>
              </a:buClr>
              <a:buFont typeface="Arial" panose="020B0604020202020204" pitchFamily="34" charset="0"/>
              <a:buChar char="–"/>
              <a:defRPr sz="2200" kern="1200">
                <a:solidFill>
                  <a:schemeClr val="tx2"/>
                </a:solidFill>
                <a:latin typeface="Century Gothic" panose="020B0502020202020204" pitchFamily="34" charset="0"/>
                <a:ea typeface="+mn-ea"/>
                <a:cs typeface="+mn-cs"/>
              </a:defRPr>
            </a:lvl4pPr>
            <a:lvl5pPr marL="2057400" indent="-228600" algn="l" defTabSz="457200" rtl="0" eaLnBrk="0" fontAlgn="base" hangingPunct="0">
              <a:spcBef>
                <a:spcPct val="20000"/>
              </a:spcBef>
              <a:spcAft>
                <a:spcPct val="0"/>
              </a:spcAft>
              <a:buClr>
                <a:srgbClr val="309FCD"/>
              </a:buClr>
              <a:buFont typeface="Arial" panose="020B0604020202020204" pitchFamily="34" charset="0"/>
              <a:buChar char="•"/>
              <a:defRPr kern="1200">
                <a:solidFill>
                  <a:schemeClr val="tx2"/>
                </a:solidFill>
                <a:latin typeface="Century Gothic" panose="020B0502020202020204" pitchFamily="34"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dirty="0">
                <a:solidFill>
                  <a:schemeClr val="accent5"/>
                </a:solidFill>
              </a:rPr>
              <a:t>What questions do you have about these concepts: compassion fatigue and vicarious trauma?</a:t>
            </a:r>
          </a:p>
        </p:txBody>
      </p:sp>
      <p:pic>
        <p:nvPicPr>
          <p:cNvPr id="9" name="Picture 8">
            <a:extLst>
              <a:ext uri="{FF2B5EF4-FFF2-40B4-BE49-F238E27FC236}">
                <a16:creationId xmlns:a16="http://schemas.microsoft.com/office/drawing/2014/main" id="{0154BC99-E935-445F-BEFB-2BEC789720C2}"/>
              </a:ext>
            </a:extLst>
          </p:cNvPr>
          <p:cNvPicPr>
            <a:picLocks noChangeAspect="1"/>
          </p:cNvPicPr>
          <p:nvPr/>
        </p:nvPicPr>
        <p:blipFill>
          <a:blip r:embed="rId3"/>
          <a:stretch>
            <a:fillRect/>
          </a:stretch>
        </p:blipFill>
        <p:spPr>
          <a:xfrm>
            <a:off x="2114825" y="1292814"/>
            <a:ext cx="1341120" cy="1371600"/>
          </a:xfrm>
          <a:prstGeom prst="rect">
            <a:avLst/>
          </a:prstGeom>
        </p:spPr>
      </p:pic>
    </p:spTree>
    <p:extLst>
      <p:ext uri="{BB962C8B-B14F-4D97-AF65-F5344CB8AC3E}">
        <p14:creationId xmlns:p14="http://schemas.microsoft.com/office/powerpoint/2010/main" val="105811316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39300" y="362886"/>
            <a:ext cx="9994973" cy="1077322"/>
          </a:xfrm>
        </p:spPr>
        <p:txBody>
          <a:bodyPr/>
          <a:lstStyle/>
          <a:p>
            <a:r>
              <a:rPr lang="en-US"/>
              <a:t>How can Ambassadors protect themselves?</a:t>
            </a:r>
          </a:p>
        </p:txBody>
      </p:sp>
      <p:pic>
        <p:nvPicPr>
          <p:cNvPr id="4" name="Picture 3"/>
          <p:cNvPicPr>
            <a:picLocks noChangeAspect="1"/>
          </p:cNvPicPr>
          <p:nvPr/>
        </p:nvPicPr>
        <p:blipFill rotWithShape="1">
          <a:blip r:embed="rId2">
            <a:duotone>
              <a:schemeClr val="accent5">
                <a:shade val="45000"/>
                <a:satMod val="135000"/>
              </a:schemeClr>
              <a:prstClr val="white"/>
            </a:duotone>
          </a:blip>
          <a:srcRect l="13" r="95177"/>
          <a:stretch/>
        </p:blipFill>
        <p:spPr>
          <a:xfrm>
            <a:off x="-1" y="0"/>
            <a:ext cx="591273" cy="6889488"/>
          </a:xfrm>
          <a:prstGeom prst="rect">
            <a:avLst/>
          </a:prstGeom>
        </p:spPr>
      </p:pic>
      <p:sp>
        <p:nvSpPr>
          <p:cNvPr id="5" name="Content Placeholder 5">
            <a:extLst>
              <a:ext uri="{FF2B5EF4-FFF2-40B4-BE49-F238E27FC236}">
                <a16:creationId xmlns:a16="http://schemas.microsoft.com/office/drawing/2014/main" id="{E9569E31-ABB3-4ADA-B8D8-3E29D42F0009}"/>
              </a:ext>
            </a:extLst>
          </p:cNvPr>
          <p:cNvSpPr txBox="1">
            <a:spLocks/>
          </p:cNvSpPr>
          <p:nvPr/>
        </p:nvSpPr>
        <p:spPr bwMode="auto">
          <a:xfrm>
            <a:off x="2900854" y="1699843"/>
            <a:ext cx="7646277" cy="10227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defTabSz="457200" rtl="0" eaLnBrk="0" fontAlgn="base" hangingPunct="0">
              <a:spcBef>
                <a:spcPct val="20000"/>
              </a:spcBef>
              <a:spcAft>
                <a:spcPct val="0"/>
              </a:spcAft>
              <a:buClr>
                <a:srgbClr val="309FCD"/>
              </a:buClr>
              <a:buFont typeface="Arial" panose="020B0604020202020204" pitchFamily="34" charset="0"/>
              <a:buChar char="•"/>
              <a:defRPr sz="2800" kern="1200">
                <a:solidFill>
                  <a:schemeClr val="tx2"/>
                </a:solidFill>
                <a:latin typeface="Century Gothic" panose="020B0502020202020204" pitchFamily="34" charset="0"/>
                <a:ea typeface="+mn-ea"/>
                <a:cs typeface="+mn-cs"/>
              </a:defRPr>
            </a:lvl1pPr>
            <a:lvl2pPr marL="742950" indent="-285750" algn="l" defTabSz="457200" rtl="0" eaLnBrk="0" fontAlgn="base" hangingPunct="0">
              <a:spcBef>
                <a:spcPct val="20000"/>
              </a:spcBef>
              <a:spcAft>
                <a:spcPct val="0"/>
              </a:spcAft>
              <a:buClr>
                <a:srgbClr val="309FCD"/>
              </a:buClr>
              <a:buFont typeface="Arial" panose="020B0604020202020204" pitchFamily="34" charset="0"/>
              <a:buChar char="–"/>
              <a:defRPr sz="2600" kern="1200">
                <a:solidFill>
                  <a:schemeClr val="tx2"/>
                </a:solidFill>
                <a:latin typeface="Century Gothic" panose="020B0502020202020204" pitchFamily="34" charset="0"/>
                <a:ea typeface="+mn-ea"/>
                <a:cs typeface="+mn-cs"/>
              </a:defRPr>
            </a:lvl2pPr>
            <a:lvl3pPr marL="1143000" indent="-228600" algn="l" defTabSz="457200" rtl="0" eaLnBrk="0" fontAlgn="base" hangingPunct="0">
              <a:spcBef>
                <a:spcPct val="20000"/>
              </a:spcBef>
              <a:spcAft>
                <a:spcPct val="0"/>
              </a:spcAft>
              <a:buClr>
                <a:srgbClr val="309FCD"/>
              </a:buClr>
              <a:buFont typeface="Arial" panose="020B0604020202020204" pitchFamily="34" charset="0"/>
              <a:buChar char="•"/>
              <a:defRPr sz="2400" kern="1200">
                <a:solidFill>
                  <a:schemeClr val="tx2"/>
                </a:solidFill>
                <a:latin typeface="Century Gothic" panose="020B0502020202020204" pitchFamily="34" charset="0"/>
                <a:ea typeface="+mn-ea"/>
                <a:cs typeface="+mn-cs"/>
              </a:defRPr>
            </a:lvl3pPr>
            <a:lvl4pPr marL="1600200" indent="-228600" algn="l" defTabSz="457200" rtl="0" eaLnBrk="0" fontAlgn="base" hangingPunct="0">
              <a:spcBef>
                <a:spcPct val="20000"/>
              </a:spcBef>
              <a:spcAft>
                <a:spcPct val="0"/>
              </a:spcAft>
              <a:buClr>
                <a:srgbClr val="309FCD"/>
              </a:buClr>
              <a:buFont typeface="Arial" panose="020B0604020202020204" pitchFamily="34" charset="0"/>
              <a:buChar char="–"/>
              <a:defRPr sz="2200" kern="1200">
                <a:solidFill>
                  <a:schemeClr val="tx2"/>
                </a:solidFill>
                <a:latin typeface="Century Gothic" panose="020B0502020202020204" pitchFamily="34" charset="0"/>
                <a:ea typeface="+mn-ea"/>
                <a:cs typeface="+mn-cs"/>
              </a:defRPr>
            </a:lvl4pPr>
            <a:lvl5pPr marL="2057400" indent="-228600" algn="l" defTabSz="457200" rtl="0" eaLnBrk="0" fontAlgn="base" hangingPunct="0">
              <a:spcBef>
                <a:spcPct val="20000"/>
              </a:spcBef>
              <a:spcAft>
                <a:spcPct val="0"/>
              </a:spcAft>
              <a:buClr>
                <a:srgbClr val="309FCD"/>
              </a:buClr>
              <a:buFont typeface="Arial" panose="020B0604020202020204" pitchFamily="34" charset="0"/>
              <a:buChar char="•"/>
              <a:defRPr kern="1200">
                <a:solidFill>
                  <a:schemeClr val="tx2"/>
                </a:solidFill>
                <a:latin typeface="Century Gothic" panose="020B0502020202020204" pitchFamily="34"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a:t>Ambassadors can </a:t>
            </a:r>
            <a:r>
              <a:rPr lang="en-US" b="1"/>
              <a:t>establish boundaries </a:t>
            </a:r>
            <a:r>
              <a:rPr lang="en-US"/>
              <a:t>to limit the personal impact of their work.</a:t>
            </a:r>
          </a:p>
        </p:txBody>
      </p:sp>
      <p:pic>
        <p:nvPicPr>
          <p:cNvPr id="6" name="Picture 5">
            <a:extLst>
              <a:ext uri="{FF2B5EF4-FFF2-40B4-BE49-F238E27FC236}">
                <a16:creationId xmlns:a16="http://schemas.microsoft.com/office/drawing/2014/main" id="{05E6DDAE-EF96-43C2-8A08-3F9780B1EE8C}"/>
              </a:ext>
            </a:extLst>
          </p:cNvPr>
          <p:cNvPicPr>
            <a:picLocks noChangeAspect="1"/>
          </p:cNvPicPr>
          <p:nvPr/>
        </p:nvPicPr>
        <p:blipFill rotWithShape="1">
          <a:blip r:embed="rId3"/>
          <a:srcRect l="38259" t="9344" r="38329" b="15821"/>
          <a:stretch/>
        </p:blipFill>
        <p:spPr>
          <a:xfrm>
            <a:off x="1553802" y="3291233"/>
            <a:ext cx="925158" cy="914400"/>
          </a:xfrm>
          <a:prstGeom prst="rect">
            <a:avLst/>
          </a:prstGeom>
        </p:spPr>
      </p:pic>
      <p:pic>
        <p:nvPicPr>
          <p:cNvPr id="7" name="Picture 6">
            <a:extLst>
              <a:ext uri="{FF2B5EF4-FFF2-40B4-BE49-F238E27FC236}">
                <a16:creationId xmlns:a16="http://schemas.microsoft.com/office/drawing/2014/main" id="{57B86100-7C24-4408-B4B7-1E095E293DD6}"/>
              </a:ext>
            </a:extLst>
          </p:cNvPr>
          <p:cNvPicPr>
            <a:picLocks noChangeAspect="1"/>
          </p:cNvPicPr>
          <p:nvPr/>
        </p:nvPicPr>
        <p:blipFill rotWithShape="1">
          <a:blip r:embed="rId3"/>
          <a:srcRect l="72324" t="9344" r="4418" b="15821"/>
          <a:stretch/>
        </p:blipFill>
        <p:spPr>
          <a:xfrm>
            <a:off x="1559889" y="4830681"/>
            <a:ext cx="919071" cy="914400"/>
          </a:xfrm>
          <a:prstGeom prst="rect">
            <a:avLst/>
          </a:prstGeom>
        </p:spPr>
      </p:pic>
      <p:pic>
        <p:nvPicPr>
          <p:cNvPr id="8" name="Picture 7">
            <a:extLst>
              <a:ext uri="{FF2B5EF4-FFF2-40B4-BE49-F238E27FC236}">
                <a16:creationId xmlns:a16="http://schemas.microsoft.com/office/drawing/2014/main" id="{3D423BF9-28B7-4B7D-B958-14339A8AE5CF}"/>
              </a:ext>
            </a:extLst>
          </p:cNvPr>
          <p:cNvPicPr>
            <a:picLocks noChangeAspect="1"/>
          </p:cNvPicPr>
          <p:nvPr/>
        </p:nvPicPr>
        <p:blipFill rotWithShape="1">
          <a:blip r:embed="rId3"/>
          <a:srcRect l="4111" t="9344" r="72631" b="15821"/>
          <a:stretch/>
        </p:blipFill>
        <p:spPr>
          <a:xfrm>
            <a:off x="1559889" y="1737968"/>
            <a:ext cx="919071" cy="914400"/>
          </a:xfrm>
          <a:prstGeom prst="rect">
            <a:avLst/>
          </a:prstGeom>
        </p:spPr>
      </p:pic>
      <p:sp>
        <p:nvSpPr>
          <p:cNvPr id="9" name="Content Placeholder 5">
            <a:extLst>
              <a:ext uri="{FF2B5EF4-FFF2-40B4-BE49-F238E27FC236}">
                <a16:creationId xmlns:a16="http://schemas.microsoft.com/office/drawing/2014/main" id="{B0F5874D-90C4-4FFD-98B3-3FBC9949DD15}"/>
              </a:ext>
            </a:extLst>
          </p:cNvPr>
          <p:cNvSpPr txBox="1">
            <a:spLocks/>
          </p:cNvSpPr>
          <p:nvPr/>
        </p:nvSpPr>
        <p:spPr bwMode="auto">
          <a:xfrm>
            <a:off x="2896090" y="4986362"/>
            <a:ext cx="7646277" cy="6030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defTabSz="457200" rtl="0" eaLnBrk="0" fontAlgn="base" hangingPunct="0">
              <a:spcBef>
                <a:spcPct val="20000"/>
              </a:spcBef>
              <a:spcAft>
                <a:spcPct val="0"/>
              </a:spcAft>
              <a:buClr>
                <a:srgbClr val="309FCD"/>
              </a:buClr>
              <a:buFont typeface="Arial" panose="020B0604020202020204" pitchFamily="34" charset="0"/>
              <a:buChar char="•"/>
              <a:defRPr sz="2800" kern="1200">
                <a:solidFill>
                  <a:schemeClr val="tx2"/>
                </a:solidFill>
                <a:latin typeface="Century Gothic" panose="020B0502020202020204" pitchFamily="34" charset="0"/>
                <a:ea typeface="+mn-ea"/>
                <a:cs typeface="+mn-cs"/>
              </a:defRPr>
            </a:lvl1pPr>
            <a:lvl2pPr marL="742950" indent="-285750" algn="l" defTabSz="457200" rtl="0" eaLnBrk="0" fontAlgn="base" hangingPunct="0">
              <a:spcBef>
                <a:spcPct val="20000"/>
              </a:spcBef>
              <a:spcAft>
                <a:spcPct val="0"/>
              </a:spcAft>
              <a:buClr>
                <a:srgbClr val="309FCD"/>
              </a:buClr>
              <a:buFont typeface="Arial" panose="020B0604020202020204" pitchFamily="34" charset="0"/>
              <a:buChar char="–"/>
              <a:defRPr sz="2600" kern="1200">
                <a:solidFill>
                  <a:schemeClr val="tx2"/>
                </a:solidFill>
                <a:latin typeface="Century Gothic" panose="020B0502020202020204" pitchFamily="34" charset="0"/>
                <a:ea typeface="+mn-ea"/>
                <a:cs typeface="+mn-cs"/>
              </a:defRPr>
            </a:lvl2pPr>
            <a:lvl3pPr marL="1143000" indent="-228600" algn="l" defTabSz="457200" rtl="0" eaLnBrk="0" fontAlgn="base" hangingPunct="0">
              <a:spcBef>
                <a:spcPct val="20000"/>
              </a:spcBef>
              <a:spcAft>
                <a:spcPct val="0"/>
              </a:spcAft>
              <a:buClr>
                <a:srgbClr val="309FCD"/>
              </a:buClr>
              <a:buFont typeface="Arial" panose="020B0604020202020204" pitchFamily="34" charset="0"/>
              <a:buChar char="•"/>
              <a:defRPr sz="2400" kern="1200">
                <a:solidFill>
                  <a:schemeClr val="tx2"/>
                </a:solidFill>
                <a:latin typeface="Century Gothic" panose="020B0502020202020204" pitchFamily="34" charset="0"/>
                <a:ea typeface="+mn-ea"/>
                <a:cs typeface="+mn-cs"/>
              </a:defRPr>
            </a:lvl3pPr>
            <a:lvl4pPr marL="1600200" indent="-228600" algn="l" defTabSz="457200" rtl="0" eaLnBrk="0" fontAlgn="base" hangingPunct="0">
              <a:spcBef>
                <a:spcPct val="20000"/>
              </a:spcBef>
              <a:spcAft>
                <a:spcPct val="0"/>
              </a:spcAft>
              <a:buClr>
                <a:srgbClr val="309FCD"/>
              </a:buClr>
              <a:buFont typeface="Arial" panose="020B0604020202020204" pitchFamily="34" charset="0"/>
              <a:buChar char="–"/>
              <a:defRPr sz="2200" kern="1200">
                <a:solidFill>
                  <a:schemeClr val="tx2"/>
                </a:solidFill>
                <a:latin typeface="Century Gothic" panose="020B0502020202020204" pitchFamily="34" charset="0"/>
                <a:ea typeface="+mn-ea"/>
                <a:cs typeface="+mn-cs"/>
              </a:defRPr>
            </a:lvl4pPr>
            <a:lvl5pPr marL="2057400" indent="-228600" algn="l" defTabSz="457200" rtl="0" eaLnBrk="0" fontAlgn="base" hangingPunct="0">
              <a:spcBef>
                <a:spcPct val="20000"/>
              </a:spcBef>
              <a:spcAft>
                <a:spcPct val="0"/>
              </a:spcAft>
              <a:buClr>
                <a:srgbClr val="309FCD"/>
              </a:buClr>
              <a:buFont typeface="Arial" panose="020B0604020202020204" pitchFamily="34" charset="0"/>
              <a:buChar char="•"/>
              <a:defRPr kern="1200">
                <a:solidFill>
                  <a:schemeClr val="tx2"/>
                </a:solidFill>
                <a:latin typeface="Century Gothic" panose="020B0502020202020204" pitchFamily="34"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a:t>Ambassadors can </a:t>
            </a:r>
            <a:r>
              <a:rPr lang="en-US" b="1"/>
              <a:t>practice self-care</a:t>
            </a:r>
            <a:r>
              <a:rPr lang="en-US"/>
              <a:t>.</a:t>
            </a:r>
          </a:p>
        </p:txBody>
      </p:sp>
      <p:sp>
        <p:nvSpPr>
          <p:cNvPr id="10" name="Content Placeholder 5">
            <a:extLst>
              <a:ext uri="{FF2B5EF4-FFF2-40B4-BE49-F238E27FC236}">
                <a16:creationId xmlns:a16="http://schemas.microsoft.com/office/drawing/2014/main" id="{490A24FF-2F60-4F4B-9294-8B4F22AA0A4F}"/>
              </a:ext>
            </a:extLst>
          </p:cNvPr>
          <p:cNvSpPr txBox="1">
            <a:spLocks/>
          </p:cNvSpPr>
          <p:nvPr/>
        </p:nvSpPr>
        <p:spPr bwMode="auto">
          <a:xfrm>
            <a:off x="2900854" y="3072238"/>
            <a:ext cx="7646277" cy="13400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defTabSz="457200" rtl="0" eaLnBrk="0" fontAlgn="base" hangingPunct="0">
              <a:spcBef>
                <a:spcPct val="20000"/>
              </a:spcBef>
              <a:spcAft>
                <a:spcPct val="0"/>
              </a:spcAft>
              <a:buClr>
                <a:srgbClr val="309FCD"/>
              </a:buClr>
              <a:buFont typeface="Arial" panose="020B0604020202020204" pitchFamily="34" charset="0"/>
              <a:buChar char="•"/>
              <a:defRPr sz="2800" kern="1200">
                <a:solidFill>
                  <a:schemeClr val="tx2"/>
                </a:solidFill>
                <a:latin typeface="Century Gothic" panose="020B0502020202020204" pitchFamily="34" charset="0"/>
                <a:ea typeface="+mn-ea"/>
                <a:cs typeface="+mn-cs"/>
              </a:defRPr>
            </a:lvl1pPr>
            <a:lvl2pPr marL="742950" indent="-285750" algn="l" defTabSz="457200" rtl="0" eaLnBrk="0" fontAlgn="base" hangingPunct="0">
              <a:spcBef>
                <a:spcPct val="20000"/>
              </a:spcBef>
              <a:spcAft>
                <a:spcPct val="0"/>
              </a:spcAft>
              <a:buClr>
                <a:srgbClr val="309FCD"/>
              </a:buClr>
              <a:buFont typeface="Arial" panose="020B0604020202020204" pitchFamily="34" charset="0"/>
              <a:buChar char="–"/>
              <a:defRPr sz="2600" kern="1200">
                <a:solidFill>
                  <a:schemeClr val="tx2"/>
                </a:solidFill>
                <a:latin typeface="Century Gothic" panose="020B0502020202020204" pitchFamily="34" charset="0"/>
                <a:ea typeface="+mn-ea"/>
                <a:cs typeface="+mn-cs"/>
              </a:defRPr>
            </a:lvl2pPr>
            <a:lvl3pPr marL="1143000" indent="-228600" algn="l" defTabSz="457200" rtl="0" eaLnBrk="0" fontAlgn="base" hangingPunct="0">
              <a:spcBef>
                <a:spcPct val="20000"/>
              </a:spcBef>
              <a:spcAft>
                <a:spcPct val="0"/>
              </a:spcAft>
              <a:buClr>
                <a:srgbClr val="309FCD"/>
              </a:buClr>
              <a:buFont typeface="Arial" panose="020B0604020202020204" pitchFamily="34" charset="0"/>
              <a:buChar char="•"/>
              <a:defRPr sz="2400" kern="1200">
                <a:solidFill>
                  <a:schemeClr val="tx2"/>
                </a:solidFill>
                <a:latin typeface="Century Gothic" panose="020B0502020202020204" pitchFamily="34" charset="0"/>
                <a:ea typeface="+mn-ea"/>
                <a:cs typeface="+mn-cs"/>
              </a:defRPr>
            </a:lvl3pPr>
            <a:lvl4pPr marL="1600200" indent="-228600" algn="l" defTabSz="457200" rtl="0" eaLnBrk="0" fontAlgn="base" hangingPunct="0">
              <a:spcBef>
                <a:spcPct val="20000"/>
              </a:spcBef>
              <a:spcAft>
                <a:spcPct val="0"/>
              </a:spcAft>
              <a:buClr>
                <a:srgbClr val="309FCD"/>
              </a:buClr>
              <a:buFont typeface="Arial" panose="020B0604020202020204" pitchFamily="34" charset="0"/>
              <a:buChar char="–"/>
              <a:defRPr sz="2200" kern="1200">
                <a:solidFill>
                  <a:schemeClr val="tx2"/>
                </a:solidFill>
                <a:latin typeface="Century Gothic" panose="020B0502020202020204" pitchFamily="34" charset="0"/>
                <a:ea typeface="+mn-ea"/>
                <a:cs typeface="+mn-cs"/>
              </a:defRPr>
            </a:lvl4pPr>
            <a:lvl5pPr marL="2057400" indent="-228600" algn="l" defTabSz="457200" rtl="0" eaLnBrk="0" fontAlgn="base" hangingPunct="0">
              <a:spcBef>
                <a:spcPct val="20000"/>
              </a:spcBef>
              <a:spcAft>
                <a:spcPct val="0"/>
              </a:spcAft>
              <a:buClr>
                <a:srgbClr val="309FCD"/>
              </a:buClr>
              <a:buFont typeface="Arial" panose="020B0604020202020204" pitchFamily="34" charset="0"/>
              <a:buChar char="•"/>
              <a:defRPr kern="1200">
                <a:solidFill>
                  <a:schemeClr val="tx2"/>
                </a:solidFill>
                <a:latin typeface="Century Gothic" panose="020B0502020202020204" pitchFamily="34"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a:t>Ambassadors can </a:t>
            </a:r>
            <a:r>
              <a:rPr lang="en-US" b="1"/>
              <a:t>listen</a:t>
            </a:r>
            <a:r>
              <a:rPr lang="en-US"/>
              <a:t> to their bodies, thoughts, and feelings so they can respond to their needs.</a:t>
            </a:r>
          </a:p>
        </p:txBody>
      </p:sp>
    </p:spTree>
    <p:extLst>
      <p:ext uri="{BB962C8B-B14F-4D97-AF65-F5344CB8AC3E}">
        <p14:creationId xmlns:p14="http://schemas.microsoft.com/office/powerpoint/2010/main" val="903160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Boundaries</a:t>
            </a:r>
          </a:p>
        </p:txBody>
      </p:sp>
      <p:sp>
        <p:nvSpPr>
          <p:cNvPr id="3" name="Content Placeholder 2"/>
          <p:cNvSpPr>
            <a:spLocks noGrp="1"/>
          </p:cNvSpPr>
          <p:nvPr>
            <p:ph idx="1"/>
          </p:nvPr>
        </p:nvSpPr>
        <p:spPr/>
        <p:txBody>
          <a:bodyPr/>
          <a:lstStyle/>
          <a:p>
            <a:pPr marL="0" indent="0">
              <a:buNone/>
            </a:pPr>
            <a:endParaRPr lang="en-US"/>
          </a:p>
          <a:p>
            <a:pPr marL="0" indent="0">
              <a:buNone/>
            </a:pPr>
            <a:endParaRPr lang="en-US"/>
          </a:p>
          <a:p>
            <a:pPr marL="0" indent="0">
              <a:buNone/>
            </a:pPr>
            <a:endParaRPr lang="en-US"/>
          </a:p>
          <a:p>
            <a:r>
              <a:rPr lang="en-US"/>
              <a:t>It is important for professionals in caring roles – such as counsellors and healthcare providers – to have strict boundaries. This is because:</a:t>
            </a:r>
          </a:p>
          <a:p>
            <a:pPr lvl="1"/>
            <a:r>
              <a:rPr lang="en-US"/>
              <a:t>Boundaries help protect them from inappropriate relationships.</a:t>
            </a:r>
          </a:p>
          <a:p>
            <a:pPr lvl="1"/>
            <a:r>
              <a:rPr lang="en-US"/>
              <a:t>Professionals need personal time so they can focus on their own needs.</a:t>
            </a:r>
          </a:p>
          <a:p>
            <a:endParaRPr lang="en-US"/>
          </a:p>
        </p:txBody>
      </p:sp>
      <p:pic>
        <p:nvPicPr>
          <p:cNvPr id="4" name="Picture 3"/>
          <p:cNvPicPr>
            <a:picLocks noChangeAspect="1"/>
          </p:cNvPicPr>
          <p:nvPr/>
        </p:nvPicPr>
        <p:blipFill rotWithShape="1">
          <a:blip r:embed="rId2">
            <a:duotone>
              <a:schemeClr val="accent5">
                <a:shade val="45000"/>
                <a:satMod val="135000"/>
              </a:schemeClr>
              <a:prstClr val="white"/>
            </a:duotone>
          </a:blip>
          <a:srcRect l="13" r="95177"/>
          <a:stretch/>
        </p:blipFill>
        <p:spPr>
          <a:xfrm>
            <a:off x="-1" y="0"/>
            <a:ext cx="591273" cy="6889488"/>
          </a:xfrm>
          <a:prstGeom prst="rect">
            <a:avLst/>
          </a:prstGeom>
        </p:spPr>
      </p:pic>
      <p:pic>
        <p:nvPicPr>
          <p:cNvPr id="5" name="Picture 4">
            <a:extLst>
              <a:ext uri="{FF2B5EF4-FFF2-40B4-BE49-F238E27FC236}">
                <a16:creationId xmlns:a16="http://schemas.microsoft.com/office/drawing/2014/main" id="{F11975F6-E78E-4C4E-A4BB-5FEAD70E61EA}"/>
              </a:ext>
            </a:extLst>
          </p:cNvPr>
          <p:cNvPicPr>
            <a:picLocks noChangeAspect="1"/>
          </p:cNvPicPr>
          <p:nvPr/>
        </p:nvPicPr>
        <p:blipFill>
          <a:blip r:embed="rId3"/>
          <a:stretch>
            <a:fillRect/>
          </a:stretch>
        </p:blipFill>
        <p:spPr>
          <a:xfrm>
            <a:off x="1676315" y="1527134"/>
            <a:ext cx="861987" cy="1143000"/>
          </a:xfrm>
          <a:prstGeom prst="rect">
            <a:avLst/>
          </a:prstGeom>
        </p:spPr>
      </p:pic>
      <p:sp>
        <p:nvSpPr>
          <p:cNvPr id="6" name="Content Placeholder 2">
            <a:extLst>
              <a:ext uri="{FF2B5EF4-FFF2-40B4-BE49-F238E27FC236}">
                <a16:creationId xmlns:a16="http://schemas.microsoft.com/office/drawing/2014/main" id="{A879612E-26D4-4E37-8C26-8618A161DC0F}"/>
              </a:ext>
            </a:extLst>
          </p:cNvPr>
          <p:cNvSpPr txBox="1">
            <a:spLocks/>
          </p:cNvSpPr>
          <p:nvPr/>
        </p:nvSpPr>
        <p:spPr bwMode="auto">
          <a:xfrm>
            <a:off x="2777336" y="1655017"/>
            <a:ext cx="7922365" cy="1015117"/>
          </a:xfrm>
          <a:prstGeom prst="rect">
            <a:avLst/>
          </a:prstGeom>
          <a:solidFill>
            <a:schemeClr val="bg1">
              <a:lumMod val="95000"/>
            </a:schemeClr>
          </a:solidFill>
          <a:ln>
            <a:solidFill>
              <a:schemeClr val="tx1"/>
            </a:solid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lvl1pPr marL="342900" indent="-342900" algn="l" defTabSz="457200" rtl="0" eaLnBrk="0" fontAlgn="base" hangingPunct="0">
              <a:spcBef>
                <a:spcPct val="20000"/>
              </a:spcBef>
              <a:spcAft>
                <a:spcPct val="0"/>
              </a:spcAft>
              <a:buClr>
                <a:srgbClr val="309FCD"/>
              </a:buClr>
              <a:buFont typeface="Arial" panose="020B0604020202020204" pitchFamily="34" charset="0"/>
              <a:buChar char="•"/>
              <a:defRPr sz="2800" kern="1200">
                <a:solidFill>
                  <a:schemeClr val="tx2"/>
                </a:solidFill>
                <a:latin typeface="Century Gothic" panose="020B0502020202020204" pitchFamily="34" charset="0"/>
                <a:ea typeface="+mn-ea"/>
                <a:cs typeface="+mn-cs"/>
              </a:defRPr>
            </a:lvl1pPr>
            <a:lvl2pPr marL="742950" indent="-285750" algn="l" defTabSz="457200" rtl="0" eaLnBrk="0" fontAlgn="base" hangingPunct="0">
              <a:spcBef>
                <a:spcPct val="20000"/>
              </a:spcBef>
              <a:spcAft>
                <a:spcPct val="0"/>
              </a:spcAft>
              <a:buClr>
                <a:srgbClr val="309FCD"/>
              </a:buClr>
              <a:buFont typeface="Arial" panose="020B0604020202020204" pitchFamily="34" charset="0"/>
              <a:buChar char="–"/>
              <a:defRPr sz="2600" kern="1200">
                <a:solidFill>
                  <a:schemeClr val="tx2"/>
                </a:solidFill>
                <a:latin typeface="Century Gothic" panose="020B0502020202020204" pitchFamily="34" charset="0"/>
                <a:ea typeface="+mn-ea"/>
                <a:cs typeface="+mn-cs"/>
              </a:defRPr>
            </a:lvl2pPr>
            <a:lvl3pPr marL="1143000" indent="-228600" algn="l" defTabSz="457200" rtl="0" eaLnBrk="0" fontAlgn="base" hangingPunct="0">
              <a:spcBef>
                <a:spcPct val="20000"/>
              </a:spcBef>
              <a:spcAft>
                <a:spcPct val="0"/>
              </a:spcAft>
              <a:buClr>
                <a:srgbClr val="309FCD"/>
              </a:buClr>
              <a:buFont typeface="Arial" panose="020B0604020202020204" pitchFamily="34" charset="0"/>
              <a:buChar char="•"/>
              <a:defRPr sz="2400" kern="1200">
                <a:solidFill>
                  <a:schemeClr val="tx2"/>
                </a:solidFill>
                <a:latin typeface="Century Gothic" panose="020B0502020202020204" pitchFamily="34" charset="0"/>
                <a:ea typeface="+mn-ea"/>
                <a:cs typeface="+mn-cs"/>
              </a:defRPr>
            </a:lvl3pPr>
            <a:lvl4pPr marL="1600200" indent="-228600" algn="l" defTabSz="457200" rtl="0" eaLnBrk="0" fontAlgn="base" hangingPunct="0">
              <a:spcBef>
                <a:spcPct val="20000"/>
              </a:spcBef>
              <a:spcAft>
                <a:spcPct val="0"/>
              </a:spcAft>
              <a:buClr>
                <a:srgbClr val="309FCD"/>
              </a:buClr>
              <a:buFont typeface="Arial" panose="020B0604020202020204" pitchFamily="34" charset="0"/>
              <a:buChar char="–"/>
              <a:defRPr sz="2200" kern="1200">
                <a:solidFill>
                  <a:schemeClr val="tx2"/>
                </a:solidFill>
                <a:latin typeface="Century Gothic" panose="020B0502020202020204" pitchFamily="34" charset="0"/>
                <a:ea typeface="+mn-ea"/>
                <a:cs typeface="+mn-cs"/>
              </a:defRPr>
            </a:lvl4pPr>
            <a:lvl5pPr marL="2057400" indent="-228600" algn="l" defTabSz="457200" rtl="0" eaLnBrk="0" fontAlgn="base" hangingPunct="0">
              <a:spcBef>
                <a:spcPct val="20000"/>
              </a:spcBef>
              <a:spcAft>
                <a:spcPct val="0"/>
              </a:spcAft>
              <a:buClr>
                <a:srgbClr val="309FCD"/>
              </a:buClr>
              <a:buFont typeface="Arial" panose="020B0604020202020204" pitchFamily="34" charset="0"/>
              <a:buChar char="•"/>
              <a:defRPr kern="1200">
                <a:solidFill>
                  <a:schemeClr val="tx2"/>
                </a:solidFill>
                <a:latin typeface="Century Gothic" panose="020B0502020202020204" pitchFamily="34"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000" b="1" dirty="0">
                <a:solidFill>
                  <a:schemeClr val="accent1">
                    <a:lumMod val="50000"/>
                  </a:schemeClr>
                </a:solidFill>
              </a:rPr>
              <a:t>Boundaries </a:t>
            </a:r>
            <a:r>
              <a:rPr lang="en-US" sz="2000" dirty="0">
                <a:solidFill>
                  <a:schemeClr val="accent1">
                    <a:lumMod val="50000"/>
                  </a:schemeClr>
                </a:solidFill>
              </a:rPr>
              <a:t>are guidelines that define what is and is not okay in any relationship, even though we do not necessarily think or talk about them.</a:t>
            </a:r>
          </a:p>
        </p:txBody>
      </p:sp>
    </p:spTree>
    <p:extLst>
      <p:ext uri="{BB962C8B-B14F-4D97-AF65-F5344CB8AC3E}">
        <p14:creationId xmlns:p14="http://schemas.microsoft.com/office/powerpoint/2010/main" val="30528784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80D2CD-DFD0-421F-BD20-3DC025711B4D}"/>
              </a:ext>
            </a:extLst>
          </p:cNvPr>
          <p:cNvSpPr>
            <a:spLocks noGrp="1"/>
          </p:cNvSpPr>
          <p:nvPr>
            <p:ph type="title"/>
          </p:nvPr>
        </p:nvSpPr>
        <p:spPr/>
        <p:txBody>
          <a:bodyPr/>
          <a:lstStyle/>
          <a:p>
            <a:r>
              <a:rPr lang="en-US"/>
              <a:t>Day 1 Agenda</a:t>
            </a:r>
          </a:p>
        </p:txBody>
      </p:sp>
      <p:pic>
        <p:nvPicPr>
          <p:cNvPr id="8" name="Picture 7">
            <a:extLst>
              <a:ext uri="{FF2B5EF4-FFF2-40B4-BE49-F238E27FC236}">
                <a16:creationId xmlns:a16="http://schemas.microsoft.com/office/drawing/2014/main" id="{0D7272A4-BCC1-4D08-8F3F-2DED8CF46890}"/>
              </a:ext>
            </a:extLst>
          </p:cNvPr>
          <p:cNvPicPr>
            <a:picLocks noChangeAspect="1"/>
          </p:cNvPicPr>
          <p:nvPr/>
        </p:nvPicPr>
        <p:blipFill>
          <a:blip r:embed="rId3"/>
          <a:stretch>
            <a:fillRect/>
          </a:stretch>
        </p:blipFill>
        <p:spPr>
          <a:xfrm rot="1508854">
            <a:off x="9764097" y="4525541"/>
            <a:ext cx="1770854" cy="1825122"/>
          </a:xfrm>
          <a:prstGeom prst="rect">
            <a:avLst/>
          </a:prstGeom>
        </p:spPr>
      </p:pic>
      <p:graphicFrame>
        <p:nvGraphicFramePr>
          <p:cNvPr id="5" name="Table 5">
            <a:extLst>
              <a:ext uri="{FF2B5EF4-FFF2-40B4-BE49-F238E27FC236}">
                <a16:creationId xmlns:a16="http://schemas.microsoft.com/office/drawing/2014/main" id="{5004AC0B-9DDC-47C9-B687-8F77BBBF3D8C}"/>
              </a:ext>
            </a:extLst>
          </p:cNvPr>
          <p:cNvGraphicFramePr>
            <a:graphicFrameLocks noGrp="1"/>
          </p:cNvGraphicFramePr>
          <p:nvPr>
            <p:ph idx="1"/>
            <p:extLst>
              <p:ext uri="{D42A27DB-BD31-4B8C-83A1-F6EECF244321}">
                <p14:modId xmlns:p14="http://schemas.microsoft.com/office/powerpoint/2010/main" val="2436748111"/>
              </p:ext>
            </p:extLst>
          </p:nvPr>
        </p:nvGraphicFramePr>
        <p:xfrm>
          <a:off x="1539301" y="1642345"/>
          <a:ext cx="7656754" cy="3337560"/>
        </p:xfrm>
        <a:graphic>
          <a:graphicData uri="http://schemas.openxmlformats.org/drawingml/2006/table">
            <a:tbl>
              <a:tblPr firstRow="1" bandRow="1">
                <a:tableStyleId>{5C22544A-7EE6-4342-B048-85BDC9FD1C3A}</a:tableStyleId>
              </a:tblPr>
              <a:tblGrid>
                <a:gridCol w="2108200">
                  <a:extLst>
                    <a:ext uri="{9D8B030D-6E8A-4147-A177-3AD203B41FA5}">
                      <a16:colId xmlns:a16="http://schemas.microsoft.com/office/drawing/2014/main" val="758180280"/>
                    </a:ext>
                  </a:extLst>
                </a:gridCol>
                <a:gridCol w="3289300">
                  <a:extLst>
                    <a:ext uri="{9D8B030D-6E8A-4147-A177-3AD203B41FA5}">
                      <a16:colId xmlns:a16="http://schemas.microsoft.com/office/drawing/2014/main" val="631806862"/>
                    </a:ext>
                  </a:extLst>
                </a:gridCol>
                <a:gridCol w="2259254">
                  <a:extLst>
                    <a:ext uri="{9D8B030D-6E8A-4147-A177-3AD203B41FA5}">
                      <a16:colId xmlns:a16="http://schemas.microsoft.com/office/drawing/2014/main" val="2207652724"/>
                    </a:ext>
                  </a:extLst>
                </a:gridCol>
              </a:tblGrid>
              <a:tr h="370840">
                <a:tc>
                  <a:txBody>
                    <a:bodyPr/>
                    <a:lstStyle/>
                    <a:p>
                      <a:r>
                        <a:rPr lang="en-US"/>
                        <a:t>Time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a:t>Session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a:t>Facilitator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37451458"/>
                  </a:ext>
                </a:extLst>
              </a:tr>
              <a:tr h="370840">
                <a:tc>
                  <a:txBody>
                    <a:bodyPr/>
                    <a:lstStyle/>
                    <a:p>
                      <a:r>
                        <a:rPr lang="en-US" dirty="0">
                          <a:highlight>
                            <a:srgbClr val="FFFF00"/>
                          </a:highlight>
                        </a:rPr>
                        <a:t>15 minutes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a:t>Welcome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a:highlight>
                            <a:srgbClr val="FFFF00"/>
                          </a:highlight>
                        </a:rPr>
                        <a:t>NAME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09219839"/>
                  </a:ext>
                </a:extLst>
              </a:tr>
              <a:tr h="370840">
                <a:tc>
                  <a:txBody>
                    <a:bodyPr/>
                    <a:lstStyle/>
                    <a:p>
                      <a:r>
                        <a:rPr lang="en-US" dirty="0">
                          <a:highlight>
                            <a:srgbClr val="FFFF00"/>
                          </a:highlight>
                        </a:rPr>
                        <a:t>5 minutes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a:t>Training Introduction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a:highlight>
                            <a:srgbClr val="FFFF00"/>
                          </a:highlight>
                        </a:rPr>
                        <a:t>NAME</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38548385"/>
                  </a:ext>
                </a:extLst>
              </a:tr>
              <a:tr h="370840">
                <a:tc>
                  <a:txBody>
                    <a:bodyPr/>
                    <a:lstStyle/>
                    <a:p>
                      <a:r>
                        <a:rPr lang="en-US" dirty="0">
                          <a:highlight>
                            <a:srgbClr val="FFFF00"/>
                          </a:highlight>
                        </a:rPr>
                        <a:t>30 minutes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a:t>Facilitator Preparation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a:highlight>
                            <a:srgbClr val="FFFF00"/>
                          </a:highlight>
                        </a:rPr>
                        <a:t>NAME</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05744129"/>
                  </a:ext>
                </a:extLst>
              </a:tr>
              <a:tr h="370840">
                <a:tc>
                  <a:txBody>
                    <a:bodyPr/>
                    <a:lstStyle/>
                    <a:p>
                      <a:r>
                        <a:rPr lang="en-US" dirty="0">
                          <a:highlight>
                            <a:srgbClr val="FFFF00"/>
                          </a:highlight>
                        </a:rPr>
                        <a:t>10 minutes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a:t>BREAK</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38721192"/>
                  </a:ext>
                </a:extLst>
              </a:tr>
              <a:tr h="370840">
                <a:tc>
                  <a:txBody>
                    <a:bodyPr/>
                    <a:lstStyle/>
                    <a:p>
                      <a:r>
                        <a:rPr lang="en-US" dirty="0">
                          <a:highlight>
                            <a:srgbClr val="FFFF00"/>
                          </a:highlight>
                        </a:rPr>
                        <a:t>20 minutes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a:t>Ambassador Skills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highlight>
                            <a:srgbClr val="FFFF00"/>
                          </a:highlight>
                        </a:rPr>
                        <a:t>NAME</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23718507"/>
                  </a:ext>
                </a:extLst>
              </a:tr>
              <a:tr h="370840">
                <a:tc>
                  <a:txBody>
                    <a:bodyPr/>
                    <a:lstStyle/>
                    <a:p>
                      <a:r>
                        <a:rPr lang="en-US" dirty="0">
                          <a:highlight>
                            <a:srgbClr val="FFFF00"/>
                          </a:highlight>
                        </a:rPr>
                        <a:t>35 minutes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a:t>Activity: Case Study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highlight>
                            <a:srgbClr val="FFFF00"/>
                          </a:highlight>
                        </a:rPr>
                        <a:t>NAME</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74434881"/>
                  </a:ext>
                </a:extLst>
              </a:tr>
              <a:tr h="370840">
                <a:tc>
                  <a:txBody>
                    <a:bodyPr/>
                    <a:lstStyle/>
                    <a:p>
                      <a:r>
                        <a:rPr lang="en-US" dirty="0">
                          <a:highlight>
                            <a:srgbClr val="FFFF00"/>
                          </a:highlight>
                        </a:rPr>
                        <a:t>5 minutes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a:t>Homework</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highlight>
                            <a:srgbClr val="FFFF00"/>
                          </a:highlight>
                        </a:rPr>
                        <a:t>NAME</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70184766"/>
                  </a:ext>
                </a:extLst>
              </a:tr>
              <a:tr h="370840">
                <a:tc>
                  <a:txBody>
                    <a:bodyPr/>
                    <a:lstStyle/>
                    <a:p>
                      <a:r>
                        <a:rPr lang="en-US" dirty="0">
                          <a:highlight>
                            <a:srgbClr val="FFFF00"/>
                          </a:highlight>
                        </a:rPr>
                        <a:t>30 minutes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a:t>Activity: Mentorship Teams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a:t>ALL MENTORS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81308400"/>
                  </a:ext>
                </a:extLst>
              </a:tr>
            </a:tbl>
          </a:graphicData>
        </a:graphic>
      </p:graphicFrame>
      <p:sp>
        <p:nvSpPr>
          <p:cNvPr id="4" name="Slide Number Placeholder 3">
            <a:extLst>
              <a:ext uri="{FF2B5EF4-FFF2-40B4-BE49-F238E27FC236}">
                <a16:creationId xmlns:a16="http://schemas.microsoft.com/office/drawing/2014/main" id="{1F9E72A9-33F2-4388-BE6F-FFC2EE1E5F44}"/>
              </a:ext>
            </a:extLst>
          </p:cNvPr>
          <p:cNvSpPr>
            <a:spLocks noGrp="1"/>
          </p:cNvSpPr>
          <p:nvPr>
            <p:ph type="sldNum" sz="quarter" idx="10"/>
          </p:nvPr>
        </p:nvSpPr>
        <p:spPr/>
        <p:txBody>
          <a:bodyPr/>
          <a:lstStyle/>
          <a:p>
            <a:pPr>
              <a:defRPr/>
            </a:pPr>
            <a:fld id="{4C0A3798-3E55-40AD-888C-464D28038119}" type="slidenum">
              <a:rPr lang="en-US" smtClean="0"/>
              <a:pPr>
                <a:defRPr/>
              </a:pPr>
              <a:t>4</a:t>
            </a:fld>
            <a:endParaRPr lang="en-US"/>
          </a:p>
        </p:txBody>
      </p:sp>
    </p:spTree>
    <p:extLst>
      <p:ext uri="{BB962C8B-B14F-4D97-AF65-F5344CB8AC3E}">
        <p14:creationId xmlns:p14="http://schemas.microsoft.com/office/powerpoint/2010/main" val="2818464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Boundaries (cont.)</a:t>
            </a:r>
          </a:p>
        </p:txBody>
      </p:sp>
      <p:sp>
        <p:nvSpPr>
          <p:cNvPr id="3" name="Content Placeholder 2"/>
          <p:cNvSpPr>
            <a:spLocks noGrp="1"/>
          </p:cNvSpPr>
          <p:nvPr>
            <p:ph idx="1"/>
          </p:nvPr>
        </p:nvSpPr>
        <p:spPr>
          <a:xfrm>
            <a:off x="1539302" y="1519588"/>
            <a:ext cx="4685035" cy="4445370"/>
          </a:xfrm>
        </p:spPr>
        <p:txBody>
          <a:bodyPr/>
          <a:lstStyle/>
          <a:p>
            <a:r>
              <a:rPr lang="en-US"/>
              <a:t>If Ambassadors do not set boundaries, they are at risk of developing compassion fatigue and vicarious trauma.</a:t>
            </a:r>
          </a:p>
        </p:txBody>
      </p:sp>
      <p:pic>
        <p:nvPicPr>
          <p:cNvPr id="4" name="Picture 3"/>
          <p:cNvPicPr>
            <a:picLocks noChangeAspect="1"/>
          </p:cNvPicPr>
          <p:nvPr/>
        </p:nvPicPr>
        <p:blipFill rotWithShape="1">
          <a:blip r:embed="rId2">
            <a:duotone>
              <a:schemeClr val="accent5">
                <a:shade val="45000"/>
                <a:satMod val="135000"/>
              </a:schemeClr>
              <a:prstClr val="white"/>
            </a:duotone>
          </a:blip>
          <a:srcRect l="13" r="95177"/>
          <a:stretch/>
        </p:blipFill>
        <p:spPr>
          <a:xfrm>
            <a:off x="-1" y="0"/>
            <a:ext cx="591273" cy="6889488"/>
          </a:xfrm>
          <a:prstGeom prst="rect">
            <a:avLst/>
          </a:prstGeom>
        </p:spPr>
      </p:pic>
      <p:pic>
        <p:nvPicPr>
          <p:cNvPr id="14" name="Picture 13">
            <a:extLst>
              <a:ext uri="{FF2B5EF4-FFF2-40B4-BE49-F238E27FC236}">
                <a16:creationId xmlns:a16="http://schemas.microsoft.com/office/drawing/2014/main" id="{7FB57627-6453-4FE1-802B-FC7CCAC2AFD6}"/>
              </a:ext>
            </a:extLst>
          </p:cNvPr>
          <p:cNvPicPr>
            <a:picLocks noChangeAspect="1"/>
          </p:cNvPicPr>
          <p:nvPr/>
        </p:nvPicPr>
        <p:blipFill>
          <a:blip r:embed="rId3"/>
          <a:stretch>
            <a:fillRect/>
          </a:stretch>
        </p:blipFill>
        <p:spPr>
          <a:xfrm>
            <a:off x="7644409" y="501950"/>
            <a:ext cx="2334670" cy="2358989"/>
          </a:xfrm>
          <a:prstGeom prst="rect">
            <a:avLst/>
          </a:prstGeom>
        </p:spPr>
      </p:pic>
      <p:pic>
        <p:nvPicPr>
          <p:cNvPr id="13" name="Picture 12">
            <a:extLst>
              <a:ext uri="{FF2B5EF4-FFF2-40B4-BE49-F238E27FC236}">
                <a16:creationId xmlns:a16="http://schemas.microsoft.com/office/drawing/2014/main" id="{52FEC581-7293-4302-BFE7-F617ECED3879}"/>
              </a:ext>
            </a:extLst>
          </p:cNvPr>
          <p:cNvPicPr>
            <a:picLocks noChangeAspect="1"/>
          </p:cNvPicPr>
          <p:nvPr/>
        </p:nvPicPr>
        <p:blipFill>
          <a:blip r:embed="rId4"/>
          <a:stretch>
            <a:fillRect/>
          </a:stretch>
        </p:blipFill>
        <p:spPr>
          <a:xfrm>
            <a:off x="8194092" y="3031958"/>
            <a:ext cx="1235304" cy="3324092"/>
          </a:xfrm>
          <a:prstGeom prst="rect">
            <a:avLst/>
          </a:prstGeom>
        </p:spPr>
      </p:pic>
    </p:spTree>
    <p:extLst>
      <p:ext uri="{BB962C8B-B14F-4D97-AF65-F5344CB8AC3E}">
        <p14:creationId xmlns:p14="http://schemas.microsoft.com/office/powerpoint/2010/main" val="62985922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Boundaries (cont.)</a:t>
            </a:r>
          </a:p>
        </p:txBody>
      </p:sp>
      <p:sp>
        <p:nvSpPr>
          <p:cNvPr id="3" name="Content Placeholder 2"/>
          <p:cNvSpPr>
            <a:spLocks noGrp="1"/>
          </p:cNvSpPr>
          <p:nvPr>
            <p:ph idx="1"/>
          </p:nvPr>
        </p:nvSpPr>
        <p:spPr/>
        <p:txBody>
          <a:bodyPr/>
          <a:lstStyle/>
          <a:p>
            <a:r>
              <a:rPr lang="en-US" dirty="0"/>
              <a:t>Ambassadors can use a range of strategies to establish and communicate boundaries, including:</a:t>
            </a:r>
          </a:p>
          <a:p>
            <a:pPr lvl="1"/>
            <a:r>
              <a:rPr lang="en-US" dirty="0"/>
              <a:t>Communicating when they are working as Ambassadors and when they are not. This may include wearing a badge or restricting their role to certain locations or times.</a:t>
            </a:r>
          </a:p>
          <a:p>
            <a:pPr lvl="1"/>
            <a:r>
              <a:rPr lang="en-US" dirty="0"/>
              <a:t>Using a different sim card or social media account for their work as Ambassadors.</a:t>
            </a:r>
          </a:p>
          <a:p>
            <a:pPr lvl="1"/>
            <a:r>
              <a:rPr lang="en-US" dirty="0"/>
              <a:t>Being clear with peers about what their role is and is not.</a:t>
            </a:r>
          </a:p>
          <a:p>
            <a:pPr lvl="1"/>
            <a:endParaRPr lang="en-US" dirty="0"/>
          </a:p>
          <a:p>
            <a:endParaRPr lang="en-US" dirty="0"/>
          </a:p>
        </p:txBody>
      </p:sp>
      <p:pic>
        <p:nvPicPr>
          <p:cNvPr id="4" name="Picture 3"/>
          <p:cNvPicPr>
            <a:picLocks noChangeAspect="1"/>
          </p:cNvPicPr>
          <p:nvPr/>
        </p:nvPicPr>
        <p:blipFill rotWithShape="1">
          <a:blip r:embed="rId2">
            <a:duotone>
              <a:schemeClr val="accent5">
                <a:shade val="45000"/>
                <a:satMod val="135000"/>
              </a:schemeClr>
              <a:prstClr val="white"/>
            </a:duotone>
          </a:blip>
          <a:srcRect l="13" r="95177"/>
          <a:stretch/>
        </p:blipFill>
        <p:spPr>
          <a:xfrm>
            <a:off x="-1" y="0"/>
            <a:ext cx="591273" cy="6889488"/>
          </a:xfrm>
          <a:prstGeom prst="rect">
            <a:avLst/>
          </a:prstGeom>
        </p:spPr>
      </p:pic>
    </p:spTree>
    <p:extLst>
      <p:ext uri="{BB962C8B-B14F-4D97-AF65-F5344CB8AC3E}">
        <p14:creationId xmlns:p14="http://schemas.microsoft.com/office/powerpoint/2010/main" val="90564241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Self-Care</a:t>
            </a:r>
          </a:p>
        </p:txBody>
      </p:sp>
      <p:sp>
        <p:nvSpPr>
          <p:cNvPr id="3" name="Content Placeholder 2"/>
          <p:cNvSpPr>
            <a:spLocks noGrp="1"/>
          </p:cNvSpPr>
          <p:nvPr>
            <p:ph idx="1"/>
          </p:nvPr>
        </p:nvSpPr>
        <p:spPr>
          <a:xfrm>
            <a:off x="1539302" y="3144253"/>
            <a:ext cx="9536448" cy="3189674"/>
          </a:xfrm>
        </p:spPr>
        <p:txBody>
          <a:bodyPr/>
          <a:lstStyle/>
          <a:p>
            <a:r>
              <a:rPr lang="en-US" dirty="0"/>
              <a:t>The earlier we identify and respond to our needs, the easier it is to prevent ongoing bad thoughts, compassion fatigue, and vicarious trauma.</a:t>
            </a:r>
          </a:p>
          <a:p>
            <a:r>
              <a:rPr lang="en-US" dirty="0"/>
              <a:t>There is no right or wrong way to practice self-care.</a:t>
            </a:r>
          </a:p>
          <a:p>
            <a:pPr lvl="1"/>
            <a:r>
              <a:rPr lang="en-US" dirty="0"/>
              <a:t>Different people have different needs, so it is important to choose what works for you.</a:t>
            </a:r>
          </a:p>
          <a:p>
            <a:endParaRPr lang="en-US" dirty="0"/>
          </a:p>
        </p:txBody>
      </p:sp>
      <p:pic>
        <p:nvPicPr>
          <p:cNvPr id="4" name="Picture 3"/>
          <p:cNvPicPr>
            <a:picLocks noChangeAspect="1"/>
          </p:cNvPicPr>
          <p:nvPr/>
        </p:nvPicPr>
        <p:blipFill rotWithShape="1">
          <a:blip r:embed="rId2">
            <a:duotone>
              <a:schemeClr val="accent5">
                <a:shade val="45000"/>
                <a:satMod val="135000"/>
              </a:schemeClr>
              <a:prstClr val="white"/>
            </a:duotone>
          </a:blip>
          <a:srcRect l="13" r="95177"/>
          <a:stretch/>
        </p:blipFill>
        <p:spPr>
          <a:xfrm>
            <a:off x="-1" y="0"/>
            <a:ext cx="591273" cy="6889488"/>
          </a:xfrm>
          <a:prstGeom prst="rect">
            <a:avLst/>
          </a:prstGeom>
        </p:spPr>
      </p:pic>
      <p:pic>
        <p:nvPicPr>
          <p:cNvPr id="5" name="Picture 4">
            <a:extLst>
              <a:ext uri="{FF2B5EF4-FFF2-40B4-BE49-F238E27FC236}">
                <a16:creationId xmlns:a16="http://schemas.microsoft.com/office/drawing/2014/main" id="{0417DB35-37F2-4B15-B352-B0C1255A81A1}"/>
              </a:ext>
            </a:extLst>
          </p:cNvPr>
          <p:cNvPicPr>
            <a:picLocks noChangeAspect="1"/>
          </p:cNvPicPr>
          <p:nvPr/>
        </p:nvPicPr>
        <p:blipFill>
          <a:blip r:embed="rId3"/>
          <a:stretch>
            <a:fillRect/>
          </a:stretch>
        </p:blipFill>
        <p:spPr>
          <a:xfrm>
            <a:off x="1699723" y="1649015"/>
            <a:ext cx="861986" cy="1143000"/>
          </a:xfrm>
          <a:prstGeom prst="rect">
            <a:avLst/>
          </a:prstGeom>
        </p:spPr>
      </p:pic>
      <p:sp>
        <p:nvSpPr>
          <p:cNvPr id="6" name="Content Placeholder 2">
            <a:extLst>
              <a:ext uri="{FF2B5EF4-FFF2-40B4-BE49-F238E27FC236}">
                <a16:creationId xmlns:a16="http://schemas.microsoft.com/office/drawing/2014/main" id="{4D133E63-8006-472A-AC01-3908AC2B32B2}"/>
              </a:ext>
            </a:extLst>
          </p:cNvPr>
          <p:cNvSpPr txBox="1">
            <a:spLocks/>
          </p:cNvSpPr>
          <p:nvPr/>
        </p:nvSpPr>
        <p:spPr bwMode="auto">
          <a:xfrm>
            <a:off x="2800546" y="1720730"/>
            <a:ext cx="8275204" cy="1071285"/>
          </a:xfrm>
          <a:prstGeom prst="rect">
            <a:avLst/>
          </a:prstGeom>
          <a:solidFill>
            <a:schemeClr val="bg1">
              <a:lumMod val="95000"/>
            </a:schemeClr>
          </a:solidFill>
          <a:ln>
            <a:solidFill>
              <a:schemeClr val="tx1"/>
            </a:solid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lvl1pPr marL="342900" indent="-342900" algn="l" defTabSz="457200" rtl="0" eaLnBrk="0" fontAlgn="base" hangingPunct="0">
              <a:spcBef>
                <a:spcPct val="20000"/>
              </a:spcBef>
              <a:spcAft>
                <a:spcPct val="0"/>
              </a:spcAft>
              <a:buClr>
                <a:srgbClr val="309FCD"/>
              </a:buClr>
              <a:buFont typeface="Arial" panose="020B0604020202020204" pitchFamily="34" charset="0"/>
              <a:buChar char="•"/>
              <a:defRPr sz="2800" kern="1200">
                <a:solidFill>
                  <a:schemeClr val="tx2"/>
                </a:solidFill>
                <a:latin typeface="Century Gothic" panose="020B0502020202020204" pitchFamily="34" charset="0"/>
                <a:ea typeface="+mn-ea"/>
                <a:cs typeface="+mn-cs"/>
              </a:defRPr>
            </a:lvl1pPr>
            <a:lvl2pPr marL="742950" indent="-285750" algn="l" defTabSz="457200" rtl="0" eaLnBrk="0" fontAlgn="base" hangingPunct="0">
              <a:spcBef>
                <a:spcPct val="20000"/>
              </a:spcBef>
              <a:spcAft>
                <a:spcPct val="0"/>
              </a:spcAft>
              <a:buClr>
                <a:srgbClr val="309FCD"/>
              </a:buClr>
              <a:buFont typeface="Arial" panose="020B0604020202020204" pitchFamily="34" charset="0"/>
              <a:buChar char="–"/>
              <a:defRPr sz="2600" kern="1200">
                <a:solidFill>
                  <a:schemeClr val="tx2"/>
                </a:solidFill>
                <a:latin typeface="Century Gothic" panose="020B0502020202020204" pitchFamily="34" charset="0"/>
                <a:ea typeface="+mn-ea"/>
                <a:cs typeface="+mn-cs"/>
              </a:defRPr>
            </a:lvl2pPr>
            <a:lvl3pPr marL="1143000" indent="-228600" algn="l" defTabSz="457200" rtl="0" eaLnBrk="0" fontAlgn="base" hangingPunct="0">
              <a:spcBef>
                <a:spcPct val="20000"/>
              </a:spcBef>
              <a:spcAft>
                <a:spcPct val="0"/>
              </a:spcAft>
              <a:buClr>
                <a:srgbClr val="309FCD"/>
              </a:buClr>
              <a:buFont typeface="Arial" panose="020B0604020202020204" pitchFamily="34" charset="0"/>
              <a:buChar char="•"/>
              <a:defRPr sz="2400" kern="1200">
                <a:solidFill>
                  <a:schemeClr val="tx2"/>
                </a:solidFill>
                <a:latin typeface="Century Gothic" panose="020B0502020202020204" pitchFamily="34" charset="0"/>
                <a:ea typeface="+mn-ea"/>
                <a:cs typeface="+mn-cs"/>
              </a:defRPr>
            </a:lvl3pPr>
            <a:lvl4pPr marL="1600200" indent="-228600" algn="l" defTabSz="457200" rtl="0" eaLnBrk="0" fontAlgn="base" hangingPunct="0">
              <a:spcBef>
                <a:spcPct val="20000"/>
              </a:spcBef>
              <a:spcAft>
                <a:spcPct val="0"/>
              </a:spcAft>
              <a:buClr>
                <a:srgbClr val="309FCD"/>
              </a:buClr>
              <a:buFont typeface="Arial" panose="020B0604020202020204" pitchFamily="34" charset="0"/>
              <a:buChar char="–"/>
              <a:defRPr sz="2200" kern="1200">
                <a:solidFill>
                  <a:schemeClr val="tx2"/>
                </a:solidFill>
                <a:latin typeface="Century Gothic" panose="020B0502020202020204" pitchFamily="34" charset="0"/>
                <a:ea typeface="+mn-ea"/>
                <a:cs typeface="+mn-cs"/>
              </a:defRPr>
            </a:lvl4pPr>
            <a:lvl5pPr marL="2057400" indent="-228600" algn="l" defTabSz="457200" rtl="0" eaLnBrk="0" fontAlgn="base" hangingPunct="0">
              <a:spcBef>
                <a:spcPct val="20000"/>
              </a:spcBef>
              <a:spcAft>
                <a:spcPct val="0"/>
              </a:spcAft>
              <a:buClr>
                <a:srgbClr val="309FCD"/>
              </a:buClr>
              <a:buFont typeface="Arial" panose="020B0604020202020204" pitchFamily="34" charset="0"/>
              <a:buChar char="•"/>
              <a:defRPr kern="1200">
                <a:solidFill>
                  <a:schemeClr val="tx2"/>
                </a:solidFill>
                <a:latin typeface="Century Gothic" panose="020B0502020202020204" pitchFamily="34"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000" b="1" dirty="0">
                <a:solidFill>
                  <a:schemeClr val="accent1">
                    <a:lumMod val="50000"/>
                  </a:schemeClr>
                </a:solidFill>
              </a:rPr>
              <a:t>Self-Care </a:t>
            </a:r>
            <a:r>
              <a:rPr lang="en-US" sz="2000" dirty="0">
                <a:solidFill>
                  <a:schemeClr val="accent1">
                    <a:lumMod val="50000"/>
                  </a:schemeClr>
                </a:solidFill>
              </a:rPr>
              <a:t>is simply about taking care of ourselves and prioritizing our own needs. Practicing self-care means listening to our bodies, thoughts, and feelings, which allows us to identify our needs.</a:t>
            </a:r>
          </a:p>
        </p:txBody>
      </p:sp>
    </p:spTree>
    <p:extLst>
      <p:ext uri="{BB962C8B-B14F-4D97-AF65-F5344CB8AC3E}">
        <p14:creationId xmlns:p14="http://schemas.microsoft.com/office/powerpoint/2010/main" val="165266364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Self-Care (cont.)</a:t>
            </a:r>
          </a:p>
        </p:txBody>
      </p:sp>
      <p:sp>
        <p:nvSpPr>
          <p:cNvPr id="3" name="Content Placeholder 2"/>
          <p:cNvSpPr>
            <a:spLocks noGrp="1"/>
          </p:cNvSpPr>
          <p:nvPr>
            <p:ph idx="1"/>
          </p:nvPr>
        </p:nvSpPr>
        <p:spPr>
          <a:xfrm>
            <a:off x="1539302" y="1519588"/>
            <a:ext cx="9536448" cy="1077322"/>
          </a:xfrm>
        </p:spPr>
        <p:txBody>
          <a:bodyPr/>
          <a:lstStyle/>
          <a:p>
            <a:r>
              <a:rPr lang="en-US" dirty="0"/>
              <a:t>Some strategies that prevent or reduce the impact of compassion fatigue and vicarious trauma are:</a:t>
            </a:r>
          </a:p>
          <a:p>
            <a:endParaRPr lang="en-US" dirty="0"/>
          </a:p>
        </p:txBody>
      </p:sp>
      <p:pic>
        <p:nvPicPr>
          <p:cNvPr id="4" name="Picture 3"/>
          <p:cNvPicPr>
            <a:picLocks noChangeAspect="1"/>
          </p:cNvPicPr>
          <p:nvPr/>
        </p:nvPicPr>
        <p:blipFill rotWithShape="1">
          <a:blip r:embed="rId2">
            <a:duotone>
              <a:schemeClr val="accent5">
                <a:shade val="45000"/>
                <a:satMod val="135000"/>
              </a:schemeClr>
              <a:prstClr val="white"/>
            </a:duotone>
          </a:blip>
          <a:srcRect l="13" r="95177"/>
          <a:stretch/>
        </p:blipFill>
        <p:spPr>
          <a:xfrm>
            <a:off x="-1" y="0"/>
            <a:ext cx="591273" cy="6889488"/>
          </a:xfrm>
          <a:prstGeom prst="rect">
            <a:avLst/>
          </a:prstGeom>
        </p:spPr>
      </p:pic>
      <p:sp>
        <p:nvSpPr>
          <p:cNvPr id="10" name="TextBox 9">
            <a:extLst>
              <a:ext uri="{FF2B5EF4-FFF2-40B4-BE49-F238E27FC236}">
                <a16:creationId xmlns:a16="http://schemas.microsoft.com/office/drawing/2014/main" id="{789D79F4-9576-4C52-8394-2E4D270191F7}"/>
              </a:ext>
            </a:extLst>
          </p:cNvPr>
          <p:cNvSpPr txBox="1"/>
          <p:nvPr/>
        </p:nvSpPr>
        <p:spPr>
          <a:xfrm>
            <a:off x="2442039" y="2796233"/>
            <a:ext cx="6541539" cy="430887"/>
          </a:xfrm>
          <a:prstGeom prst="rect">
            <a:avLst/>
          </a:prstGeom>
          <a:noFill/>
        </p:spPr>
        <p:txBody>
          <a:bodyPr wrap="square" rtlCol="0">
            <a:spAutoFit/>
          </a:bodyPr>
          <a:lstStyle/>
          <a:p>
            <a:r>
              <a:rPr lang="en-US" sz="2200" b="1" dirty="0">
                <a:solidFill>
                  <a:schemeClr val="accent1">
                    <a:lumMod val="50000"/>
                  </a:schemeClr>
                </a:solidFill>
                <a:latin typeface="+mn-lt"/>
              </a:rPr>
              <a:t>Being kind and compassionate to yourself</a:t>
            </a:r>
          </a:p>
        </p:txBody>
      </p:sp>
      <p:sp>
        <p:nvSpPr>
          <p:cNvPr id="11" name="TextBox 10">
            <a:extLst>
              <a:ext uri="{FF2B5EF4-FFF2-40B4-BE49-F238E27FC236}">
                <a16:creationId xmlns:a16="http://schemas.microsoft.com/office/drawing/2014/main" id="{2D85DF37-B11C-456F-992F-3CD2C7FC769D}"/>
              </a:ext>
            </a:extLst>
          </p:cNvPr>
          <p:cNvSpPr txBox="1"/>
          <p:nvPr/>
        </p:nvSpPr>
        <p:spPr>
          <a:xfrm>
            <a:off x="2442040" y="3286097"/>
            <a:ext cx="4568360" cy="430887"/>
          </a:xfrm>
          <a:prstGeom prst="rect">
            <a:avLst/>
          </a:prstGeom>
          <a:noFill/>
        </p:spPr>
        <p:txBody>
          <a:bodyPr wrap="square" rtlCol="0">
            <a:spAutoFit/>
          </a:bodyPr>
          <a:lstStyle/>
          <a:p>
            <a:r>
              <a:rPr lang="en-US" sz="2200" b="1" dirty="0">
                <a:solidFill>
                  <a:schemeClr val="accent2">
                    <a:lumMod val="50000"/>
                  </a:schemeClr>
                </a:solidFill>
                <a:latin typeface="+mn-lt"/>
              </a:rPr>
              <a:t>Taking care of your physical needs</a:t>
            </a:r>
          </a:p>
        </p:txBody>
      </p:sp>
      <p:sp>
        <p:nvSpPr>
          <p:cNvPr id="12" name="TextBox 11">
            <a:extLst>
              <a:ext uri="{FF2B5EF4-FFF2-40B4-BE49-F238E27FC236}">
                <a16:creationId xmlns:a16="http://schemas.microsoft.com/office/drawing/2014/main" id="{A7F0E00B-1C7B-47C0-AADC-F8C205A815A1}"/>
              </a:ext>
            </a:extLst>
          </p:cNvPr>
          <p:cNvSpPr txBox="1"/>
          <p:nvPr/>
        </p:nvSpPr>
        <p:spPr>
          <a:xfrm>
            <a:off x="2442040" y="3775961"/>
            <a:ext cx="3652372" cy="430887"/>
          </a:xfrm>
          <a:prstGeom prst="rect">
            <a:avLst/>
          </a:prstGeom>
          <a:noFill/>
        </p:spPr>
        <p:txBody>
          <a:bodyPr wrap="square" rtlCol="0">
            <a:spAutoFit/>
          </a:bodyPr>
          <a:lstStyle/>
          <a:p>
            <a:r>
              <a:rPr lang="en-US" sz="2200" b="1" dirty="0">
                <a:solidFill>
                  <a:schemeClr val="accent3">
                    <a:lumMod val="50000"/>
                  </a:schemeClr>
                </a:solidFill>
                <a:latin typeface="+mn-lt"/>
              </a:rPr>
              <a:t>Doing something you enjoy</a:t>
            </a:r>
          </a:p>
        </p:txBody>
      </p:sp>
      <p:sp>
        <p:nvSpPr>
          <p:cNvPr id="13" name="TextBox 12">
            <a:extLst>
              <a:ext uri="{FF2B5EF4-FFF2-40B4-BE49-F238E27FC236}">
                <a16:creationId xmlns:a16="http://schemas.microsoft.com/office/drawing/2014/main" id="{EC525C7B-8F24-4908-BB3E-9EA6EFF8E974}"/>
              </a:ext>
            </a:extLst>
          </p:cNvPr>
          <p:cNvSpPr txBox="1"/>
          <p:nvPr/>
        </p:nvSpPr>
        <p:spPr>
          <a:xfrm>
            <a:off x="2442040" y="4265825"/>
            <a:ext cx="3652372" cy="430887"/>
          </a:xfrm>
          <a:prstGeom prst="rect">
            <a:avLst/>
          </a:prstGeom>
          <a:noFill/>
        </p:spPr>
        <p:txBody>
          <a:bodyPr wrap="square" rtlCol="0">
            <a:spAutoFit/>
          </a:bodyPr>
          <a:lstStyle/>
          <a:p>
            <a:r>
              <a:rPr lang="en-US" sz="2200" b="1" dirty="0">
                <a:solidFill>
                  <a:srgbClr val="F37421"/>
                </a:solidFill>
                <a:latin typeface="+mn-lt"/>
              </a:rPr>
              <a:t>Take a moment for yourself</a:t>
            </a:r>
          </a:p>
        </p:txBody>
      </p:sp>
      <p:sp>
        <p:nvSpPr>
          <p:cNvPr id="14" name="TextBox 13">
            <a:extLst>
              <a:ext uri="{FF2B5EF4-FFF2-40B4-BE49-F238E27FC236}">
                <a16:creationId xmlns:a16="http://schemas.microsoft.com/office/drawing/2014/main" id="{0F34FCE1-FEF7-4E54-8C60-8400C5189A29}"/>
              </a:ext>
            </a:extLst>
          </p:cNvPr>
          <p:cNvSpPr txBox="1"/>
          <p:nvPr/>
        </p:nvSpPr>
        <p:spPr>
          <a:xfrm>
            <a:off x="2442040" y="4755689"/>
            <a:ext cx="3493539" cy="430887"/>
          </a:xfrm>
          <a:prstGeom prst="rect">
            <a:avLst/>
          </a:prstGeom>
          <a:noFill/>
        </p:spPr>
        <p:txBody>
          <a:bodyPr wrap="square" rtlCol="0">
            <a:spAutoFit/>
          </a:bodyPr>
          <a:lstStyle/>
          <a:p>
            <a:r>
              <a:rPr lang="en-US" sz="2200" b="1" dirty="0">
                <a:solidFill>
                  <a:schemeClr val="accent5"/>
                </a:solidFill>
                <a:latin typeface="+mn-lt"/>
              </a:rPr>
              <a:t>Sharing how you are feeling</a:t>
            </a:r>
          </a:p>
        </p:txBody>
      </p:sp>
      <p:sp>
        <p:nvSpPr>
          <p:cNvPr id="15" name="TextBox 14">
            <a:extLst>
              <a:ext uri="{FF2B5EF4-FFF2-40B4-BE49-F238E27FC236}">
                <a16:creationId xmlns:a16="http://schemas.microsoft.com/office/drawing/2014/main" id="{9923DF08-8971-469E-9D5F-0899C01B4E5B}"/>
              </a:ext>
            </a:extLst>
          </p:cNvPr>
          <p:cNvSpPr txBox="1"/>
          <p:nvPr/>
        </p:nvSpPr>
        <p:spPr>
          <a:xfrm>
            <a:off x="2442040" y="5245553"/>
            <a:ext cx="6926549" cy="430887"/>
          </a:xfrm>
          <a:prstGeom prst="rect">
            <a:avLst/>
          </a:prstGeom>
          <a:noFill/>
        </p:spPr>
        <p:txBody>
          <a:bodyPr wrap="square" rtlCol="0">
            <a:spAutoFit/>
          </a:bodyPr>
          <a:lstStyle/>
          <a:p>
            <a:r>
              <a:rPr lang="en-US" sz="2200" b="1" dirty="0">
                <a:solidFill>
                  <a:schemeClr val="accent6">
                    <a:lumMod val="75000"/>
                  </a:schemeClr>
                </a:solidFill>
                <a:latin typeface="+mn-lt"/>
              </a:rPr>
              <a:t>Connecting with your spiritual self or value systems</a:t>
            </a:r>
          </a:p>
        </p:txBody>
      </p:sp>
    </p:spTree>
    <p:extLst>
      <p:ext uri="{BB962C8B-B14F-4D97-AF65-F5344CB8AC3E}">
        <p14:creationId xmlns:p14="http://schemas.microsoft.com/office/powerpoint/2010/main" val="145597974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5BCEBD5B-1D7F-4DD9-AE10-502358DBB9E6}"/>
              </a:ext>
            </a:extLst>
          </p:cNvPr>
          <p:cNvSpPr txBox="1">
            <a:spLocks/>
          </p:cNvSpPr>
          <p:nvPr/>
        </p:nvSpPr>
        <p:spPr bwMode="auto">
          <a:xfrm>
            <a:off x="2114825" y="2090975"/>
            <a:ext cx="6745233" cy="13252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defTabSz="457200" rtl="0" eaLnBrk="0" fontAlgn="base" hangingPunct="0">
              <a:spcBef>
                <a:spcPct val="0"/>
              </a:spcBef>
              <a:spcAft>
                <a:spcPct val="0"/>
              </a:spcAft>
              <a:defRPr sz="3600" b="1" kern="1200">
                <a:solidFill>
                  <a:schemeClr val="accent5"/>
                </a:solidFill>
                <a:latin typeface="Century Gothic" panose="020B0502020202020204" pitchFamily="34" charset="0"/>
                <a:ea typeface="+mj-ea"/>
                <a:cs typeface="+mj-cs"/>
              </a:defRPr>
            </a:lvl1pPr>
            <a:lvl2pPr algn="l" defTabSz="457200" rtl="0" eaLnBrk="0" fontAlgn="base" hangingPunct="0">
              <a:spcBef>
                <a:spcPct val="0"/>
              </a:spcBef>
              <a:spcAft>
                <a:spcPct val="0"/>
              </a:spcAft>
              <a:defRPr sz="2800" b="1">
                <a:solidFill>
                  <a:srgbClr val="717074"/>
                </a:solidFill>
                <a:latin typeface="Calibri" pitchFamily="34" charset="0"/>
              </a:defRPr>
            </a:lvl2pPr>
            <a:lvl3pPr algn="l" defTabSz="457200" rtl="0" eaLnBrk="0" fontAlgn="base" hangingPunct="0">
              <a:spcBef>
                <a:spcPct val="0"/>
              </a:spcBef>
              <a:spcAft>
                <a:spcPct val="0"/>
              </a:spcAft>
              <a:defRPr sz="2800" b="1">
                <a:solidFill>
                  <a:srgbClr val="717074"/>
                </a:solidFill>
                <a:latin typeface="Calibri" pitchFamily="34" charset="0"/>
              </a:defRPr>
            </a:lvl3pPr>
            <a:lvl4pPr algn="l" defTabSz="457200" rtl="0" eaLnBrk="0" fontAlgn="base" hangingPunct="0">
              <a:spcBef>
                <a:spcPct val="0"/>
              </a:spcBef>
              <a:spcAft>
                <a:spcPct val="0"/>
              </a:spcAft>
              <a:defRPr sz="2800" b="1">
                <a:solidFill>
                  <a:srgbClr val="717074"/>
                </a:solidFill>
                <a:latin typeface="Calibri" pitchFamily="34" charset="0"/>
              </a:defRPr>
            </a:lvl4pPr>
            <a:lvl5pPr algn="l" defTabSz="457200" rtl="0" eaLnBrk="0" fontAlgn="base" hangingPunct="0">
              <a:spcBef>
                <a:spcPct val="0"/>
              </a:spcBef>
              <a:spcAft>
                <a:spcPct val="0"/>
              </a:spcAft>
              <a:defRPr sz="2800" b="1">
                <a:solidFill>
                  <a:srgbClr val="717074"/>
                </a:solidFill>
                <a:latin typeface="Calibri" pitchFamily="34" charset="0"/>
              </a:defRPr>
            </a:lvl5pPr>
            <a:lvl6pPr marL="457200" algn="l" defTabSz="457200" rtl="0" fontAlgn="base">
              <a:spcBef>
                <a:spcPct val="0"/>
              </a:spcBef>
              <a:spcAft>
                <a:spcPct val="0"/>
              </a:spcAft>
              <a:defRPr sz="2800" b="1">
                <a:solidFill>
                  <a:srgbClr val="5C6F7A"/>
                </a:solidFill>
                <a:latin typeface="Calibri" pitchFamily="34" charset="0"/>
              </a:defRPr>
            </a:lvl6pPr>
            <a:lvl7pPr marL="914400" algn="l" defTabSz="457200" rtl="0" fontAlgn="base">
              <a:spcBef>
                <a:spcPct val="0"/>
              </a:spcBef>
              <a:spcAft>
                <a:spcPct val="0"/>
              </a:spcAft>
              <a:defRPr sz="2800" b="1">
                <a:solidFill>
                  <a:srgbClr val="5C6F7A"/>
                </a:solidFill>
                <a:latin typeface="Calibri" pitchFamily="34" charset="0"/>
              </a:defRPr>
            </a:lvl7pPr>
            <a:lvl8pPr marL="1371600" algn="l" defTabSz="457200" rtl="0" fontAlgn="base">
              <a:spcBef>
                <a:spcPct val="0"/>
              </a:spcBef>
              <a:spcAft>
                <a:spcPct val="0"/>
              </a:spcAft>
              <a:defRPr sz="2800" b="1">
                <a:solidFill>
                  <a:srgbClr val="5C6F7A"/>
                </a:solidFill>
                <a:latin typeface="Calibri" pitchFamily="34" charset="0"/>
              </a:defRPr>
            </a:lvl8pPr>
            <a:lvl9pPr marL="1828800" algn="l" defTabSz="457200" rtl="0" fontAlgn="base">
              <a:spcBef>
                <a:spcPct val="0"/>
              </a:spcBef>
              <a:spcAft>
                <a:spcPct val="0"/>
              </a:spcAft>
              <a:defRPr sz="2800" b="1">
                <a:solidFill>
                  <a:srgbClr val="5C6F7A"/>
                </a:solidFill>
                <a:latin typeface="Calibri" pitchFamily="34" charset="0"/>
              </a:defRPr>
            </a:lvl9pPr>
          </a:lstStyle>
          <a:p>
            <a:r>
              <a:rPr lang="en-US">
                <a:solidFill>
                  <a:schemeClr val="tx2"/>
                </a:solidFill>
              </a:rPr>
              <a:t>QUESTION FOR TRAINERS</a:t>
            </a:r>
          </a:p>
        </p:txBody>
      </p:sp>
      <p:sp>
        <p:nvSpPr>
          <p:cNvPr id="8" name="Content Placeholder 2">
            <a:extLst>
              <a:ext uri="{FF2B5EF4-FFF2-40B4-BE49-F238E27FC236}">
                <a16:creationId xmlns:a16="http://schemas.microsoft.com/office/drawing/2014/main" id="{2EE9FFC3-91DD-4DCB-9AA1-1338E7C652A5}"/>
              </a:ext>
            </a:extLst>
          </p:cNvPr>
          <p:cNvSpPr txBox="1">
            <a:spLocks/>
          </p:cNvSpPr>
          <p:nvPr/>
        </p:nvSpPr>
        <p:spPr bwMode="auto">
          <a:xfrm>
            <a:off x="2114824" y="3416191"/>
            <a:ext cx="8653025" cy="27224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lnSpcReduction="10000"/>
          </a:bodyPr>
          <a:lstStyle>
            <a:lvl1pPr marL="342900" indent="-342900" algn="l" defTabSz="457200" rtl="0" eaLnBrk="0" fontAlgn="base" hangingPunct="0">
              <a:spcBef>
                <a:spcPct val="20000"/>
              </a:spcBef>
              <a:spcAft>
                <a:spcPct val="0"/>
              </a:spcAft>
              <a:buClr>
                <a:srgbClr val="309FCD"/>
              </a:buClr>
              <a:buFont typeface="Arial" panose="020B0604020202020204" pitchFamily="34" charset="0"/>
              <a:buChar char="•"/>
              <a:defRPr sz="2800" kern="1200">
                <a:solidFill>
                  <a:schemeClr val="tx2"/>
                </a:solidFill>
                <a:latin typeface="Century Gothic" panose="020B0502020202020204" pitchFamily="34" charset="0"/>
                <a:ea typeface="+mn-ea"/>
                <a:cs typeface="+mn-cs"/>
              </a:defRPr>
            </a:lvl1pPr>
            <a:lvl2pPr marL="742950" indent="-285750" algn="l" defTabSz="457200" rtl="0" eaLnBrk="0" fontAlgn="base" hangingPunct="0">
              <a:spcBef>
                <a:spcPct val="20000"/>
              </a:spcBef>
              <a:spcAft>
                <a:spcPct val="0"/>
              </a:spcAft>
              <a:buClr>
                <a:srgbClr val="309FCD"/>
              </a:buClr>
              <a:buFont typeface="Arial" panose="020B0604020202020204" pitchFamily="34" charset="0"/>
              <a:buChar char="–"/>
              <a:defRPr sz="2600" kern="1200">
                <a:solidFill>
                  <a:schemeClr val="tx2"/>
                </a:solidFill>
                <a:latin typeface="Century Gothic" panose="020B0502020202020204" pitchFamily="34" charset="0"/>
                <a:ea typeface="+mn-ea"/>
                <a:cs typeface="+mn-cs"/>
              </a:defRPr>
            </a:lvl2pPr>
            <a:lvl3pPr marL="1143000" indent="-228600" algn="l" defTabSz="457200" rtl="0" eaLnBrk="0" fontAlgn="base" hangingPunct="0">
              <a:spcBef>
                <a:spcPct val="20000"/>
              </a:spcBef>
              <a:spcAft>
                <a:spcPct val="0"/>
              </a:spcAft>
              <a:buClr>
                <a:srgbClr val="309FCD"/>
              </a:buClr>
              <a:buFont typeface="Arial" panose="020B0604020202020204" pitchFamily="34" charset="0"/>
              <a:buChar char="•"/>
              <a:defRPr sz="2400" kern="1200">
                <a:solidFill>
                  <a:schemeClr val="tx2"/>
                </a:solidFill>
                <a:latin typeface="Century Gothic" panose="020B0502020202020204" pitchFamily="34" charset="0"/>
                <a:ea typeface="+mn-ea"/>
                <a:cs typeface="+mn-cs"/>
              </a:defRPr>
            </a:lvl3pPr>
            <a:lvl4pPr marL="1600200" indent="-228600" algn="l" defTabSz="457200" rtl="0" eaLnBrk="0" fontAlgn="base" hangingPunct="0">
              <a:spcBef>
                <a:spcPct val="20000"/>
              </a:spcBef>
              <a:spcAft>
                <a:spcPct val="0"/>
              </a:spcAft>
              <a:buClr>
                <a:srgbClr val="309FCD"/>
              </a:buClr>
              <a:buFont typeface="Arial" panose="020B0604020202020204" pitchFamily="34" charset="0"/>
              <a:buChar char="–"/>
              <a:defRPr sz="2200" kern="1200">
                <a:solidFill>
                  <a:schemeClr val="tx2"/>
                </a:solidFill>
                <a:latin typeface="Century Gothic" panose="020B0502020202020204" pitchFamily="34" charset="0"/>
                <a:ea typeface="+mn-ea"/>
                <a:cs typeface="+mn-cs"/>
              </a:defRPr>
            </a:lvl4pPr>
            <a:lvl5pPr marL="2057400" indent="-228600" algn="l" defTabSz="457200" rtl="0" eaLnBrk="0" fontAlgn="base" hangingPunct="0">
              <a:spcBef>
                <a:spcPct val="20000"/>
              </a:spcBef>
              <a:spcAft>
                <a:spcPct val="0"/>
              </a:spcAft>
              <a:buClr>
                <a:srgbClr val="309FCD"/>
              </a:buClr>
              <a:buFont typeface="Arial" panose="020B0604020202020204" pitchFamily="34" charset="0"/>
              <a:buChar char="•"/>
              <a:defRPr kern="1200">
                <a:solidFill>
                  <a:schemeClr val="tx2"/>
                </a:solidFill>
                <a:latin typeface="Century Gothic" panose="020B0502020202020204" pitchFamily="34"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dirty="0">
                <a:solidFill>
                  <a:schemeClr val="accent5"/>
                </a:solidFill>
              </a:rPr>
              <a:t>How many of you have heard of boundary setting and/or self-care? (</a:t>
            </a:r>
            <a:r>
              <a:rPr lang="en-US" i="1" dirty="0">
                <a:solidFill>
                  <a:schemeClr val="accent5"/>
                </a:solidFill>
              </a:rPr>
              <a:t>Use the </a:t>
            </a:r>
            <a:r>
              <a:rPr lang="en-US" b="1" i="1" dirty="0">
                <a:solidFill>
                  <a:schemeClr val="accent5"/>
                </a:solidFill>
              </a:rPr>
              <a:t>thumbs up </a:t>
            </a:r>
            <a:r>
              <a:rPr lang="en-US" i="1" dirty="0">
                <a:solidFill>
                  <a:schemeClr val="accent5"/>
                </a:solidFill>
              </a:rPr>
              <a:t>and </a:t>
            </a:r>
            <a:r>
              <a:rPr lang="en-US" b="1" i="1" dirty="0">
                <a:solidFill>
                  <a:schemeClr val="accent5"/>
                </a:solidFill>
              </a:rPr>
              <a:t>thumbs down </a:t>
            </a:r>
            <a:r>
              <a:rPr lang="en-US" i="1" dirty="0">
                <a:solidFill>
                  <a:schemeClr val="accent5"/>
                </a:solidFill>
              </a:rPr>
              <a:t>buttons to answer.)</a:t>
            </a:r>
          </a:p>
          <a:p>
            <a:pPr marL="0" indent="0">
              <a:buNone/>
            </a:pPr>
            <a:endParaRPr lang="en-US" dirty="0">
              <a:solidFill>
                <a:schemeClr val="accent5"/>
              </a:solidFill>
            </a:endParaRPr>
          </a:p>
          <a:p>
            <a:pPr marL="0" indent="0">
              <a:buNone/>
            </a:pPr>
            <a:r>
              <a:rPr lang="en-US" dirty="0">
                <a:solidFill>
                  <a:schemeClr val="accent5"/>
                </a:solidFill>
              </a:rPr>
              <a:t>Do you think these concepts will come easily to Ambassadors or will they be a challenge?</a:t>
            </a:r>
          </a:p>
        </p:txBody>
      </p:sp>
      <p:pic>
        <p:nvPicPr>
          <p:cNvPr id="9" name="Picture 8">
            <a:extLst>
              <a:ext uri="{FF2B5EF4-FFF2-40B4-BE49-F238E27FC236}">
                <a16:creationId xmlns:a16="http://schemas.microsoft.com/office/drawing/2014/main" id="{0154BC99-E935-445F-BEFB-2BEC789720C2}"/>
              </a:ext>
            </a:extLst>
          </p:cNvPr>
          <p:cNvPicPr>
            <a:picLocks noChangeAspect="1"/>
          </p:cNvPicPr>
          <p:nvPr/>
        </p:nvPicPr>
        <p:blipFill>
          <a:blip r:embed="rId3"/>
          <a:stretch>
            <a:fillRect/>
          </a:stretch>
        </p:blipFill>
        <p:spPr>
          <a:xfrm>
            <a:off x="2114825" y="719375"/>
            <a:ext cx="1341120" cy="1371600"/>
          </a:xfrm>
          <a:prstGeom prst="rect">
            <a:avLst/>
          </a:prstGeom>
        </p:spPr>
      </p:pic>
    </p:spTree>
    <p:extLst>
      <p:ext uri="{BB962C8B-B14F-4D97-AF65-F5344CB8AC3E}">
        <p14:creationId xmlns:p14="http://schemas.microsoft.com/office/powerpoint/2010/main" val="271057714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B42BA4E-C14C-4B4D-A41D-D23829397402}"/>
              </a:ext>
            </a:extLst>
          </p:cNvPr>
          <p:cNvSpPr>
            <a:spLocks noGrp="1"/>
          </p:cNvSpPr>
          <p:nvPr>
            <p:ph type="sldNum" sz="quarter" idx="4294967295"/>
          </p:nvPr>
        </p:nvSpPr>
        <p:spPr>
          <a:xfrm>
            <a:off x="11533188" y="6689725"/>
            <a:ext cx="655637" cy="179388"/>
          </a:xfrm>
        </p:spPr>
        <p:txBody>
          <a:bodyPr/>
          <a:lstStyle/>
          <a:p>
            <a:pPr>
              <a:defRPr/>
            </a:pPr>
            <a:fld id="{4C0A3798-3E55-40AD-888C-464D28038119}" type="slidenum">
              <a:rPr lang="en-US" smtClean="0"/>
              <a:pPr>
                <a:defRPr/>
              </a:pPr>
              <a:t>45</a:t>
            </a:fld>
            <a:endParaRPr lang="en-US"/>
          </a:p>
        </p:txBody>
      </p:sp>
      <p:sp>
        <p:nvSpPr>
          <p:cNvPr id="5" name="Flowchart: Connector 4">
            <a:extLst>
              <a:ext uri="{FF2B5EF4-FFF2-40B4-BE49-F238E27FC236}">
                <a16:creationId xmlns:a16="http://schemas.microsoft.com/office/drawing/2014/main" id="{71F3B6DE-AB6E-4FEC-B9FD-2CB3472C7D9D}"/>
              </a:ext>
            </a:extLst>
          </p:cNvPr>
          <p:cNvSpPr/>
          <p:nvPr/>
        </p:nvSpPr>
        <p:spPr>
          <a:xfrm>
            <a:off x="4094162" y="1428750"/>
            <a:ext cx="4000500" cy="4000500"/>
          </a:xfrm>
          <a:prstGeom prst="flowChartConnector">
            <a:avLst/>
          </a:prstGeom>
          <a:solidFill>
            <a:schemeClr val="bg1"/>
          </a:solidFill>
          <a:ln w="127000">
            <a:solidFill>
              <a:schemeClr val="accent3"/>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00DA49C7-3366-415D-A645-D02EBEC869E0}"/>
              </a:ext>
            </a:extLst>
          </p:cNvPr>
          <p:cNvSpPr txBox="1">
            <a:spLocks/>
          </p:cNvSpPr>
          <p:nvPr/>
        </p:nvSpPr>
        <p:spPr>
          <a:xfrm>
            <a:off x="4094162" y="2815634"/>
            <a:ext cx="4000500" cy="1226732"/>
          </a:xfrm>
          <a:prstGeom prst="rect">
            <a:avLst/>
          </a:prstGeom>
        </p:spPr>
        <p:txBody>
          <a:bodyPr/>
          <a:lstStyle>
            <a:lvl1pPr algn="l" defTabSz="457200" rtl="0" eaLnBrk="0" fontAlgn="base" hangingPunct="0">
              <a:spcBef>
                <a:spcPct val="0"/>
              </a:spcBef>
              <a:spcAft>
                <a:spcPct val="0"/>
              </a:spcAft>
              <a:defRPr sz="3600" b="1" kern="1200">
                <a:solidFill>
                  <a:schemeClr val="accent5"/>
                </a:solidFill>
                <a:latin typeface="Century Gothic" panose="020B0502020202020204" pitchFamily="34" charset="0"/>
                <a:ea typeface="+mj-ea"/>
                <a:cs typeface="+mj-cs"/>
              </a:defRPr>
            </a:lvl1pPr>
            <a:lvl2pPr algn="l" defTabSz="457200" rtl="0" eaLnBrk="0" fontAlgn="base" hangingPunct="0">
              <a:spcBef>
                <a:spcPct val="0"/>
              </a:spcBef>
              <a:spcAft>
                <a:spcPct val="0"/>
              </a:spcAft>
              <a:defRPr sz="2800" b="1">
                <a:solidFill>
                  <a:srgbClr val="717074"/>
                </a:solidFill>
                <a:latin typeface="Calibri" pitchFamily="34" charset="0"/>
              </a:defRPr>
            </a:lvl2pPr>
            <a:lvl3pPr algn="l" defTabSz="457200" rtl="0" eaLnBrk="0" fontAlgn="base" hangingPunct="0">
              <a:spcBef>
                <a:spcPct val="0"/>
              </a:spcBef>
              <a:spcAft>
                <a:spcPct val="0"/>
              </a:spcAft>
              <a:defRPr sz="2800" b="1">
                <a:solidFill>
                  <a:srgbClr val="717074"/>
                </a:solidFill>
                <a:latin typeface="Calibri" pitchFamily="34" charset="0"/>
              </a:defRPr>
            </a:lvl3pPr>
            <a:lvl4pPr algn="l" defTabSz="457200" rtl="0" eaLnBrk="0" fontAlgn="base" hangingPunct="0">
              <a:spcBef>
                <a:spcPct val="0"/>
              </a:spcBef>
              <a:spcAft>
                <a:spcPct val="0"/>
              </a:spcAft>
              <a:defRPr sz="2800" b="1">
                <a:solidFill>
                  <a:srgbClr val="717074"/>
                </a:solidFill>
                <a:latin typeface="Calibri" pitchFamily="34" charset="0"/>
              </a:defRPr>
            </a:lvl4pPr>
            <a:lvl5pPr algn="l" defTabSz="457200" rtl="0" eaLnBrk="0" fontAlgn="base" hangingPunct="0">
              <a:spcBef>
                <a:spcPct val="0"/>
              </a:spcBef>
              <a:spcAft>
                <a:spcPct val="0"/>
              </a:spcAft>
              <a:defRPr sz="2800" b="1">
                <a:solidFill>
                  <a:srgbClr val="717074"/>
                </a:solidFill>
                <a:latin typeface="Calibri" pitchFamily="34" charset="0"/>
              </a:defRPr>
            </a:lvl5pPr>
            <a:lvl6pPr marL="457200" algn="l" defTabSz="457200" rtl="0" fontAlgn="base">
              <a:spcBef>
                <a:spcPct val="0"/>
              </a:spcBef>
              <a:spcAft>
                <a:spcPct val="0"/>
              </a:spcAft>
              <a:defRPr sz="2800" b="1">
                <a:solidFill>
                  <a:srgbClr val="5C6F7A"/>
                </a:solidFill>
                <a:latin typeface="Calibri" pitchFamily="34" charset="0"/>
              </a:defRPr>
            </a:lvl6pPr>
            <a:lvl7pPr marL="914400" algn="l" defTabSz="457200" rtl="0" fontAlgn="base">
              <a:spcBef>
                <a:spcPct val="0"/>
              </a:spcBef>
              <a:spcAft>
                <a:spcPct val="0"/>
              </a:spcAft>
              <a:defRPr sz="2800" b="1">
                <a:solidFill>
                  <a:srgbClr val="5C6F7A"/>
                </a:solidFill>
                <a:latin typeface="Calibri" pitchFamily="34" charset="0"/>
              </a:defRPr>
            </a:lvl7pPr>
            <a:lvl8pPr marL="1371600" algn="l" defTabSz="457200" rtl="0" fontAlgn="base">
              <a:spcBef>
                <a:spcPct val="0"/>
              </a:spcBef>
              <a:spcAft>
                <a:spcPct val="0"/>
              </a:spcAft>
              <a:defRPr sz="2800" b="1">
                <a:solidFill>
                  <a:srgbClr val="5C6F7A"/>
                </a:solidFill>
                <a:latin typeface="Calibri" pitchFamily="34" charset="0"/>
              </a:defRPr>
            </a:lvl8pPr>
            <a:lvl9pPr marL="1828800" algn="l" defTabSz="457200" rtl="0" fontAlgn="base">
              <a:spcBef>
                <a:spcPct val="0"/>
              </a:spcBef>
              <a:spcAft>
                <a:spcPct val="0"/>
              </a:spcAft>
              <a:defRPr sz="2800" b="1">
                <a:solidFill>
                  <a:srgbClr val="5C6F7A"/>
                </a:solidFill>
                <a:latin typeface="Calibri" pitchFamily="34" charset="0"/>
              </a:defRPr>
            </a:lvl9pPr>
          </a:lstStyle>
          <a:p>
            <a:pPr algn="ctr"/>
            <a:r>
              <a:rPr lang="en-US" dirty="0">
                <a:latin typeface="Arial Rounded MT Bold" panose="020F0704030504030204" pitchFamily="34" charset="0"/>
              </a:rPr>
              <a:t>Activity: </a:t>
            </a:r>
          </a:p>
          <a:p>
            <a:pPr algn="ctr"/>
            <a:r>
              <a:rPr lang="en-US" dirty="0">
                <a:latin typeface="Arial Rounded MT Bold" panose="020F0704030504030204" pitchFamily="34" charset="0"/>
              </a:rPr>
              <a:t>Case Study</a:t>
            </a:r>
          </a:p>
        </p:txBody>
      </p:sp>
    </p:spTree>
    <p:extLst>
      <p:ext uri="{BB962C8B-B14F-4D97-AF65-F5344CB8AC3E}">
        <p14:creationId xmlns:p14="http://schemas.microsoft.com/office/powerpoint/2010/main" val="180474015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3998B0C-7028-4FE3-9D2A-2B87DA27ED37}"/>
              </a:ext>
            </a:extLst>
          </p:cNvPr>
          <p:cNvSpPr txBox="1">
            <a:spLocks/>
          </p:cNvSpPr>
          <p:nvPr/>
        </p:nvSpPr>
        <p:spPr bwMode="auto">
          <a:xfrm>
            <a:off x="1539300" y="362886"/>
            <a:ext cx="8214299" cy="10773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algn="ctr" defTabSz="457200" rtl="0" eaLnBrk="0" fontAlgn="base" hangingPunct="0">
              <a:spcBef>
                <a:spcPct val="0"/>
              </a:spcBef>
              <a:spcAft>
                <a:spcPct val="0"/>
              </a:spcAft>
              <a:defRPr sz="5998" b="1" kern="1200">
                <a:solidFill>
                  <a:schemeClr val="accent5"/>
                </a:solidFill>
                <a:latin typeface="Century Gothic" panose="020B0502020202020204" pitchFamily="34" charset="0"/>
                <a:ea typeface="+mj-ea"/>
                <a:cs typeface="+mj-cs"/>
              </a:defRPr>
            </a:lvl1pPr>
            <a:lvl2pPr algn="l" defTabSz="457200" rtl="0" eaLnBrk="0" fontAlgn="base" hangingPunct="0">
              <a:spcBef>
                <a:spcPct val="0"/>
              </a:spcBef>
              <a:spcAft>
                <a:spcPct val="0"/>
              </a:spcAft>
              <a:defRPr sz="2800" b="1">
                <a:solidFill>
                  <a:srgbClr val="717074"/>
                </a:solidFill>
                <a:latin typeface="Calibri" pitchFamily="34" charset="0"/>
              </a:defRPr>
            </a:lvl2pPr>
            <a:lvl3pPr algn="l" defTabSz="457200" rtl="0" eaLnBrk="0" fontAlgn="base" hangingPunct="0">
              <a:spcBef>
                <a:spcPct val="0"/>
              </a:spcBef>
              <a:spcAft>
                <a:spcPct val="0"/>
              </a:spcAft>
              <a:defRPr sz="2800" b="1">
                <a:solidFill>
                  <a:srgbClr val="717074"/>
                </a:solidFill>
                <a:latin typeface="Calibri" pitchFamily="34" charset="0"/>
              </a:defRPr>
            </a:lvl3pPr>
            <a:lvl4pPr algn="l" defTabSz="457200" rtl="0" eaLnBrk="0" fontAlgn="base" hangingPunct="0">
              <a:spcBef>
                <a:spcPct val="0"/>
              </a:spcBef>
              <a:spcAft>
                <a:spcPct val="0"/>
              </a:spcAft>
              <a:defRPr sz="2800" b="1">
                <a:solidFill>
                  <a:srgbClr val="717074"/>
                </a:solidFill>
                <a:latin typeface="Calibri" pitchFamily="34" charset="0"/>
              </a:defRPr>
            </a:lvl4pPr>
            <a:lvl5pPr algn="l" defTabSz="457200" rtl="0" eaLnBrk="0" fontAlgn="base" hangingPunct="0">
              <a:spcBef>
                <a:spcPct val="0"/>
              </a:spcBef>
              <a:spcAft>
                <a:spcPct val="0"/>
              </a:spcAft>
              <a:defRPr sz="2800" b="1">
                <a:solidFill>
                  <a:srgbClr val="717074"/>
                </a:solidFill>
                <a:latin typeface="Calibri" pitchFamily="34" charset="0"/>
              </a:defRPr>
            </a:lvl5pPr>
            <a:lvl6pPr marL="457200" algn="l" defTabSz="457200" rtl="0" fontAlgn="base">
              <a:spcBef>
                <a:spcPct val="0"/>
              </a:spcBef>
              <a:spcAft>
                <a:spcPct val="0"/>
              </a:spcAft>
              <a:defRPr sz="2800" b="1">
                <a:solidFill>
                  <a:srgbClr val="5C6F7A"/>
                </a:solidFill>
                <a:latin typeface="Calibri" pitchFamily="34" charset="0"/>
              </a:defRPr>
            </a:lvl6pPr>
            <a:lvl7pPr marL="914400" algn="l" defTabSz="457200" rtl="0" fontAlgn="base">
              <a:spcBef>
                <a:spcPct val="0"/>
              </a:spcBef>
              <a:spcAft>
                <a:spcPct val="0"/>
              </a:spcAft>
              <a:defRPr sz="2800" b="1">
                <a:solidFill>
                  <a:srgbClr val="5C6F7A"/>
                </a:solidFill>
                <a:latin typeface="Calibri" pitchFamily="34" charset="0"/>
              </a:defRPr>
            </a:lvl7pPr>
            <a:lvl8pPr marL="1371600" algn="l" defTabSz="457200" rtl="0" fontAlgn="base">
              <a:spcBef>
                <a:spcPct val="0"/>
              </a:spcBef>
              <a:spcAft>
                <a:spcPct val="0"/>
              </a:spcAft>
              <a:defRPr sz="2800" b="1">
                <a:solidFill>
                  <a:srgbClr val="5C6F7A"/>
                </a:solidFill>
                <a:latin typeface="Calibri" pitchFamily="34" charset="0"/>
              </a:defRPr>
            </a:lvl8pPr>
            <a:lvl9pPr marL="1828800" algn="l" defTabSz="457200" rtl="0" fontAlgn="base">
              <a:spcBef>
                <a:spcPct val="0"/>
              </a:spcBef>
              <a:spcAft>
                <a:spcPct val="0"/>
              </a:spcAft>
              <a:defRPr sz="2800" b="1">
                <a:solidFill>
                  <a:srgbClr val="5C6F7A"/>
                </a:solidFill>
                <a:latin typeface="Calibri" pitchFamily="34" charset="0"/>
              </a:defRPr>
            </a:lvl9pPr>
          </a:lstStyle>
          <a:p>
            <a:endParaRPr lang="en-US">
              <a:solidFill>
                <a:schemeClr val="accent6"/>
              </a:solidFill>
            </a:endParaRPr>
          </a:p>
        </p:txBody>
      </p:sp>
      <p:sp>
        <p:nvSpPr>
          <p:cNvPr id="2" name="Title 1">
            <a:extLst>
              <a:ext uri="{FF2B5EF4-FFF2-40B4-BE49-F238E27FC236}">
                <a16:creationId xmlns:a16="http://schemas.microsoft.com/office/drawing/2014/main" id="{C59944FD-AFA0-4218-8ED7-6F64FC8A60B6}"/>
              </a:ext>
            </a:extLst>
          </p:cNvPr>
          <p:cNvSpPr>
            <a:spLocks noGrp="1"/>
          </p:cNvSpPr>
          <p:nvPr>
            <p:ph type="title"/>
          </p:nvPr>
        </p:nvSpPr>
        <p:spPr>
          <a:xfrm>
            <a:off x="1539301" y="362886"/>
            <a:ext cx="6639486" cy="1077322"/>
          </a:xfrm>
        </p:spPr>
        <p:txBody>
          <a:bodyPr/>
          <a:lstStyle/>
          <a:p>
            <a:r>
              <a:rPr lang="en-US" dirty="0"/>
              <a:t>Case Study</a:t>
            </a:r>
          </a:p>
        </p:txBody>
      </p:sp>
      <p:sp>
        <p:nvSpPr>
          <p:cNvPr id="8" name="Content Placeholder 7">
            <a:extLst>
              <a:ext uri="{FF2B5EF4-FFF2-40B4-BE49-F238E27FC236}">
                <a16:creationId xmlns:a16="http://schemas.microsoft.com/office/drawing/2014/main" id="{FC9E8C4B-1D25-462C-A77D-EA715217BCBA}"/>
              </a:ext>
            </a:extLst>
          </p:cNvPr>
          <p:cNvSpPr>
            <a:spLocks noGrp="1"/>
          </p:cNvSpPr>
          <p:nvPr>
            <p:ph idx="1"/>
          </p:nvPr>
        </p:nvSpPr>
        <p:spPr>
          <a:xfrm>
            <a:off x="1539301" y="1519589"/>
            <a:ext cx="5775899" cy="4445367"/>
          </a:xfrm>
        </p:spPr>
        <p:txBody>
          <a:bodyPr/>
          <a:lstStyle/>
          <a:p>
            <a:pPr marL="0" indent="0">
              <a:buNone/>
            </a:pPr>
            <a:r>
              <a:rPr lang="en-US" sz="1600" dirty="0"/>
              <a:t>Michelle is an HIV Ambassador and Natalie is a young woman in her community with whom she regularly meets. Natalie previously disclosed to Michelle that she has multiple partners, and sometimes receives gifts or small amounts of money from one partner who is older than her.</a:t>
            </a:r>
          </a:p>
          <a:p>
            <a:pPr marL="0" indent="0">
              <a:buNone/>
            </a:pPr>
            <a:endParaRPr lang="en-US" sz="1600" dirty="0"/>
          </a:p>
          <a:p>
            <a:pPr marL="0" indent="0">
              <a:buNone/>
            </a:pPr>
            <a:r>
              <a:rPr lang="en-US" sz="1600" dirty="0"/>
              <a:t>A few months ago, Natalie decided to start using PrEP as a result of her conversations with Michelle. However, Natalie is having a hard time remembering to take PrEP every day and is afraid that one of her partners will see her. She is considering stopping her PrEP use altogether.</a:t>
            </a:r>
          </a:p>
          <a:p>
            <a:pPr marL="0" indent="0">
              <a:buNone/>
            </a:pPr>
            <a:endParaRPr lang="en-US" sz="1600" dirty="0"/>
          </a:p>
          <a:p>
            <a:pPr marL="0" indent="0">
              <a:buNone/>
            </a:pPr>
            <a:r>
              <a:rPr lang="en-US" sz="1600" dirty="0"/>
              <a:t>Michelle thinks it is important to support Natalie to continue to use PrEP since she is at risk of HIV infection — but Michelle is frustrated, because even when they make appointments to meet, Natalie is often late and sometimes just doesn’t show up.</a:t>
            </a:r>
          </a:p>
        </p:txBody>
      </p:sp>
      <p:sp>
        <p:nvSpPr>
          <p:cNvPr id="5" name="TextBox 4">
            <a:extLst>
              <a:ext uri="{FF2B5EF4-FFF2-40B4-BE49-F238E27FC236}">
                <a16:creationId xmlns:a16="http://schemas.microsoft.com/office/drawing/2014/main" id="{35A2E681-F228-4D9B-81C3-DC0507505E2B}"/>
              </a:ext>
            </a:extLst>
          </p:cNvPr>
          <p:cNvSpPr txBox="1"/>
          <p:nvPr/>
        </p:nvSpPr>
        <p:spPr>
          <a:xfrm>
            <a:off x="7653316" y="1326226"/>
            <a:ext cx="3937001" cy="4832092"/>
          </a:xfrm>
          <a:prstGeom prst="rect">
            <a:avLst/>
          </a:prstGeom>
          <a:solidFill>
            <a:schemeClr val="accent1">
              <a:lumMod val="20000"/>
              <a:lumOff val="80000"/>
            </a:schemeClr>
          </a:solidFill>
          <a:ln w="76200">
            <a:solidFill>
              <a:srgbClr val="F37421"/>
            </a:solidFill>
          </a:ln>
        </p:spPr>
        <p:txBody>
          <a:bodyPr wrap="square" rtlCol="0">
            <a:spAutoFit/>
          </a:bodyPr>
          <a:lstStyle/>
          <a:p>
            <a:endParaRPr lang="en-US" sz="1400" dirty="0">
              <a:solidFill>
                <a:schemeClr val="tx2"/>
              </a:solidFill>
              <a:latin typeface="Century Gothic" panose="020B0502020202020204" pitchFamily="34" charset="0"/>
            </a:endParaRPr>
          </a:p>
          <a:p>
            <a:pPr marL="342900" indent="-342900">
              <a:buAutoNum type="arabicPeriod"/>
            </a:pPr>
            <a:r>
              <a:rPr lang="en-US" sz="1400" dirty="0">
                <a:solidFill>
                  <a:schemeClr val="tx2"/>
                </a:solidFill>
                <a:latin typeface="Century Gothic" panose="020B0502020202020204" pitchFamily="34" charset="0"/>
              </a:rPr>
              <a:t>Has Natalie shared any </a:t>
            </a:r>
            <a:r>
              <a:rPr lang="en-US" sz="1400" b="1" dirty="0">
                <a:solidFill>
                  <a:schemeClr val="tx2"/>
                </a:solidFill>
                <a:latin typeface="Century Gothic" panose="020B0502020202020204" pitchFamily="34" charset="0"/>
              </a:rPr>
              <a:t>confidential information </a:t>
            </a:r>
            <a:r>
              <a:rPr lang="en-US" sz="1400" dirty="0">
                <a:solidFill>
                  <a:schemeClr val="tx2"/>
                </a:solidFill>
                <a:latin typeface="Century Gothic" panose="020B0502020202020204" pitchFamily="34" charset="0"/>
              </a:rPr>
              <a:t>with Michelle? If so, what?</a:t>
            </a:r>
          </a:p>
          <a:p>
            <a:pPr marL="342900" indent="-342900">
              <a:buAutoNum type="arabicPeriod"/>
            </a:pPr>
            <a:endParaRPr lang="en-US" sz="1400" dirty="0">
              <a:solidFill>
                <a:schemeClr val="tx2"/>
              </a:solidFill>
              <a:latin typeface="Century Gothic" panose="020B0502020202020204" pitchFamily="34" charset="0"/>
            </a:endParaRPr>
          </a:p>
          <a:p>
            <a:pPr marL="342900" indent="-342900">
              <a:buAutoNum type="arabicPeriod"/>
            </a:pPr>
            <a:r>
              <a:rPr lang="en-US" sz="1400" dirty="0">
                <a:solidFill>
                  <a:schemeClr val="tx2"/>
                </a:solidFill>
                <a:latin typeface="Century Gothic" panose="020B0502020202020204" pitchFamily="34" charset="0"/>
              </a:rPr>
              <a:t>How would Michelle know that this information is confidential?</a:t>
            </a:r>
          </a:p>
          <a:p>
            <a:pPr marL="342900" indent="-342900">
              <a:buAutoNum type="arabicPeriod"/>
            </a:pPr>
            <a:endParaRPr lang="en-US" sz="1400" dirty="0">
              <a:solidFill>
                <a:schemeClr val="tx2"/>
              </a:solidFill>
              <a:latin typeface="Century Gothic" panose="020B0502020202020204" pitchFamily="34" charset="0"/>
            </a:endParaRPr>
          </a:p>
          <a:p>
            <a:pPr marL="342900" indent="-342900">
              <a:buAutoNum type="arabicPeriod"/>
            </a:pPr>
            <a:r>
              <a:rPr lang="en-US" sz="1400" dirty="0">
                <a:solidFill>
                  <a:schemeClr val="tx2"/>
                </a:solidFill>
                <a:latin typeface="Century Gothic" panose="020B0502020202020204" pitchFamily="34" charset="0"/>
              </a:rPr>
              <a:t>How can Michelle </a:t>
            </a:r>
            <a:r>
              <a:rPr lang="en-US" sz="1400" b="1" dirty="0">
                <a:solidFill>
                  <a:schemeClr val="tx2"/>
                </a:solidFill>
                <a:latin typeface="Century Gothic" panose="020B0502020202020204" pitchFamily="34" charset="0"/>
              </a:rPr>
              <a:t>empower and support </a:t>
            </a:r>
            <a:r>
              <a:rPr lang="en-US" sz="1400" dirty="0">
                <a:solidFill>
                  <a:schemeClr val="tx2"/>
                </a:solidFill>
                <a:latin typeface="Century Gothic" panose="020B0502020202020204" pitchFamily="34" charset="0"/>
              </a:rPr>
              <a:t>Natalie?</a:t>
            </a:r>
          </a:p>
          <a:p>
            <a:pPr marL="342900" indent="-342900">
              <a:buAutoNum type="arabicPeriod"/>
            </a:pPr>
            <a:endParaRPr lang="en-US" sz="1400" dirty="0">
              <a:solidFill>
                <a:schemeClr val="tx2"/>
              </a:solidFill>
              <a:latin typeface="Century Gothic" panose="020B0502020202020204" pitchFamily="34" charset="0"/>
            </a:endParaRPr>
          </a:p>
          <a:p>
            <a:pPr marL="342900" indent="-342900">
              <a:buAutoNum type="arabicPeriod"/>
            </a:pPr>
            <a:r>
              <a:rPr lang="en-US" sz="1400" dirty="0">
                <a:solidFill>
                  <a:schemeClr val="tx2"/>
                </a:solidFill>
                <a:latin typeface="Century Gothic" panose="020B0502020202020204" pitchFamily="34" charset="0"/>
              </a:rPr>
              <a:t>Does Michelle need to </a:t>
            </a:r>
            <a:r>
              <a:rPr lang="en-US" sz="1400" b="1" dirty="0">
                <a:solidFill>
                  <a:schemeClr val="tx2"/>
                </a:solidFill>
                <a:latin typeface="Century Gothic" panose="020B0502020202020204" pitchFamily="34" charset="0"/>
              </a:rPr>
              <a:t>set boundaries </a:t>
            </a:r>
            <a:r>
              <a:rPr lang="en-US" sz="1400" dirty="0">
                <a:solidFill>
                  <a:schemeClr val="tx2"/>
                </a:solidFill>
                <a:latin typeface="Century Gothic" panose="020B0502020202020204" pitchFamily="34" charset="0"/>
              </a:rPr>
              <a:t>with Natalie? Why, or why not?</a:t>
            </a:r>
          </a:p>
          <a:p>
            <a:pPr marL="342900" indent="-342900">
              <a:buAutoNum type="arabicPeriod"/>
            </a:pPr>
            <a:endParaRPr lang="en-US" sz="1400" dirty="0">
              <a:solidFill>
                <a:schemeClr val="tx2"/>
              </a:solidFill>
              <a:latin typeface="Century Gothic" panose="020B0502020202020204" pitchFamily="34" charset="0"/>
            </a:endParaRPr>
          </a:p>
          <a:p>
            <a:pPr marL="342900" indent="-342900">
              <a:buAutoNum type="arabicPeriod"/>
            </a:pPr>
            <a:r>
              <a:rPr lang="en-US" sz="1400" dirty="0">
                <a:solidFill>
                  <a:schemeClr val="tx2"/>
                </a:solidFill>
                <a:latin typeface="Century Gothic" panose="020B0502020202020204" pitchFamily="34" charset="0"/>
              </a:rPr>
              <a:t>What are some strategies that Michelle could use to establish and communicate her boundaries to her peers?</a:t>
            </a:r>
          </a:p>
          <a:p>
            <a:pPr marL="342900" indent="-342900">
              <a:buAutoNum type="arabicPeriod"/>
            </a:pPr>
            <a:endParaRPr lang="en-US" sz="1400" dirty="0">
              <a:solidFill>
                <a:schemeClr val="tx2"/>
              </a:solidFill>
              <a:latin typeface="Century Gothic" panose="020B0502020202020204" pitchFamily="34" charset="0"/>
            </a:endParaRPr>
          </a:p>
          <a:p>
            <a:pPr marL="342900" indent="-342900">
              <a:buAutoNum type="arabicPeriod"/>
            </a:pPr>
            <a:r>
              <a:rPr lang="en-US" sz="1400" dirty="0">
                <a:solidFill>
                  <a:schemeClr val="tx2"/>
                </a:solidFill>
                <a:latin typeface="Century Gothic" panose="020B0502020202020204" pitchFamily="34" charset="0"/>
              </a:rPr>
              <a:t>Does Michelle need to do anything to take care of her own emotional well-being? Why, or why not?</a:t>
            </a:r>
          </a:p>
          <a:p>
            <a:endParaRPr lang="en-US" sz="1400" dirty="0">
              <a:solidFill>
                <a:schemeClr val="tx2"/>
              </a:solidFill>
              <a:latin typeface="Century Gothic" panose="020B0502020202020204" pitchFamily="34" charset="0"/>
            </a:endParaRPr>
          </a:p>
        </p:txBody>
      </p:sp>
    </p:spTree>
    <p:extLst>
      <p:ext uri="{BB962C8B-B14F-4D97-AF65-F5344CB8AC3E}">
        <p14:creationId xmlns:p14="http://schemas.microsoft.com/office/powerpoint/2010/main" val="114111222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B42BA4E-C14C-4B4D-A41D-D23829397402}"/>
              </a:ext>
            </a:extLst>
          </p:cNvPr>
          <p:cNvSpPr>
            <a:spLocks noGrp="1"/>
          </p:cNvSpPr>
          <p:nvPr>
            <p:ph type="sldNum" sz="quarter" idx="4294967295"/>
          </p:nvPr>
        </p:nvSpPr>
        <p:spPr>
          <a:xfrm>
            <a:off x="11533188" y="6689725"/>
            <a:ext cx="655637" cy="179388"/>
          </a:xfrm>
        </p:spPr>
        <p:txBody>
          <a:bodyPr/>
          <a:lstStyle/>
          <a:p>
            <a:pPr>
              <a:defRPr/>
            </a:pPr>
            <a:fld id="{4C0A3798-3E55-40AD-888C-464D28038119}" type="slidenum">
              <a:rPr lang="en-US" smtClean="0"/>
              <a:pPr>
                <a:defRPr/>
              </a:pPr>
              <a:t>47</a:t>
            </a:fld>
            <a:endParaRPr lang="en-US"/>
          </a:p>
        </p:txBody>
      </p:sp>
      <p:sp>
        <p:nvSpPr>
          <p:cNvPr id="5" name="Flowchart: Connector 4">
            <a:extLst>
              <a:ext uri="{FF2B5EF4-FFF2-40B4-BE49-F238E27FC236}">
                <a16:creationId xmlns:a16="http://schemas.microsoft.com/office/drawing/2014/main" id="{71F3B6DE-AB6E-4FEC-B9FD-2CB3472C7D9D}"/>
              </a:ext>
            </a:extLst>
          </p:cNvPr>
          <p:cNvSpPr/>
          <p:nvPr/>
        </p:nvSpPr>
        <p:spPr>
          <a:xfrm>
            <a:off x="4094162" y="1428750"/>
            <a:ext cx="4000500" cy="4000500"/>
          </a:xfrm>
          <a:prstGeom prst="flowChartConnector">
            <a:avLst/>
          </a:prstGeom>
          <a:solidFill>
            <a:schemeClr val="bg1"/>
          </a:solidFill>
          <a:ln w="127000">
            <a:solidFill>
              <a:schemeClr val="accent3"/>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00DA49C7-3366-415D-A645-D02EBEC869E0}"/>
              </a:ext>
            </a:extLst>
          </p:cNvPr>
          <p:cNvSpPr txBox="1">
            <a:spLocks/>
          </p:cNvSpPr>
          <p:nvPr/>
        </p:nvSpPr>
        <p:spPr>
          <a:xfrm>
            <a:off x="4094162" y="3091268"/>
            <a:ext cx="4000500" cy="675463"/>
          </a:xfrm>
          <a:prstGeom prst="rect">
            <a:avLst/>
          </a:prstGeom>
        </p:spPr>
        <p:txBody>
          <a:bodyPr/>
          <a:lstStyle>
            <a:lvl1pPr algn="l" defTabSz="457200" rtl="0" eaLnBrk="0" fontAlgn="base" hangingPunct="0">
              <a:spcBef>
                <a:spcPct val="0"/>
              </a:spcBef>
              <a:spcAft>
                <a:spcPct val="0"/>
              </a:spcAft>
              <a:defRPr sz="3600" b="1" kern="1200">
                <a:solidFill>
                  <a:schemeClr val="accent5"/>
                </a:solidFill>
                <a:latin typeface="Century Gothic" panose="020B0502020202020204" pitchFamily="34" charset="0"/>
                <a:ea typeface="+mj-ea"/>
                <a:cs typeface="+mj-cs"/>
              </a:defRPr>
            </a:lvl1pPr>
            <a:lvl2pPr algn="l" defTabSz="457200" rtl="0" eaLnBrk="0" fontAlgn="base" hangingPunct="0">
              <a:spcBef>
                <a:spcPct val="0"/>
              </a:spcBef>
              <a:spcAft>
                <a:spcPct val="0"/>
              </a:spcAft>
              <a:defRPr sz="2800" b="1">
                <a:solidFill>
                  <a:srgbClr val="717074"/>
                </a:solidFill>
                <a:latin typeface="Calibri" pitchFamily="34" charset="0"/>
              </a:defRPr>
            </a:lvl2pPr>
            <a:lvl3pPr algn="l" defTabSz="457200" rtl="0" eaLnBrk="0" fontAlgn="base" hangingPunct="0">
              <a:spcBef>
                <a:spcPct val="0"/>
              </a:spcBef>
              <a:spcAft>
                <a:spcPct val="0"/>
              </a:spcAft>
              <a:defRPr sz="2800" b="1">
                <a:solidFill>
                  <a:srgbClr val="717074"/>
                </a:solidFill>
                <a:latin typeface="Calibri" pitchFamily="34" charset="0"/>
              </a:defRPr>
            </a:lvl3pPr>
            <a:lvl4pPr algn="l" defTabSz="457200" rtl="0" eaLnBrk="0" fontAlgn="base" hangingPunct="0">
              <a:spcBef>
                <a:spcPct val="0"/>
              </a:spcBef>
              <a:spcAft>
                <a:spcPct val="0"/>
              </a:spcAft>
              <a:defRPr sz="2800" b="1">
                <a:solidFill>
                  <a:srgbClr val="717074"/>
                </a:solidFill>
                <a:latin typeface="Calibri" pitchFamily="34" charset="0"/>
              </a:defRPr>
            </a:lvl4pPr>
            <a:lvl5pPr algn="l" defTabSz="457200" rtl="0" eaLnBrk="0" fontAlgn="base" hangingPunct="0">
              <a:spcBef>
                <a:spcPct val="0"/>
              </a:spcBef>
              <a:spcAft>
                <a:spcPct val="0"/>
              </a:spcAft>
              <a:defRPr sz="2800" b="1">
                <a:solidFill>
                  <a:srgbClr val="717074"/>
                </a:solidFill>
                <a:latin typeface="Calibri" pitchFamily="34" charset="0"/>
              </a:defRPr>
            </a:lvl5pPr>
            <a:lvl6pPr marL="457200" algn="l" defTabSz="457200" rtl="0" fontAlgn="base">
              <a:spcBef>
                <a:spcPct val="0"/>
              </a:spcBef>
              <a:spcAft>
                <a:spcPct val="0"/>
              </a:spcAft>
              <a:defRPr sz="2800" b="1">
                <a:solidFill>
                  <a:srgbClr val="5C6F7A"/>
                </a:solidFill>
                <a:latin typeface="Calibri" pitchFamily="34" charset="0"/>
              </a:defRPr>
            </a:lvl6pPr>
            <a:lvl7pPr marL="914400" algn="l" defTabSz="457200" rtl="0" fontAlgn="base">
              <a:spcBef>
                <a:spcPct val="0"/>
              </a:spcBef>
              <a:spcAft>
                <a:spcPct val="0"/>
              </a:spcAft>
              <a:defRPr sz="2800" b="1">
                <a:solidFill>
                  <a:srgbClr val="5C6F7A"/>
                </a:solidFill>
                <a:latin typeface="Calibri" pitchFamily="34" charset="0"/>
              </a:defRPr>
            </a:lvl7pPr>
            <a:lvl8pPr marL="1371600" algn="l" defTabSz="457200" rtl="0" fontAlgn="base">
              <a:spcBef>
                <a:spcPct val="0"/>
              </a:spcBef>
              <a:spcAft>
                <a:spcPct val="0"/>
              </a:spcAft>
              <a:defRPr sz="2800" b="1">
                <a:solidFill>
                  <a:srgbClr val="5C6F7A"/>
                </a:solidFill>
                <a:latin typeface="Calibri" pitchFamily="34" charset="0"/>
              </a:defRPr>
            </a:lvl8pPr>
            <a:lvl9pPr marL="1828800" algn="l" defTabSz="457200" rtl="0" fontAlgn="base">
              <a:spcBef>
                <a:spcPct val="0"/>
              </a:spcBef>
              <a:spcAft>
                <a:spcPct val="0"/>
              </a:spcAft>
              <a:defRPr sz="2800" b="1">
                <a:solidFill>
                  <a:srgbClr val="5C6F7A"/>
                </a:solidFill>
                <a:latin typeface="Calibri" pitchFamily="34" charset="0"/>
              </a:defRPr>
            </a:lvl9pPr>
          </a:lstStyle>
          <a:p>
            <a:pPr algn="ctr"/>
            <a:r>
              <a:rPr lang="en-US" dirty="0">
                <a:latin typeface="Arial Rounded MT Bold" panose="020F0704030504030204" pitchFamily="34" charset="0"/>
              </a:rPr>
              <a:t>Homework</a:t>
            </a:r>
          </a:p>
        </p:txBody>
      </p:sp>
    </p:spTree>
    <p:extLst>
      <p:ext uri="{BB962C8B-B14F-4D97-AF65-F5344CB8AC3E}">
        <p14:creationId xmlns:p14="http://schemas.microsoft.com/office/powerpoint/2010/main" val="126265015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D2CFC8D-E8E0-4DDF-88E9-A73CEC67A076}"/>
              </a:ext>
            </a:extLst>
          </p:cNvPr>
          <p:cNvSpPr>
            <a:spLocks noGrp="1"/>
          </p:cNvSpPr>
          <p:nvPr>
            <p:ph type="title"/>
          </p:nvPr>
        </p:nvSpPr>
        <p:spPr/>
        <p:txBody>
          <a:bodyPr/>
          <a:lstStyle/>
          <a:p>
            <a:r>
              <a:rPr lang="en-US"/>
              <a:t>Homework</a:t>
            </a:r>
          </a:p>
        </p:txBody>
      </p:sp>
      <p:sp>
        <p:nvSpPr>
          <p:cNvPr id="3" name="Slide Number Placeholder 2">
            <a:extLst>
              <a:ext uri="{FF2B5EF4-FFF2-40B4-BE49-F238E27FC236}">
                <a16:creationId xmlns:a16="http://schemas.microsoft.com/office/drawing/2014/main" id="{347509EC-3121-4B0B-9391-09789AFF6427}"/>
              </a:ext>
            </a:extLst>
          </p:cNvPr>
          <p:cNvSpPr>
            <a:spLocks noGrp="1"/>
          </p:cNvSpPr>
          <p:nvPr>
            <p:ph type="sldNum" sz="quarter" idx="10"/>
          </p:nvPr>
        </p:nvSpPr>
        <p:spPr/>
        <p:txBody>
          <a:bodyPr/>
          <a:lstStyle/>
          <a:p>
            <a:pPr>
              <a:defRPr/>
            </a:pPr>
            <a:fld id="{17F1F82B-EACD-44DD-B37E-7A7D49CC393D}" type="slidenum">
              <a:rPr lang="en-US" smtClean="0"/>
              <a:pPr>
                <a:defRPr/>
              </a:pPr>
              <a:t>48</a:t>
            </a:fld>
            <a:endParaRPr lang="en-US"/>
          </a:p>
        </p:txBody>
      </p:sp>
      <p:graphicFrame>
        <p:nvGraphicFramePr>
          <p:cNvPr id="9" name="Table 5">
            <a:extLst>
              <a:ext uri="{FF2B5EF4-FFF2-40B4-BE49-F238E27FC236}">
                <a16:creationId xmlns:a16="http://schemas.microsoft.com/office/drawing/2014/main" id="{AA9CF7AA-8BB6-427C-AE57-3541DE62718B}"/>
              </a:ext>
            </a:extLst>
          </p:cNvPr>
          <p:cNvGraphicFramePr>
            <a:graphicFrameLocks/>
          </p:cNvGraphicFramePr>
          <p:nvPr>
            <p:extLst>
              <p:ext uri="{D42A27DB-BD31-4B8C-83A1-F6EECF244321}">
                <p14:modId xmlns:p14="http://schemas.microsoft.com/office/powerpoint/2010/main" val="2856796087"/>
              </p:ext>
            </p:extLst>
          </p:nvPr>
        </p:nvGraphicFramePr>
        <p:xfrm>
          <a:off x="1539301" y="1519588"/>
          <a:ext cx="7140829" cy="1559560"/>
        </p:xfrm>
        <a:graphic>
          <a:graphicData uri="http://schemas.openxmlformats.org/drawingml/2006/table">
            <a:tbl>
              <a:tblPr firstRow="1" bandRow="1">
                <a:tableStyleId>{5C22544A-7EE6-4342-B048-85BDC9FD1C3A}</a:tableStyleId>
              </a:tblPr>
              <a:tblGrid>
                <a:gridCol w="1695000">
                  <a:extLst>
                    <a:ext uri="{9D8B030D-6E8A-4147-A177-3AD203B41FA5}">
                      <a16:colId xmlns:a16="http://schemas.microsoft.com/office/drawing/2014/main" val="631806862"/>
                    </a:ext>
                  </a:extLst>
                </a:gridCol>
                <a:gridCol w="5445829">
                  <a:extLst>
                    <a:ext uri="{9D8B030D-6E8A-4147-A177-3AD203B41FA5}">
                      <a16:colId xmlns:a16="http://schemas.microsoft.com/office/drawing/2014/main" val="2207652724"/>
                    </a:ext>
                  </a:extLst>
                </a:gridCol>
              </a:tblGrid>
              <a:tr h="370840">
                <a:tc>
                  <a:txBody>
                    <a:bodyPr/>
                    <a:lstStyle/>
                    <a:p>
                      <a:r>
                        <a:rPr lang="en-US" dirty="0"/>
                        <a:t>Assignment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a:t>Details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37451458"/>
                  </a:ext>
                </a:extLst>
              </a:tr>
              <a:tr h="370840">
                <a:tc>
                  <a:txBody>
                    <a:bodyPr/>
                    <a:lstStyle/>
                    <a:p>
                      <a:r>
                        <a:rPr lang="en-US" dirty="0"/>
                        <a:t>Reflection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a:highlight>
                            <a:srgbClr val="FFFF00"/>
                          </a:highlight>
                        </a:rPr>
                        <a:t>Q&amp;A Box</a:t>
                      </a:r>
                    </a:p>
                    <a:p>
                      <a:pPr marL="285750" indent="-285750">
                        <a:buFont typeface="Arial" panose="020B0604020202020204" pitchFamily="34" charset="0"/>
                        <a:buChar char="•"/>
                      </a:pPr>
                      <a:r>
                        <a:rPr lang="en-US" dirty="0"/>
                        <a:t>Please reflect on the first day of the training. What questions do you have thus far? Submit at least one question to the anonymous Q&amp;A box.</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09219839"/>
                  </a:ext>
                </a:extLst>
              </a:tr>
            </a:tbl>
          </a:graphicData>
        </a:graphic>
      </p:graphicFrame>
      <p:pic>
        <p:nvPicPr>
          <p:cNvPr id="16" name="Picture 15" descr="A person standing posing for the camera&#10;&#10;Description automatically generated">
            <a:extLst>
              <a:ext uri="{FF2B5EF4-FFF2-40B4-BE49-F238E27FC236}">
                <a16:creationId xmlns:a16="http://schemas.microsoft.com/office/drawing/2014/main" id="{82B22ED2-4B0B-4AA8-8D5A-4D65131A7AE8}"/>
              </a:ext>
            </a:extLst>
          </p:cNvPr>
          <p:cNvPicPr>
            <a:picLocks noChangeAspect="1"/>
          </p:cNvPicPr>
          <p:nvPr/>
        </p:nvPicPr>
        <p:blipFill>
          <a:blip r:embed="rId3"/>
          <a:stretch>
            <a:fillRect/>
          </a:stretch>
        </p:blipFill>
        <p:spPr>
          <a:xfrm flipH="1">
            <a:off x="7803931" y="1868941"/>
            <a:ext cx="3271818" cy="4626173"/>
          </a:xfrm>
          <a:prstGeom prst="rect">
            <a:avLst/>
          </a:prstGeom>
        </p:spPr>
      </p:pic>
    </p:spTree>
    <p:extLst>
      <p:ext uri="{BB962C8B-B14F-4D97-AF65-F5344CB8AC3E}">
        <p14:creationId xmlns:p14="http://schemas.microsoft.com/office/powerpoint/2010/main" val="111737252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B42BA4E-C14C-4B4D-A41D-D23829397402}"/>
              </a:ext>
            </a:extLst>
          </p:cNvPr>
          <p:cNvSpPr>
            <a:spLocks noGrp="1"/>
          </p:cNvSpPr>
          <p:nvPr>
            <p:ph type="sldNum" sz="quarter" idx="4294967295"/>
          </p:nvPr>
        </p:nvSpPr>
        <p:spPr>
          <a:xfrm>
            <a:off x="11533188" y="6689725"/>
            <a:ext cx="655637" cy="179388"/>
          </a:xfrm>
        </p:spPr>
        <p:txBody>
          <a:bodyPr/>
          <a:lstStyle/>
          <a:p>
            <a:pPr>
              <a:defRPr/>
            </a:pPr>
            <a:fld id="{4C0A3798-3E55-40AD-888C-464D28038119}" type="slidenum">
              <a:rPr lang="en-US" smtClean="0"/>
              <a:pPr>
                <a:defRPr/>
              </a:pPr>
              <a:t>49</a:t>
            </a:fld>
            <a:endParaRPr lang="en-US"/>
          </a:p>
        </p:txBody>
      </p:sp>
      <p:sp>
        <p:nvSpPr>
          <p:cNvPr id="5" name="Flowchart: Connector 4">
            <a:extLst>
              <a:ext uri="{FF2B5EF4-FFF2-40B4-BE49-F238E27FC236}">
                <a16:creationId xmlns:a16="http://schemas.microsoft.com/office/drawing/2014/main" id="{71F3B6DE-AB6E-4FEC-B9FD-2CB3472C7D9D}"/>
              </a:ext>
            </a:extLst>
          </p:cNvPr>
          <p:cNvSpPr/>
          <p:nvPr/>
        </p:nvSpPr>
        <p:spPr>
          <a:xfrm>
            <a:off x="4094162" y="1428750"/>
            <a:ext cx="4000500" cy="4000500"/>
          </a:xfrm>
          <a:prstGeom prst="flowChartConnector">
            <a:avLst/>
          </a:prstGeom>
          <a:solidFill>
            <a:schemeClr val="bg1"/>
          </a:solidFill>
          <a:ln w="127000">
            <a:solidFill>
              <a:schemeClr val="accent3"/>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00DA49C7-3366-415D-A645-D02EBEC869E0}"/>
              </a:ext>
            </a:extLst>
          </p:cNvPr>
          <p:cNvSpPr txBox="1">
            <a:spLocks/>
          </p:cNvSpPr>
          <p:nvPr/>
        </p:nvSpPr>
        <p:spPr>
          <a:xfrm>
            <a:off x="4094162" y="2562459"/>
            <a:ext cx="4000500" cy="1733082"/>
          </a:xfrm>
          <a:prstGeom prst="rect">
            <a:avLst/>
          </a:prstGeom>
        </p:spPr>
        <p:txBody>
          <a:bodyPr/>
          <a:lstStyle>
            <a:lvl1pPr algn="l" defTabSz="457200" rtl="0" eaLnBrk="0" fontAlgn="base" hangingPunct="0">
              <a:spcBef>
                <a:spcPct val="0"/>
              </a:spcBef>
              <a:spcAft>
                <a:spcPct val="0"/>
              </a:spcAft>
              <a:defRPr sz="3600" b="1" kern="1200">
                <a:solidFill>
                  <a:schemeClr val="accent5"/>
                </a:solidFill>
                <a:latin typeface="Century Gothic" panose="020B0502020202020204" pitchFamily="34" charset="0"/>
                <a:ea typeface="+mj-ea"/>
                <a:cs typeface="+mj-cs"/>
              </a:defRPr>
            </a:lvl1pPr>
            <a:lvl2pPr algn="l" defTabSz="457200" rtl="0" eaLnBrk="0" fontAlgn="base" hangingPunct="0">
              <a:spcBef>
                <a:spcPct val="0"/>
              </a:spcBef>
              <a:spcAft>
                <a:spcPct val="0"/>
              </a:spcAft>
              <a:defRPr sz="2800" b="1">
                <a:solidFill>
                  <a:srgbClr val="717074"/>
                </a:solidFill>
                <a:latin typeface="Calibri" pitchFamily="34" charset="0"/>
              </a:defRPr>
            </a:lvl2pPr>
            <a:lvl3pPr algn="l" defTabSz="457200" rtl="0" eaLnBrk="0" fontAlgn="base" hangingPunct="0">
              <a:spcBef>
                <a:spcPct val="0"/>
              </a:spcBef>
              <a:spcAft>
                <a:spcPct val="0"/>
              </a:spcAft>
              <a:defRPr sz="2800" b="1">
                <a:solidFill>
                  <a:srgbClr val="717074"/>
                </a:solidFill>
                <a:latin typeface="Calibri" pitchFamily="34" charset="0"/>
              </a:defRPr>
            </a:lvl3pPr>
            <a:lvl4pPr algn="l" defTabSz="457200" rtl="0" eaLnBrk="0" fontAlgn="base" hangingPunct="0">
              <a:spcBef>
                <a:spcPct val="0"/>
              </a:spcBef>
              <a:spcAft>
                <a:spcPct val="0"/>
              </a:spcAft>
              <a:defRPr sz="2800" b="1">
                <a:solidFill>
                  <a:srgbClr val="717074"/>
                </a:solidFill>
                <a:latin typeface="Calibri" pitchFamily="34" charset="0"/>
              </a:defRPr>
            </a:lvl4pPr>
            <a:lvl5pPr algn="l" defTabSz="457200" rtl="0" eaLnBrk="0" fontAlgn="base" hangingPunct="0">
              <a:spcBef>
                <a:spcPct val="0"/>
              </a:spcBef>
              <a:spcAft>
                <a:spcPct val="0"/>
              </a:spcAft>
              <a:defRPr sz="2800" b="1">
                <a:solidFill>
                  <a:srgbClr val="717074"/>
                </a:solidFill>
                <a:latin typeface="Calibri" pitchFamily="34" charset="0"/>
              </a:defRPr>
            </a:lvl5pPr>
            <a:lvl6pPr marL="457200" algn="l" defTabSz="457200" rtl="0" fontAlgn="base">
              <a:spcBef>
                <a:spcPct val="0"/>
              </a:spcBef>
              <a:spcAft>
                <a:spcPct val="0"/>
              </a:spcAft>
              <a:defRPr sz="2800" b="1">
                <a:solidFill>
                  <a:srgbClr val="5C6F7A"/>
                </a:solidFill>
                <a:latin typeface="Calibri" pitchFamily="34" charset="0"/>
              </a:defRPr>
            </a:lvl6pPr>
            <a:lvl7pPr marL="914400" algn="l" defTabSz="457200" rtl="0" fontAlgn="base">
              <a:spcBef>
                <a:spcPct val="0"/>
              </a:spcBef>
              <a:spcAft>
                <a:spcPct val="0"/>
              </a:spcAft>
              <a:defRPr sz="2800" b="1">
                <a:solidFill>
                  <a:srgbClr val="5C6F7A"/>
                </a:solidFill>
                <a:latin typeface="Calibri" pitchFamily="34" charset="0"/>
              </a:defRPr>
            </a:lvl7pPr>
            <a:lvl8pPr marL="1371600" algn="l" defTabSz="457200" rtl="0" fontAlgn="base">
              <a:spcBef>
                <a:spcPct val="0"/>
              </a:spcBef>
              <a:spcAft>
                <a:spcPct val="0"/>
              </a:spcAft>
              <a:defRPr sz="2800" b="1">
                <a:solidFill>
                  <a:srgbClr val="5C6F7A"/>
                </a:solidFill>
                <a:latin typeface="Calibri" pitchFamily="34" charset="0"/>
              </a:defRPr>
            </a:lvl8pPr>
            <a:lvl9pPr marL="1828800" algn="l" defTabSz="457200" rtl="0" fontAlgn="base">
              <a:spcBef>
                <a:spcPct val="0"/>
              </a:spcBef>
              <a:spcAft>
                <a:spcPct val="0"/>
              </a:spcAft>
              <a:defRPr sz="2800" b="1">
                <a:solidFill>
                  <a:srgbClr val="5C6F7A"/>
                </a:solidFill>
                <a:latin typeface="Calibri" pitchFamily="34" charset="0"/>
              </a:defRPr>
            </a:lvl9pPr>
          </a:lstStyle>
          <a:p>
            <a:pPr algn="ctr"/>
            <a:r>
              <a:rPr lang="en-US" dirty="0">
                <a:latin typeface="Arial Rounded MT Bold" panose="020F0704030504030204" pitchFamily="34" charset="0"/>
              </a:rPr>
              <a:t>Day 1</a:t>
            </a:r>
          </a:p>
          <a:p>
            <a:pPr algn="ctr"/>
            <a:r>
              <a:rPr lang="en-US" dirty="0">
                <a:latin typeface="Arial Rounded MT Bold" panose="020F0704030504030204" pitchFamily="34" charset="0"/>
              </a:rPr>
              <a:t>Mentorship</a:t>
            </a:r>
          </a:p>
          <a:p>
            <a:pPr algn="ctr"/>
            <a:r>
              <a:rPr lang="en-US" dirty="0">
                <a:latin typeface="Arial Rounded MT Bold" panose="020F0704030504030204" pitchFamily="34" charset="0"/>
              </a:rPr>
              <a:t>Teams</a:t>
            </a:r>
          </a:p>
        </p:txBody>
      </p:sp>
    </p:spTree>
    <p:extLst>
      <p:ext uri="{BB962C8B-B14F-4D97-AF65-F5344CB8AC3E}">
        <p14:creationId xmlns:p14="http://schemas.microsoft.com/office/powerpoint/2010/main" val="22904758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B42BA4E-C14C-4B4D-A41D-D23829397402}"/>
              </a:ext>
            </a:extLst>
          </p:cNvPr>
          <p:cNvSpPr>
            <a:spLocks noGrp="1"/>
          </p:cNvSpPr>
          <p:nvPr>
            <p:ph type="sldNum" sz="quarter" idx="4294967295"/>
          </p:nvPr>
        </p:nvSpPr>
        <p:spPr>
          <a:xfrm>
            <a:off x="11533188" y="6689725"/>
            <a:ext cx="655637" cy="179388"/>
          </a:xfrm>
        </p:spPr>
        <p:txBody>
          <a:bodyPr/>
          <a:lstStyle/>
          <a:p>
            <a:pPr>
              <a:defRPr/>
            </a:pPr>
            <a:fld id="{4C0A3798-3E55-40AD-888C-464D28038119}" type="slidenum">
              <a:rPr lang="en-US" smtClean="0"/>
              <a:pPr>
                <a:defRPr/>
              </a:pPr>
              <a:t>5</a:t>
            </a:fld>
            <a:endParaRPr lang="en-US"/>
          </a:p>
        </p:txBody>
      </p:sp>
      <p:sp>
        <p:nvSpPr>
          <p:cNvPr id="5" name="Flowchart: Connector 4">
            <a:extLst>
              <a:ext uri="{FF2B5EF4-FFF2-40B4-BE49-F238E27FC236}">
                <a16:creationId xmlns:a16="http://schemas.microsoft.com/office/drawing/2014/main" id="{71F3B6DE-AB6E-4FEC-B9FD-2CB3472C7D9D}"/>
              </a:ext>
            </a:extLst>
          </p:cNvPr>
          <p:cNvSpPr/>
          <p:nvPr/>
        </p:nvSpPr>
        <p:spPr>
          <a:xfrm>
            <a:off x="4094162" y="1428750"/>
            <a:ext cx="4000500" cy="4000500"/>
          </a:xfrm>
          <a:prstGeom prst="flowChartConnector">
            <a:avLst/>
          </a:prstGeom>
          <a:solidFill>
            <a:schemeClr val="bg1"/>
          </a:solidFill>
          <a:ln w="127000">
            <a:solidFill>
              <a:schemeClr val="accent3"/>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00DA49C7-3366-415D-A645-D02EBEC869E0}"/>
              </a:ext>
            </a:extLst>
          </p:cNvPr>
          <p:cNvSpPr txBox="1">
            <a:spLocks/>
          </p:cNvSpPr>
          <p:nvPr/>
        </p:nvSpPr>
        <p:spPr>
          <a:xfrm>
            <a:off x="4094162" y="3105618"/>
            <a:ext cx="4000500" cy="646764"/>
          </a:xfrm>
          <a:prstGeom prst="rect">
            <a:avLst/>
          </a:prstGeom>
        </p:spPr>
        <p:txBody>
          <a:bodyPr/>
          <a:lstStyle>
            <a:lvl1pPr algn="l" defTabSz="457200" rtl="0" eaLnBrk="0" fontAlgn="base" hangingPunct="0">
              <a:spcBef>
                <a:spcPct val="0"/>
              </a:spcBef>
              <a:spcAft>
                <a:spcPct val="0"/>
              </a:spcAft>
              <a:defRPr sz="3600" b="1" kern="1200">
                <a:solidFill>
                  <a:schemeClr val="accent5"/>
                </a:solidFill>
                <a:latin typeface="Century Gothic" panose="020B0502020202020204" pitchFamily="34" charset="0"/>
                <a:ea typeface="+mj-ea"/>
                <a:cs typeface="+mj-cs"/>
              </a:defRPr>
            </a:lvl1pPr>
            <a:lvl2pPr algn="l" defTabSz="457200" rtl="0" eaLnBrk="0" fontAlgn="base" hangingPunct="0">
              <a:spcBef>
                <a:spcPct val="0"/>
              </a:spcBef>
              <a:spcAft>
                <a:spcPct val="0"/>
              </a:spcAft>
              <a:defRPr sz="2800" b="1">
                <a:solidFill>
                  <a:srgbClr val="717074"/>
                </a:solidFill>
                <a:latin typeface="Calibri" pitchFamily="34" charset="0"/>
              </a:defRPr>
            </a:lvl2pPr>
            <a:lvl3pPr algn="l" defTabSz="457200" rtl="0" eaLnBrk="0" fontAlgn="base" hangingPunct="0">
              <a:spcBef>
                <a:spcPct val="0"/>
              </a:spcBef>
              <a:spcAft>
                <a:spcPct val="0"/>
              </a:spcAft>
              <a:defRPr sz="2800" b="1">
                <a:solidFill>
                  <a:srgbClr val="717074"/>
                </a:solidFill>
                <a:latin typeface="Calibri" pitchFamily="34" charset="0"/>
              </a:defRPr>
            </a:lvl3pPr>
            <a:lvl4pPr algn="l" defTabSz="457200" rtl="0" eaLnBrk="0" fontAlgn="base" hangingPunct="0">
              <a:spcBef>
                <a:spcPct val="0"/>
              </a:spcBef>
              <a:spcAft>
                <a:spcPct val="0"/>
              </a:spcAft>
              <a:defRPr sz="2800" b="1">
                <a:solidFill>
                  <a:srgbClr val="717074"/>
                </a:solidFill>
                <a:latin typeface="Calibri" pitchFamily="34" charset="0"/>
              </a:defRPr>
            </a:lvl4pPr>
            <a:lvl5pPr algn="l" defTabSz="457200" rtl="0" eaLnBrk="0" fontAlgn="base" hangingPunct="0">
              <a:spcBef>
                <a:spcPct val="0"/>
              </a:spcBef>
              <a:spcAft>
                <a:spcPct val="0"/>
              </a:spcAft>
              <a:defRPr sz="2800" b="1">
                <a:solidFill>
                  <a:srgbClr val="717074"/>
                </a:solidFill>
                <a:latin typeface="Calibri" pitchFamily="34" charset="0"/>
              </a:defRPr>
            </a:lvl5pPr>
            <a:lvl6pPr marL="457200" algn="l" defTabSz="457200" rtl="0" fontAlgn="base">
              <a:spcBef>
                <a:spcPct val="0"/>
              </a:spcBef>
              <a:spcAft>
                <a:spcPct val="0"/>
              </a:spcAft>
              <a:defRPr sz="2800" b="1">
                <a:solidFill>
                  <a:srgbClr val="5C6F7A"/>
                </a:solidFill>
                <a:latin typeface="Calibri" pitchFamily="34" charset="0"/>
              </a:defRPr>
            </a:lvl6pPr>
            <a:lvl7pPr marL="914400" algn="l" defTabSz="457200" rtl="0" fontAlgn="base">
              <a:spcBef>
                <a:spcPct val="0"/>
              </a:spcBef>
              <a:spcAft>
                <a:spcPct val="0"/>
              </a:spcAft>
              <a:defRPr sz="2800" b="1">
                <a:solidFill>
                  <a:srgbClr val="5C6F7A"/>
                </a:solidFill>
                <a:latin typeface="Calibri" pitchFamily="34" charset="0"/>
              </a:defRPr>
            </a:lvl7pPr>
            <a:lvl8pPr marL="1371600" algn="l" defTabSz="457200" rtl="0" fontAlgn="base">
              <a:spcBef>
                <a:spcPct val="0"/>
              </a:spcBef>
              <a:spcAft>
                <a:spcPct val="0"/>
              </a:spcAft>
              <a:defRPr sz="2800" b="1">
                <a:solidFill>
                  <a:srgbClr val="5C6F7A"/>
                </a:solidFill>
                <a:latin typeface="Calibri" pitchFamily="34" charset="0"/>
              </a:defRPr>
            </a:lvl8pPr>
            <a:lvl9pPr marL="1828800" algn="l" defTabSz="457200" rtl="0" fontAlgn="base">
              <a:spcBef>
                <a:spcPct val="0"/>
              </a:spcBef>
              <a:spcAft>
                <a:spcPct val="0"/>
              </a:spcAft>
              <a:defRPr sz="2800" b="1">
                <a:solidFill>
                  <a:srgbClr val="5C6F7A"/>
                </a:solidFill>
                <a:latin typeface="Calibri" pitchFamily="34" charset="0"/>
              </a:defRPr>
            </a:lvl9pPr>
          </a:lstStyle>
          <a:p>
            <a:pPr algn="ctr"/>
            <a:r>
              <a:rPr lang="en-US">
                <a:latin typeface="Arial Rounded MT Bold" panose="020F0704030504030204" pitchFamily="34" charset="0"/>
              </a:rPr>
              <a:t>Icebreakers</a:t>
            </a:r>
          </a:p>
        </p:txBody>
      </p:sp>
    </p:spTree>
    <p:extLst>
      <p:ext uri="{BB962C8B-B14F-4D97-AF65-F5344CB8AC3E}">
        <p14:creationId xmlns:p14="http://schemas.microsoft.com/office/powerpoint/2010/main" val="314823574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3E423A-B917-49B5-B529-B93630AF7CDA}"/>
              </a:ext>
            </a:extLst>
          </p:cNvPr>
          <p:cNvSpPr>
            <a:spLocks noGrp="1"/>
          </p:cNvSpPr>
          <p:nvPr>
            <p:ph type="title"/>
          </p:nvPr>
        </p:nvSpPr>
        <p:spPr>
          <a:xfrm>
            <a:off x="1539301" y="362886"/>
            <a:ext cx="6639486" cy="1077322"/>
          </a:xfrm>
        </p:spPr>
        <p:txBody>
          <a:bodyPr/>
          <a:lstStyle/>
          <a:p>
            <a:r>
              <a:rPr lang="en-US" dirty="0"/>
              <a:t>Acknowledgments</a:t>
            </a:r>
          </a:p>
        </p:txBody>
      </p:sp>
      <p:sp>
        <p:nvSpPr>
          <p:cNvPr id="7" name="Content Placeholder 6">
            <a:extLst>
              <a:ext uri="{FF2B5EF4-FFF2-40B4-BE49-F238E27FC236}">
                <a16:creationId xmlns:a16="http://schemas.microsoft.com/office/drawing/2014/main" id="{C8A8504A-0C3D-4CE2-AB9C-CA25F3FFCCFE}"/>
              </a:ext>
            </a:extLst>
          </p:cNvPr>
          <p:cNvSpPr>
            <a:spLocks noGrp="1"/>
          </p:cNvSpPr>
          <p:nvPr>
            <p:ph idx="1"/>
          </p:nvPr>
        </p:nvSpPr>
        <p:spPr/>
        <p:txBody>
          <a:bodyPr/>
          <a:lstStyle/>
          <a:p>
            <a:pPr marL="0" indent="0">
              <a:buNone/>
            </a:pPr>
            <a:r>
              <a:rPr lang="en-US" sz="1800" i="1" dirty="0"/>
              <a:t>This resource is made possible by the generous support of the American people through the U.S. President's Emergency Plan for AIDS Relief (PEPFAR) and the U.S. Agency for International Development (USAID) and through the terms of cooperative agreements 7200AA19CA00002 and 7200AA19CA00003. The contents are the responsibility of the EpiC project and the RISE project and do not necessarily reflect the views of PEPFAR, USAID, or the U.S. Government.</a:t>
            </a:r>
          </a:p>
          <a:p>
            <a:pPr marL="0" indent="0">
              <a:buNone/>
            </a:pPr>
            <a:endParaRPr lang="en-US" sz="1800" dirty="0"/>
          </a:p>
          <a:p>
            <a:pPr marL="0" indent="0">
              <a:buNone/>
            </a:pPr>
            <a:r>
              <a:rPr lang="en-US" sz="1800" b="1" dirty="0"/>
              <a:t>Suggested Citation:</a:t>
            </a:r>
          </a:p>
          <a:p>
            <a:pPr marL="0" indent="0">
              <a:buNone/>
            </a:pPr>
            <a:endParaRPr lang="en-US" sz="1800" dirty="0"/>
          </a:p>
          <a:p>
            <a:pPr marL="0" indent="0">
              <a:buNone/>
            </a:pPr>
            <a:r>
              <a:rPr lang="en-US" sz="1800" dirty="0"/>
              <a:t>Weber A, Mamvuto T, Nhamo D, Regeru RN, Jeckonia P, Kiruki M, Mireku M, Bishopp C, Moreau L, Tutegyereize L, Makufa C, Plourde K, Shilomboleni M, Neliwa P, Murungu J. HIV prevention ambassador trainers’ workshop: How to engage adolescent girls and young women as advocates in their communities. Washington, DC: Collaboration for HIV Prevention Options to Control the Epidemic (CHOICE); 2021.</a:t>
            </a:r>
          </a:p>
        </p:txBody>
      </p:sp>
      <p:sp>
        <p:nvSpPr>
          <p:cNvPr id="4" name="Slide Number Placeholder 3">
            <a:extLst>
              <a:ext uri="{FF2B5EF4-FFF2-40B4-BE49-F238E27FC236}">
                <a16:creationId xmlns:a16="http://schemas.microsoft.com/office/drawing/2014/main" id="{DAA57120-BC35-4195-88AB-DA24254967A4}"/>
              </a:ext>
            </a:extLst>
          </p:cNvPr>
          <p:cNvSpPr>
            <a:spLocks noGrp="1"/>
          </p:cNvSpPr>
          <p:nvPr>
            <p:ph type="sldNum" sz="quarter" idx="10"/>
          </p:nvPr>
        </p:nvSpPr>
        <p:spPr>
          <a:xfrm>
            <a:off x="11075749" y="6689725"/>
            <a:ext cx="655996" cy="179388"/>
          </a:xfrm>
        </p:spPr>
        <p:txBody>
          <a:bodyPr/>
          <a:lstStyle/>
          <a:p>
            <a:fld id="{4C0A3798-3E55-40AD-888C-464D28038119}" type="slidenum">
              <a:rPr lang="en-US" smtClean="0"/>
              <a:pPr/>
              <a:t>50</a:t>
            </a:fld>
            <a:endParaRPr lang="en-US"/>
          </a:p>
        </p:txBody>
      </p:sp>
    </p:spTree>
    <p:extLst>
      <p:ext uri="{BB962C8B-B14F-4D97-AF65-F5344CB8AC3E}">
        <p14:creationId xmlns:p14="http://schemas.microsoft.com/office/powerpoint/2010/main" val="117460734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B42BA4E-C14C-4B4D-A41D-D23829397402}"/>
              </a:ext>
            </a:extLst>
          </p:cNvPr>
          <p:cNvSpPr>
            <a:spLocks noGrp="1"/>
          </p:cNvSpPr>
          <p:nvPr>
            <p:ph type="sldNum" sz="quarter" idx="4294967295"/>
          </p:nvPr>
        </p:nvSpPr>
        <p:spPr>
          <a:xfrm>
            <a:off x="11533188" y="6689725"/>
            <a:ext cx="655637" cy="179388"/>
          </a:xfrm>
        </p:spPr>
        <p:txBody>
          <a:bodyPr/>
          <a:lstStyle/>
          <a:p>
            <a:pPr>
              <a:defRPr/>
            </a:pPr>
            <a:fld id="{4C0A3798-3E55-40AD-888C-464D28038119}" type="slidenum">
              <a:rPr lang="en-US" smtClean="0"/>
              <a:pPr>
                <a:defRPr/>
              </a:pPr>
              <a:t>51</a:t>
            </a:fld>
            <a:endParaRPr lang="en-US"/>
          </a:p>
        </p:txBody>
      </p:sp>
      <p:sp>
        <p:nvSpPr>
          <p:cNvPr id="7" name="Rectangle 6">
            <a:extLst>
              <a:ext uri="{FF2B5EF4-FFF2-40B4-BE49-F238E27FC236}">
                <a16:creationId xmlns:a16="http://schemas.microsoft.com/office/drawing/2014/main" id="{5B3220F9-0930-43D2-8E8A-785B470B468E}"/>
              </a:ext>
            </a:extLst>
          </p:cNvPr>
          <p:cNvSpPr/>
          <p:nvPr/>
        </p:nvSpPr>
        <p:spPr>
          <a:xfrm>
            <a:off x="3730920" y="1304144"/>
            <a:ext cx="4726983" cy="1713893"/>
          </a:xfrm>
          <a:prstGeom prst="rect">
            <a:avLst/>
          </a:prstGeom>
          <a:solidFill>
            <a:schemeClr val="bg1"/>
          </a:solidFill>
          <a:ln w="127000">
            <a:solidFill>
              <a:schemeClr val="accent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00DA49C7-3366-415D-A645-D02EBEC869E0}"/>
              </a:ext>
            </a:extLst>
          </p:cNvPr>
          <p:cNvSpPr txBox="1">
            <a:spLocks/>
          </p:cNvSpPr>
          <p:nvPr/>
        </p:nvSpPr>
        <p:spPr>
          <a:xfrm>
            <a:off x="4094161" y="1843338"/>
            <a:ext cx="4000500" cy="635504"/>
          </a:xfrm>
          <a:prstGeom prst="rect">
            <a:avLst/>
          </a:prstGeom>
        </p:spPr>
        <p:txBody>
          <a:bodyPr/>
          <a:lstStyle>
            <a:lvl1pPr algn="l" defTabSz="457200" rtl="0" eaLnBrk="0" fontAlgn="base" hangingPunct="0">
              <a:spcBef>
                <a:spcPct val="0"/>
              </a:spcBef>
              <a:spcAft>
                <a:spcPct val="0"/>
              </a:spcAft>
              <a:defRPr sz="3600" b="1" kern="1200">
                <a:solidFill>
                  <a:schemeClr val="accent5"/>
                </a:solidFill>
                <a:latin typeface="Century Gothic" panose="020B0502020202020204" pitchFamily="34" charset="0"/>
                <a:ea typeface="+mj-ea"/>
                <a:cs typeface="+mj-cs"/>
              </a:defRPr>
            </a:lvl1pPr>
            <a:lvl2pPr algn="l" defTabSz="457200" rtl="0" eaLnBrk="0" fontAlgn="base" hangingPunct="0">
              <a:spcBef>
                <a:spcPct val="0"/>
              </a:spcBef>
              <a:spcAft>
                <a:spcPct val="0"/>
              </a:spcAft>
              <a:defRPr sz="2800" b="1">
                <a:solidFill>
                  <a:srgbClr val="717074"/>
                </a:solidFill>
                <a:latin typeface="Calibri" pitchFamily="34" charset="0"/>
              </a:defRPr>
            </a:lvl2pPr>
            <a:lvl3pPr algn="l" defTabSz="457200" rtl="0" eaLnBrk="0" fontAlgn="base" hangingPunct="0">
              <a:spcBef>
                <a:spcPct val="0"/>
              </a:spcBef>
              <a:spcAft>
                <a:spcPct val="0"/>
              </a:spcAft>
              <a:defRPr sz="2800" b="1">
                <a:solidFill>
                  <a:srgbClr val="717074"/>
                </a:solidFill>
                <a:latin typeface="Calibri" pitchFamily="34" charset="0"/>
              </a:defRPr>
            </a:lvl3pPr>
            <a:lvl4pPr algn="l" defTabSz="457200" rtl="0" eaLnBrk="0" fontAlgn="base" hangingPunct="0">
              <a:spcBef>
                <a:spcPct val="0"/>
              </a:spcBef>
              <a:spcAft>
                <a:spcPct val="0"/>
              </a:spcAft>
              <a:defRPr sz="2800" b="1">
                <a:solidFill>
                  <a:srgbClr val="717074"/>
                </a:solidFill>
                <a:latin typeface="Calibri" pitchFamily="34" charset="0"/>
              </a:defRPr>
            </a:lvl4pPr>
            <a:lvl5pPr algn="l" defTabSz="457200" rtl="0" eaLnBrk="0" fontAlgn="base" hangingPunct="0">
              <a:spcBef>
                <a:spcPct val="0"/>
              </a:spcBef>
              <a:spcAft>
                <a:spcPct val="0"/>
              </a:spcAft>
              <a:defRPr sz="2800" b="1">
                <a:solidFill>
                  <a:srgbClr val="717074"/>
                </a:solidFill>
                <a:latin typeface="Calibri" pitchFamily="34" charset="0"/>
              </a:defRPr>
            </a:lvl5pPr>
            <a:lvl6pPr marL="457200" algn="l" defTabSz="457200" rtl="0" fontAlgn="base">
              <a:spcBef>
                <a:spcPct val="0"/>
              </a:spcBef>
              <a:spcAft>
                <a:spcPct val="0"/>
              </a:spcAft>
              <a:defRPr sz="2800" b="1">
                <a:solidFill>
                  <a:srgbClr val="5C6F7A"/>
                </a:solidFill>
                <a:latin typeface="Calibri" pitchFamily="34" charset="0"/>
              </a:defRPr>
            </a:lvl6pPr>
            <a:lvl7pPr marL="914400" algn="l" defTabSz="457200" rtl="0" fontAlgn="base">
              <a:spcBef>
                <a:spcPct val="0"/>
              </a:spcBef>
              <a:spcAft>
                <a:spcPct val="0"/>
              </a:spcAft>
              <a:defRPr sz="2800" b="1">
                <a:solidFill>
                  <a:srgbClr val="5C6F7A"/>
                </a:solidFill>
                <a:latin typeface="Calibri" pitchFamily="34" charset="0"/>
              </a:defRPr>
            </a:lvl7pPr>
            <a:lvl8pPr marL="1371600" algn="l" defTabSz="457200" rtl="0" fontAlgn="base">
              <a:spcBef>
                <a:spcPct val="0"/>
              </a:spcBef>
              <a:spcAft>
                <a:spcPct val="0"/>
              </a:spcAft>
              <a:defRPr sz="2800" b="1">
                <a:solidFill>
                  <a:srgbClr val="5C6F7A"/>
                </a:solidFill>
                <a:latin typeface="Calibri" pitchFamily="34" charset="0"/>
              </a:defRPr>
            </a:lvl8pPr>
            <a:lvl9pPr marL="1828800" algn="l" defTabSz="457200" rtl="0" fontAlgn="base">
              <a:spcBef>
                <a:spcPct val="0"/>
              </a:spcBef>
              <a:spcAft>
                <a:spcPct val="0"/>
              </a:spcAft>
              <a:defRPr sz="2800" b="1">
                <a:solidFill>
                  <a:srgbClr val="5C6F7A"/>
                </a:solidFill>
                <a:latin typeface="Calibri" pitchFamily="34" charset="0"/>
              </a:defRPr>
            </a:lvl9pPr>
          </a:lstStyle>
          <a:p>
            <a:pPr algn="ctr"/>
            <a:r>
              <a:rPr lang="en-US">
                <a:latin typeface="Arial Rounded MT Bold" panose="020F0704030504030204" pitchFamily="34" charset="0"/>
              </a:rPr>
              <a:t>Thank You</a:t>
            </a:r>
          </a:p>
        </p:txBody>
      </p:sp>
      <p:pic>
        <p:nvPicPr>
          <p:cNvPr id="3" name="Picture 2" descr="A group of people posing for the camera&#10;&#10;Description automatically generated">
            <a:extLst>
              <a:ext uri="{FF2B5EF4-FFF2-40B4-BE49-F238E27FC236}">
                <a16:creationId xmlns:a16="http://schemas.microsoft.com/office/drawing/2014/main" id="{74E7AC2A-DFBD-4CE4-B21B-25DF0CB5F76E}"/>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9902" b="89872" l="6600" r="91400">
                        <a14:foregroundMark x1="6600" y1="33908" x2="6600" y2="33908"/>
                        <a14:foregroundMark x1="91400" y1="71868" x2="91400" y2="71868"/>
                      </a14:backgroundRemoval>
                    </a14:imgEffect>
                  </a14:imgLayer>
                </a14:imgProps>
              </a:ext>
            </a:extLst>
          </a:blip>
          <a:srcRect t="11781" b="10154"/>
          <a:stretch/>
        </p:blipFill>
        <p:spPr>
          <a:xfrm>
            <a:off x="2521893" y="2488367"/>
            <a:ext cx="7145036" cy="3717561"/>
          </a:xfrm>
          <a:prstGeom prst="rect">
            <a:avLst/>
          </a:prstGeom>
        </p:spPr>
      </p:pic>
    </p:spTree>
    <p:extLst>
      <p:ext uri="{BB962C8B-B14F-4D97-AF65-F5344CB8AC3E}">
        <p14:creationId xmlns:p14="http://schemas.microsoft.com/office/powerpoint/2010/main" val="166515413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nvSpPr>
        <p:spPr>
          <a:xfrm>
            <a:off x="1620944" y="2584450"/>
            <a:ext cx="10193329" cy="1468438"/>
          </a:xfrm>
          <a:prstGeom prst="rect">
            <a:avLst/>
          </a:prstGeom>
        </p:spPr>
        <p:txBody>
          <a:bodyPr anchor="b"/>
          <a:lstStyle>
            <a:lvl1pPr algn="l" defTabSz="457200" rtl="0" eaLnBrk="1" latinLnBrk="0" hangingPunct="1">
              <a:spcBef>
                <a:spcPct val="0"/>
              </a:spcBef>
              <a:buNone/>
              <a:defRPr sz="3200" b="1" kern="1200" cap="none">
                <a:solidFill>
                  <a:schemeClr val="accent2"/>
                </a:solidFill>
                <a:latin typeface="+mj-lt"/>
                <a:ea typeface="+mj-ea"/>
                <a:cs typeface="+mj-cs"/>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2900" b="1" i="0" u="none" strike="noStrike" kern="1200" cap="all" spc="0" normalizeH="0" baseline="0" noProof="0">
              <a:ln>
                <a:noFill/>
              </a:ln>
              <a:solidFill>
                <a:srgbClr val="FFFFFF"/>
              </a:solidFill>
              <a:effectLst/>
              <a:uLnTx/>
              <a:uFillTx/>
              <a:latin typeface="Calibri"/>
              <a:ea typeface="+mj-ea"/>
              <a:cs typeface="Calibri"/>
            </a:endParaRPr>
          </a:p>
        </p:txBody>
      </p:sp>
      <p:sp>
        <p:nvSpPr>
          <p:cNvPr id="8196" name="TextBox 9"/>
          <p:cNvSpPr txBox="1">
            <a:spLocks noChangeArrowheads="1"/>
          </p:cNvSpPr>
          <p:nvPr/>
        </p:nvSpPr>
        <p:spPr bwMode="auto">
          <a:xfrm>
            <a:off x="1166557" y="1417925"/>
            <a:ext cx="10647716" cy="123110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2800">
                <a:solidFill>
                  <a:schemeClr val="bg1"/>
                </a:solidFill>
                <a:latin typeface="Calibri" panose="020F0502020204030204" pitchFamily="34" charset="0"/>
              </a:defRPr>
            </a:lvl1pPr>
            <a:lvl2pPr marL="742950" indent="-285750">
              <a:spcBef>
                <a:spcPct val="20000"/>
              </a:spcBef>
              <a:buFont typeface="Arial" panose="020B0604020202020204" pitchFamily="34" charset="0"/>
              <a:buChar char="–"/>
              <a:defRPr sz="2600">
                <a:solidFill>
                  <a:schemeClr val="bg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bg1"/>
                </a:solidFill>
                <a:latin typeface="Calibri" panose="020F0502020204030204" pitchFamily="34" charset="0"/>
              </a:defRPr>
            </a:lvl3pPr>
            <a:lvl4pPr marL="1600200" indent="-228600">
              <a:spcBef>
                <a:spcPct val="20000"/>
              </a:spcBef>
              <a:buFont typeface="Arial" panose="020B0604020202020204" pitchFamily="34" charset="0"/>
              <a:buChar char="–"/>
              <a:defRPr sz="2200">
                <a:solidFill>
                  <a:schemeClr val="bg1"/>
                </a:solidFill>
                <a:latin typeface="Calibri" panose="020F0502020204030204" pitchFamily="34" charset="0"/>
              </a:defRPr>
            </a:lvl4pPr>
            <a:lvl5pPr marL="2057400" indent="-228600">
              <a:spcBef>
                <a:spcPct val="20000"/>
              </a:spcBef>
              <a:buFont typeface="Arial" panose="020B0604020202020204" pitchFamily="34" charset="0"/>
              <a:buChar char="•"/>
              <a:defRPr>
                <a:solidFill>
                  <a:schemeClr val="bg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a:solidFill>
                  <a:schemeClr val="bg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a:solidFill>
                  <a:schemeClr val="bg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a:solidFill>
                  <a:schemeClr val="bg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a:solidFill>
                  <a:schemeClr val="bg1"/>
                </a:solidFill>
                <a:latin typeface="Calibri" panose="020F0502020204030204" pitchFamily="34"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altLang="en-US" sz="3000" b="1" i="0" u="none" strike="noStrike" kern="1200" cap="none" spc="0" normalizeH="0" baseline="0" noProof="0">
                <a:ln>
                  <a:noFill/>
                </a:ln>
                <a:solidFill>
                  <a:srgbClr val="14375A"/>
                </a:solidFill>
                <a:effectLst/>
                <a:uLnTx/>
                <a:uFillTx/>
                <a:latin typeface="Century Gothic" panose="020B0502020202020204" pitchFamily="34" charset="0"/>
                <a:ea typeface="Calibri" panose="020F0502020204030204" pitchFamily="34" charset="0"/>
                <a:cs typeface="Calibri" panose="020F0502020204030204" pitchFamily="34" charset="0"/>
              </a:rPr>
              <a:t>HIV Prevention Ambassador Trainers’ Workshop:</a:t>
            </a:r>
          </a:p>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altLang="en-US" sz="2200" b="0" i="0" u="none" strike="noStrike" kern="1200" cap="none" spc="0" normalizeH="0" baseline="0" noProof="0">
                <a:ln>
                  <a:noFill/>
                </a:ln>
                <a:solidFill>
                  <a:srgbClr val="14375A"/>
                </a:solidFill>
                <a:effectLst/>
                <a:uLnTx/>
                <a:uFillTx/>
                <a:latin typeface="Century Gothic" panose="020B0502020202020204" pitchFamily="34" charset="0"/>
                <a:ea typeface="Calibri" panose="020F0502020204030204" pitchFamily="34" charset="0"/>
                <a:cs typeface="Calibri" panose="020F0502020204030204" pitchFamily="34" charset="0"/>
              </a:rPr>
              <a:t>HOW TO ENGAGE ADOLESCENT GIRLS AND YOUNG WOMEN </a:t>
            </a:r>
          </a:p>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altLang="en-US" sz="2200" b="0" i="0" u="none" strike="noStrike" kern="1200" cap="none" spc="0" normalizeH="0" baseline="0" noProof="0">
                <a:ln>
                  <a:noFill/>
                </a:ln>
                <a:solidFill>
                  <a:srgbClr val="14375A"/>
                </a:solidFill>
                <a:effectLst/>
                <a:uLnTx/>
                <a:uFillTx/>
                <a:latin typeface="Century Gothic" panose="020B0502020202020204" pitchFamily="34" charset="0"/>
                <a:ea typeface="Calibri" panose="020F0502020204030204" pitchFamily="34" charset="0"/>
                <a:cs typeface="Calibri" panose="020F0502020204030204" pitchFamily="34" charset="0"/>
              </a:rPr>
              <a:t>AS ADVOCATES IN THEIR COMMUNITIES</a:t>
            </a:r>
          </a:p>
        </p:txBody>
      </p:sp>
      <p:sp>
        <p:nvSpPr>
          <p:cNvPr id="11" name="TextBox 10"/>
          <p:cNvSpPr txBox="1"/>
          <p:nvPr/>
        </p:nvSpPr>
        <p:spPr>
          <a:xfrm>
            <a:off x="1166557" y="4032704"/>
            <a:ext cx="9691083" cy="414337"/>
          </a:xfrm>
          <a:prstGeom prst="rect">
            <a:avLst/>
          </a:prstGeom>
          <a:noFill/>
        </p:spPr>
        <p:txBody>
          <a:bodyPr wrap="square">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2100" b="1" i="0" u="none" strike="noStrike" kern="1200" cap="none" spc="150" normalizeH="0" baseline="0" noProof="0" dirty="0">
                <a:ln>
                  <a:noFill/>
                </a:ln>
                <a:solidFill>
                  <a:srgbClr val="13717C"/>
                </a:solidFill>
                <a:effectLst/>
                <a:highlight>
                  <a:srgbClr val="FFFF00"/>
                </a:highlight>
                <a:uLnTx/>
                <a:uFillTx/>
                <a:latin typeface="Century Gothic" panose="020B0502020202020204" pitchFamily="34" charset="0"/>
                <a:ea typeface="+mn-ea"/>
                <a:cs typeface="Calibri"/>
              </a:rPr>
              <a:t>DAY OF THE WEEK | DD Month YYYY</a:t>
            </a:r>
          </a:p>
        </p:txBody>
      </p:sp>
      <p:sp>
        <p:nvSpPr>
          <p:cNvPr id="2" name="Flowchart: Connector 1">
            <a:extLst>
              <a:ext uri="{FF2B5EF4-FFF2-40B4-BE49-F238E27FC236}">
                <a16:creationId xmlns:a16="http://schemas.microsoft.com/office/drawing/2014/main" id="{1CE841DA-7B16-429E-904F-CD9FBD9BEDC0}"/>
              </a:ext>
            </a:extLst>
          </p:cNvPr>
          <p:cNvSpPr/>
          <p:nvPr/>
        </p:nvSpPr>
        <p:spPr>
          <a:xfrm>
            <a:off x="10345834" y="407986"/>
            <a:ext cx="1468439" cy="1468439"/>
          </a:xfrm>
          <a:prstGeom prst="flowChartConnector">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12" name="Text Placeholder 2"/>
          <p:cNvSpPr txBox="1">
            <a:spLocks/>
          </p:cNvSpPr>
          <p:nvPr/>
        </p:nvSpPr>
        <p:spPr>
          <a:xfrm>
            <a:off x="10313891" y="689685"/>
            <a:ext cx="1532324" cy="905041"/>
          </a:xfrm>
          <a:prstGeom prst="rect">
            <a:avLst/>
          </a:prstGeom>
        </p:spPr>
        <p:txBody>
          <a:bodyPr>
            <a:noAutofit/>
          </a:bodyPr>
          <a:lstStyle/>
          <a:p>
            <a:pPr marL="342900" marR="0" lvl="0" indent="-342900" algn="ctr" defTabSz="4572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150" normalizeH="0" baseline="0" noProof="0" dirty="0">
                <a:ln>
                  <a:noFill/>
                </a:ln>
                <a:solidFill>
                  <a:srgbClr val="BD3093"/>
                </a:solidFill>
                <a:effectLst/>
                <a:uLnTx/>
                <a:uFillTx/>
                <a:latin typeface="Arial Black" panose="020B0A04020102020204" pitchFamily="34" charset="0"/>
                <a:ea typeface="+mn-ea"/>
                <a:cs typeface="Arial" panose="020B0604020202020204" pitchFamily="34" charset="0"/>
              </a:rPr>
              <a:t>DAY</a:t>
            </a:r>
          </a:p>
          <a:p>
            <a:pPr marL="342900" marR="0" lvl="0" indent="-342900" algn="ctr" defTabSz="4572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150" normalizeH="0" baseline="0" noProof="0" dirty="0">
                <a:ln>
                  <a:noFill/>
                </a:ln>
                <a:solidFill>
                  <a:srgbClr val="BD3093"/>
                </a:solidFill>
                <a:effectLst/>
                <a:uLnTx/>
                <a:uFillTx/>
                <a:latin typeface="Arial Black" panose="020B0A04020102020204" pitchFamily="34" charset="0"/>
                <a:ea typeface="+mn-ea"/>
                <a:cs typeface="Arial" panose="020B0604020202020204" pitchFamily="34" charset="0"/>
              </a:rPr>
              <a:t>02</a:t>
            </a:r>
          </a:p>
        </p:txBody>
      </p:sp>
      <p:sp>
        <p:nvSpPr>
          <p:cNvPr id="3" name="Arrow: Pentagon 2">
            <a:extLst>
              <a:ext uri="{FF2B5EF4-FFF2-40B4-BE49-F238E27FC236}">
                <a16:creationId xmlns:a16="http://schemas.microsoft.com/office/drawing/2014/main" id="{D5AB10FF-2E46-4A7F-B699-32D31932E9AC}"/>
              </a:ext>
            </a:extLst>
          </p:cNvPr>
          <p:cNvSpPr/>
          <p:nvPr/>
        </p:nvSpPr>
        <p:spPr>
          <a:xfrm>
            <a:off x="1166557" y="3006709"/>
            <a:ext cx="6140246" cy="644467"/>
          </a:xfrm>
          <a:prstGeom prst="homePlate">
            <a:avLst/>
          </a:prstGeom>
          <a:solidFill>
            <a:schemeClr val="bg2"/>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87C781"/>
              </a:solidFill>
              <a:effectLst/>
              <a:uLnTx/>
              <a:uFillTx/>
              <a:latin typeface="Calibri"/>
              <a:ea typeface="+mn-ea"/>
              <a:cs typeface="+mn-cs"/>
            </a:endParaRPr>
          </a:p>
        </p:txBody>
      </p:sp>
      <p:sp>
        <p:nvSpPr>
          <p:cNvPr id="10" name="Text Placeholder 2">
            <a:extLst>
              <a:ext uri="{FF2B5EF4-FFF2-40B4-BE49-F238E27FC236}">
                <a16:creationId xmlns:a16="http://schemas.microsoft.com/office/drawing/2014/main" id="{F538E4A7-A8D5-44ED-AAB7-E8B82931E146}"/>
              </a:ext>
            </a:extLst>
          </p:cNvPr>
          <p:cNvSpPr txBox="1">
            <a:spLocks/>
          </p:cNvSpPr>
          <p:nvPr/>
        </p:nvSpPr>
        <p:spPr>
          <a:xfrm>
            <a:off x="1182678" y="3151255"/>
            <a:ext cx="5756004" cy="277745"/>
          </a:xfrm>
          <a:prstGeom prst="rect">
            <a:avLst/>
          </a:prstGeom>
        </p:spPr>
        <p:txBody>
          <a:bodyPr>
            <a:noAutofit/>
          </a:bodyPr>
          <a:lstStyle/>
          <a:p>
            <a:pPr marL="342900" marR="0" lvl="0" indent="-34290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150" normalizeH="0" baseline="0" noProof="0" dirty="0">
                <a:ln>
                  <a:noFill/>
                </a:ln>
                <a:solidFill>
                  <a:srgbClr val="F37421"/>
                </a:solidFill>
                <a:effectLst/>
                <a:uLnTx/>
                <a:uFillTx/>
                <a:latin typeface="Arial Black" panose="020B0A04020102020204" pitchFamily="34" charset="0"/>
                <a:ea typeface="+mn-ea"/>
                <a:cs typeface="Arial" panose="020B0604020202020204" pitchFamily="34" charset="0"/>
              </a:rPr>
              <a:t>VIRTUAL TRAINING OF TRAINERS</a:t>
            </a:r>
          </a:p>
        </p:txBody>
      </p:sp>
      <p:pic>
        <p:nvPicPr>
          <p:cNvPr id="16" name="Picture 15" descr="A picture containing toy, doll&#10;&#10;Description automatically generated">
            <a:extLst>
              <a:ext uri="{FF2B5EF4-FFF2-40B4-BE49-F238E27FC236}">
                <a16:creationId xmlns:a16="http://schemas.microsoft.com/office/drawing/2014/main" id="{33EEA957-DA6D-413A-AC37-AA1A71DC9939}"/>
              </a:ext>
            </a:extLst>
          </p:cNvPr>
          <p:cNvPicPr>
            <a:picLocks noChangeAspect="1"/>
          </p:cNvPicPr>
          <p:nvPr/>
        </p:nvPicPr>
        <p:blipFill>
          <a:blip r:embed="rId3"/>
          <a:stretch>
            <a:fillRect/>
          </a:stretch>
        </p:blipFill>
        <p:spPr>
          <a:xfrm>
            <a:off x="7745069" y="2381294"/>
            <a:ext cx="1431979" cy="3302820"/>
          </a:xfrm>
          <a:prstGeom prst="rect">
            <a:avLst/>
          </a:prstGeom>
        </p:spPr>
      </p:pic>
      <p:pic>
        <p:nvPicPr>
          <p:cNvPr id="19" name="Picture 18" descr="A picture containing shirt, standing&#10;&#10;Description automatically generated">
            <a:extLst>
              <a:ext uri="{FF2B5EF4-FFF2-40B4-BE49-F238E27FC236}">
                <a16:creationId xmlns:a16="http://schemas.microsoft.com/office/drawing/2014/main" id="{2B176539-E745-4368-8E62-86E1EDB54ACF}"/>
              </a:ext>
            </a:extLst>
          </p:cNvPr>
          <p:cNvPicPr>
            <a:picLocks noChangeAspect="1"/>
          </p:cNvPicPr>
          <p:nvPr/>
        </p:nvPicPr>
        <p:blipFill>
          <a:blip r:embed="rId4"/>
          <a:stretch>
            <a:fillRect/>
          </a:stretch>
        </p:blipFill>
        <p:spPr>
          <a:xfrm>
            <a:off x="8321475" y="2443248"/>
            <a:ext cx="1727207" cy="3256907"/>
          </a:xfrm>
          <a:prstGeom prst="rect">
            <a:avLst/>
          </a:prstGeom>
        </p:spPr>
      </p:pic>
      <p:pic>
        <p:nvPicPr>
          <p:cNvPr id="13" name="Picture 12" descr="A person wearing a costume&#10;&#10;Description automatically generated">
            <a:extLst>
              <a:ext uri="{FF2B5EF4-FFF2-40B4-BE49-F238E27FC236}">
                <a16:creationId xmlns:a16="http://schemas.microsoft.com/office/drawing/2014/main" id="{8BAD25BA-B9BF-449E-B1A1-F76F4F0A1B78}"/>
              </a:ext>
            </a:extLst>
          </p:cNvPr>
          <p:cNvPicPr>
            <a:picLocks noChangeAspect="1"/>
          </p:cNvPicPr>
          <p:nvPr/>
        </p:nvPicPr>
        <p:blipFill>
          <a:blip r:embed="rId5"/>
          <a:stretch>
            <a:fillRect/>
          </a:stretch>
        </p:blipFill>
        <p:spPr>
          <a:xfrm>
            <a:off x="9121267" y="2375116"/>
            <a:ext cx="1884880" cy="3319272"/>
          </a:xfrm>
          <a:prstGeom prst="rect">
            <a:avLst/>
          </a:prstGeom>
        </p:spPr>
      </p:pic>
    </p:spTree>
    <p:extLst>
      <p:ext uri="{BB962C8B-B14F-4D97-AF65-F5344CB8AC3E}">
        <p14:creationId xmlns:p14="http://schemas.microsoft.com/office/powerpoint/2010/main" val="120350494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D5BD6F-4FD5-4DB2-9FBB-79A955CDDA53}"/>
              </a:ext>
            </a:extLst>
          </p:cNvPr>
          <p:cNvSpPr>
            <a:spLocks noGrp="1"/>
          </p:cNvSpPr>
          <p:nvPr>
            <p:ph type="title"/>
          </p:nvPr>
        </p:nvSpPr>
        <p:spPr/>
        <p:txBody>
          <a:bodyPr/>
          <a:lstStyle/>
          <a:p>
            <a:r>
              <a:rPr lang="en-US"/>
              <a:t>Today’s Facilitators</a:t>
            </a:r>
          </a:p>
        </p:txBody>
      </p:sp>
      <p:sp>
        <p:nvSpPr>
          <p:cNvPr id="4" name="Slide Number Placeholder 3">
            <a:extLst>
              <a:ext uri="{FF2B5EF4-FFF2-40B4-BE49-F238E27FC236}">
                <a16:creationId xmlns:a16="http://schemas.microsoft.com/office/drawing/2014/main" id="{0EC54BAD-2CD7-4787-9777-FE60735A7AEA}"/>
              </a:ext>
            </a:extLst>
          </p:cNvPr>
          <p:cNvSpPr>
            <a:spLocks noGrp="1"/>
          </p:cNvSpPr>
          <p:nvPr>
            <p:ph type="sldNum" sz="quarter" idx="10"/>
          </p:nvPr>
        </p:nvSpPr>
        <p:spPr/>
        <p:txBody>
          <a:bodyPr/>
          <a:lstStyle/>
          <a:p>
            <a:pPr>
              <a:defRPr/>
            </a:pPr>
            <a:fld id="{4C0A3798-3E55-40AD-888C-464D28038119}" type="slidenum">
              <a:rPr lang="en-US" smtClean="0"/>
              <a:pPr>
                <a:defRPr/>
              </a:pPr>
              <a:t>53</a:t>
            </a:fld>
            <a:endParaRPr lang="en-US"/>
          </a:p>
        </p:txBody>
      </p:sp>
      <p:sp>
        <p:nvSpPr>
          <p:cNvPr id="12" name="Content Placeholder 2">
            <a:extLst>
              <a:ext uri="{FF2B5EF4-FFF2-40B4-BE49-F238E27FC236}">
                <a16:creationId xmlns:a16="http://schemas.microsoft.com/office/drawing/2014/main" id="{74997C60-4350-41DD-AFEA-E9FC01A7FE1A}"/>
              </a:ext>
            </a:extLst>
          </p:cNvPr>
          <p:cNvSpPr txBox="1">
            <a:spLocks/>
          </p:cNvSpPr>
          <p:nvPr/>
        </p:nvSpPr>
        <p:spPr bwMode="auto">
          <a:xfrm>
            <a:off x="1306514" y="4202961"/>
            <a:ext cx="3202675" cy="12423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defTabSz="457200" rtl="0" eaLnBrk="0" fontAlgn="base" hangingPunct="0">
              <a:spcBef>
                <a:spcPct val="20000"/>
              </a:spcBef>
              <a:spcAft>
                <a:spcPct val="0"/>
              </a:spcAft>
              <a:buClr>
                <a:srgbClr val="309FCD"/>
              </a:buClr>
              <a:buFont typeface="Arial" panose="020B0604020202020204" pitchFamily="34" charset="0"/>
              <a:buChar char="•"/>
              <a:defRPr sz="2800" kern="1200">
                <a:solidFill>
                  <a:schemeClr val="tx2"/>
                </a:solidFill>
                <a:latin typeface="Century Gothic" panose="020B0502020202020204" pitchFamily="34" charset="0"/>
                <a:ea typeface="+mn-ea"/>
                <a:cs typeface="+mn-cs"/>
              </a:defRPr>
            </a:lvl1pPr>
            <a:lvl2pPr marL="742950" indent="-285750" algn="l" defTabSz="457200" rtl="0" eaLnBrk="0" fontAlgn="base" hangingPunct="0">
              <a:spcBef>
                <a:spcPct val="20000"/>
              </a:spcBef>
              <a:spcAft>
                <a:spcPct val="0"/>
              </a:spcAft>
              <a:buClr>
                <a:srgbClr val="309FCD"/>
              </a:buClr>
              <a:buFont typeface="Arial" panose="020B0604020202020204" pitchFamily="34" charset="0"/>
              <a:buChar char="–"/>
              <a:defRPr sz="2600" kern="1200">
                <a:solidFill>
                  <a:schemeClr val="tx2"/>
                </a:solidFill>
                <a:latin typeface="Century Gothic" panose="020B0502020202020204" pitchFamily="34" charset="0"/>
                <a:ea typeface="+mn-ea"/>
                <a:cs typeface="+mn-cs"/>
              </a:defRPr>
            </a:lvl2pPr>
            <a:lvl3pPr marL="1143000" indent="-228600" algn="l" defTabSz="457200" rtl="0" eaLnBrk="0" fontAlgn="base" hangingPunct="0">
              <a:spcBef>
                <a:spcPct val="20000"/>
              </a:spcBef>
              <a:spcAft>
                <a:spcPct val="0"/>
              </a:spcAft>
              <a:buClr>
                <a:srgbClr val="309FCD"/>
              </a:buClr>
              <a:buFont typeface="Arial" panose="020B0604020202020204" pitchFamily="34" charset="0"/>
              <a:buChar char="•"/>
              <a:defRPr sz="2400" kern="1200">
                <a:solidFill>
                  <a:schemeClr val="tx2"/>
                </a:solidFill>
                <a:latin typeface="Century Gothic" panose="020B0502020202020204" pitchFamily="34" charset="0"/>
                <a:ea typeface="+mn-ea"/>
                <a:cs typeface="+mn-cs"/>
              </a:defRPr>
            </a:lvl3pPr>
            <a:lvl4pPr marL="1600200" indent="-228600" algn="l" defTabSz="457200" rtl="0" eaLnBrk="0" fontAlgn="base" hangingPunct="0">
              <a:spcBef>
                <a:spcPct val="20000"/>
              </a:spcBef>
              <a:spcAft>
                <a:spcPct val="0"/>
              </a:spcAft>
              <a:buClr>
                <a:srgbClr val="309FCD"/>
              </a:buClr>
              <a:buFont typeface="Arial" panose="020B0604020202020204" pitchFamily="34" charset="0"/>
              <a:buChar char="–"/>
              <a:defRPr sz="2200" kern="1200">
                <a:solidFill>
                  <a:schemeClr val="tx2"/>
                </a:solidFill>
                <a:latin typeface="Century Gothic" panose="020B0502020202020204" pitchFamily="34" charset="0"/>
                <a:ea typeface="+mn-ea"/>
                <a:cs typeface="+mn-cs"/>
              </a:defRPr>
            </a:lvl4pPr>
            <a:lvl5pPr marL="2057400" indent="-228600" algn="l" defTabSz="457200" rtl="0" eaLnBrk="0" fontAlgn="base" hangingPunct="0">
              <a:spcBef>
                <a:spcPct val="20000"/>
              </a:spcBef>
              <a:spcAft>
                <a:spcPct val="0"/>
              </a:spcAft>
              <a:buClr>
                <a:srgbClr val="309FCD"/>
              </a:buClr>
              <a:buFont typeface="Arial" panose="020B0604020202020204" pitchFamily="34" charset="0"/>
              <a:buChar char="•"/>
              <a:defRPr kern="1200">
                <a:solidFill>
                  <a:schemeClr val="tx2"/>
                </a:solidFill>
                <a:latin typeface="Century Gothic" panose="020B0502020202020204" pitchFamily="34"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2000" b="1" dirty="0">
                <a:highlight>
                  <a:srgbClr val="FFFF00"/>
                </a:highlight>
              </a:rPr>
              <a:t>Name</a:t>
            </a:r>
          </a:p>
          <a:p>
            <a:pPr marL="0" indent="0" algn="ctr">
              <a:buFont typeface="Arial" panose="020B0604020202020204" pitchFamily="34" charset="0"/>
              <a:buNone/>
            </a:pPr>
            <a:r>
              <a:rPr lang="en-US" sz="2000" dirty="0">
                <a:highlight>
                  <a:srgbClr val="FFFF00"/>
                </a:highlight>
              </a:rPr>
              <a:t>Title</a:t>
            </a:r>
          </a:p>
          <a:p>
            <a:pPr marL="0" indent="0" algn="ctr">
              <a:buFont typeface="Arial" panose="020B0604020202020204" pitchFamily="34" charset="0"/>
              <a:buNone/>
            </a:pPr>
            <a:r>
              <a:rPr lang="en-US" sz="2000" dirty="0">
                <a:highlight>
                  <a:srgbClr val="FFFF00"/>
                </a:highlight>
              </a:rPr>
              <a:t>Organization, Country</a:t>
            </a:r>
          </a:p>
        </p:txBody>
      </p:sp>
      <p:pic>
        <p:nvPicPr>
          <p:cNvPr id="18" name="Picture 4" descr="User outline">
            <a:extLst>
              <a:ext uri="{FF2B5EF4-FFF2-40B4-BE49-F238E27FC236}">
                <a16:creationId xmlns:a16="http://schemas.microsoft.com/office/drawing/2014/main" id="{56752B4E-CB43-4170-9BB2-DE2441720BE1}"/>
              </a:ext>
            </a:extLst>
          </p:cNvPr>
          <p:cNvPicPr>
            <a:picLocks noChangeAspect="1" noChangeArrowheads="1"/>
          </p:cNvPicPr>
          <p:nvPr/>
        </p:nvPicPr>
        <p:blipFill>
          <a:blip r:embed="rId3">
            <a:extLst>
              <a:ext uri="{96DAC541-7B7A-43D3-8B79-37D633B846F1}">
                <asvg:svgBlip xmlns:asvg="http://schemas.microsoft.com/office/drawing/2016/SVG/main" r:embed="rId4"/>
              </a:ext>
            </a:extLst>
          </a:blip>
          <a:srcRect/>
          <a:stretch/>
        </p:blipFill>
        <p:spPr bwMode="auto">
          <a:xfrm>
            <a:off x="5067851" y="1920009"/>
            <a:ext cx="2057400" cy="2057400"/>
          </a:xfrm>
          <a:prstGeom prst="flowChartConnector">
            <a:avLst/>
          </a:prstGeom>
          <a:noFill/>
          <a:ln>
            <a:solidFill>
              <a:srgbClr val="000000"/>
            </a:solidFill>
          </a:ln>
          <a:extLst>
            <a:ext uri="{909E8E84-426E-40DD-AFC4-6F175D3DCCD1}">
              <a14:hiddenFill xmlns:a14="http://schemas.microsoft.com/office/drawing/2010/main">
                <a:solidFill>
                  <a:srgbClr val="FFFFFF"/>
                </a:solidFill>
              </a14:hiddenFill>
            </a:ext>
          </a:extLst>
        </p:spPr>
      </p:pic>
      <p:pic>
        <p:nvPicPr>
          <p:cNvPr id="20" name="Picture 2" descr="User outline">
            <a:extLst>
              <a:ext uri="{FF2B5EF4-FFF2-40B4-BE49-F238E27FC236}">
                <a16:creationId xmlns:a16="http://schemas.microsoft.com/office/drawing/2014/main" id="{DDEA44FC-93B2-4EDF-84D9-A5C6934E9041}"/>
              </a:ext>
            </a:extLst>
          </p:cNvPr>
          <p:cNvPicPr>
            <a:picLocks noChangeAspect="1" noChangeArrowheads="1"/>
          </p:cNvPicPr>
          <p:nvPr/>
        </p:nvPicPr>
        <p:blipFill>
          <a:blip r:embed="rId3">
            <a:extLst>
              <a:ext uri="{96DAC541-7B7A-43D3-8B79-37D633B846F1}">
                <asvg:svgBlip xmlns:asvg="http://schemas.microsoft.com/office/drawing/2016/SVG/main" r:embed="rId4"/>
              </a:ext>
            </a:extLst>
          </a:blip>
          <a:srcRect/>
          <a:stretch/>
        </p:blipFill>
        <p:spPr bwMode="auto">
          <a:xfrm>
            <a:off x="1879152" y="1935223"/>
            <a:ext cx="2057400" cy="2057400"/>
          </a:xfrm>
          <a:prstGeom prst="flowChartConnector">
            <a:avLst/>
          </a:prstGeom>
          <a:noFill/>
          <a:ln>
            <a:solidFill>
              <a:srgbClr val="000000"/>
            </a:solidFill>
          </a:ln>
          <a:extLst>
            <a:ext uri="{909E8E84-426E-40DD-AFC4-6F175D3DCCD1}">
              <a14:hiddenFill xmlns:a14="http://schemas.microsoft.com/office/drawing/2010/main">
                <a:solidFill>
                  <a:srgbClr val="FFFFFF"/>
                </a:solidFill>
              </a14:hiddenFill>
            </a:ext>
          </a:extLst>
        </p:spPr>
      </p:pic>
      <p:pic>
        <p:nvPicPr>
          <p:cNvPr id="11" name="Picture 4" descr="User outline">
            <a:extLst>
              <a:ext uri="{FF2B5EF4-FFF2-40B4-BE49-F238E27FC236}">
                <a16:creationId xmlns:a16="http://schemas.microsoft.com/office/drawing/2014/main" id="{42FA8DE6-8E2C-4E0E-BCF0-E1FFE9963E5A}"/>
              </a:ext>
            </a:extLst>
          </p:cNvPr>
          <p:cNvPicPr>
            <a:picLocks noChangeAspect="1" noChangeArrowheads="1"/>
          </p:cNvPicPr>
          <p:nvPr/>
        </p:nvPicPr>
        <p:blipFill>
          <a:blip r:embed="rId3">
            <a:extLst>
              <a:ext uri="{96DAC541-7B7A-43D3-8B79-37D633B846F1}">
                <asvg:svgBlip xmlns:asvg="http://schemas.microsoft.com/office/drawing/2016/SVG/main" r:embed="rId4"/>
              </a:ext>
            </a:extLst>
          </a:blip>
          <a:srcRect/>
          <a:stretch/>
        </p:blipFill>
        <p:spPr bwMode="auto">
          <a:xfrm>
            <a:off x="8256550" y="1887748"/>
            <a:ext cx="2057400" cy="2057400"/>
          </a:xfrm>
          <a:prstGeom prst="flowChartConnector">
            <a:avLst/>
          </a:prstGeom>
          <a:noFill/>
          <a:ln>
            <a:solidFill>
              <a:srgbClr val="000000"/>
            </a:solidFill>
          </a:ln>
          <a:extLst>
            <a:ext uri="{909E8E84-426E-40DD-AFC4-6F175D3DCCD1}">
              <a14:hiddenFill xmlns:a14="http://schemas.microsoft.com/office/drawing/2010/main">
                <a:solidFill>
                  <a:srgbClr val="FFFFFF"/>
                </a:solidFill>
              </a14:hiddenFill>
            </a:ext>
          </a:extLst>
        </p:spPr>
      </p:pic>
      <p:sp>
        <p:nvSpPr>
          <p:cNvPr id="13" name="Content Placeholder 2">
            <a:extLst>
              <a:ext uri="{FF2B5EF4-FFF2-40B4-BE49-F238E27FC236}">
                <a16:creationId xmlns:a16="http://schemas.microsoft.com/office/drawing/2014/main" id="{DFC5797C-EAF6-4C36-A233-4B1376C8425A}"/>
              </a:ext>
            </a:extLst>
          </p:cNvPr>
          <p:cNvSpPr txBox="1">
            <a:spLocks/>
          </p:cNvSpPr>
          <p:nvPr/>
        </p:nvSpPr>
        <p:spPr bwMode="auto">
          <a:xfrm>
            <a:off x="4473344" y="4235221"/>
            <a:ext cx="3202675" cy="12423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defTabSz="457200" rtl="0" eaLnBrk="0" fontAlgn="base" hangingPunct="0">
              <a:spcBef>
                <a:spcPct val="20000"/>
              </a:spcBef>
              <a:spcAft>
                <a:spcPct val="0"/>
              </a:spcAft>
              <a:buClr>
                <a:srgbClr val="309FCD"/>
              </a:buClr>
              <a:buFont typeface="Arial" panose="020B0604020202020204" pitchFamily="34" charset="0"/>
              <a:buChar char="•"/>
              <a:defRPr sz="2800" kern="1200">
                <a:solidFill>
                  <a:schemeClr val="tx2"/>
                </a:solidFill>
                <a:latin typeface="Century Gothic" panose="020B0502020202020204" pitchFamily="34" charset="0"/>
                <a:ea typeface="+mn-ea"/>
                <a:cs typeface="+mn-cs"/>
              </a:defRPr>
            </a:lvl1pPr>
            <a:lvl2pPr marL="742950" indent="-285750" algn="l" defTabSz="457200" rtl="0" eaLnBrk="0" fontAlgn="base" hangingPunct="0">
              <a:spcBef>
                <a:spcPct val="20000"/>
              </a:spcBef>
              <a:spcAft>
                <a:spcPct val="0"/>
              </a:spcAft>
              <a:buClr>
                <a:srgbClr val="309FCD"/>
              </a:buClr>
              <a:buFont typeface="Arial" panose="020B0604020202020204" pitchFamily="34" charset="0"/>
              <a:buChar char="–"/>
              <a:defRPr sz="2600" kern="1200">
                <a:solidFill>
                  <a:schemeClr val="tx2"/>
                </a:solidFill>
                <a:latin typeface="Century Gothic" panose="020B0502020202020204" pitchFamily="34" charset="0"/>
                <a:ea typeface="+mn-ea"/>
                <a:cs typeface="+mn-cs"/>
              </a:defRPr>
            </a:lvl2pPr>
            <a:lvl3pPr marL="1143000" indent="-228600" algn="l" defTabSz="457200" rtl="0" eaLnBrk="0" fontAlgn="base" hangingPunct="0">
              <a:spcBef>
                <a:spcPct val="20000"/>
              </a:spcBef>
              <a:spcAft>
                <a:spcPct val="0"/>
              </a:spcAft>
              <a:buClr>
                <a:srgbClr val="309FCD"/>
              </a:buClr>
              <a:buFont typeface="Arial" panose="020B0604020202020204" pitchFamily="34" charset="0"/>
              <a:buChar char="•"/>
              <a:defRPr sz="2400" kern="1200">
                <a:solidFill>
                  <a:schemeClr val="tx2"/>
                </a:solidFill>
                <a:latin typeface="Century Gothic" panose="020B0502020202020204" pitchFamily="34" charset="0"/>
                <a:ea typeface="+mn-ea"/>
                <a:cs typeface="+mn-cs"/>
              </a:defRPr>
            </a:lvl3pPr>
            <a:lvl4pPr marL="1600200" indent="-228600" algn="l" defTabSz="457200" rtl="0" eaLnBrk="0" fontAlgn="base" hangingPunct="0">
              <a:spcBef>
                <a:spcPct val="20000"/>
              </a:spcBef>
              <a:spcAft>
                <a:spcPct val="0"/>
              </a:spcAft>
              <a:buClr>
                <a:srgbClr val="309FCD"/>
              </a:buClr>
              <a:buFont typeface="Arial" panose="020B0604020202020204" pitchFamily="34" charset="0"/>
              <a:buChar char="–"/>
              <a:defRPr sz="2200" kern="1200">
                <a:solidFill>
                  <a:schemeClr val="tx2"/>
                </a:solidFill>
                <a:latin typeface="Century Gothic" panose="020B0502020202020204" pitchFamily="34" charset="0"/>
                <a:ea typeface="+mn-ea"/>
                <a:cs typeface="+mn-cs"/>
              </a:defRPr>
            </a:lvl4pPr>
            <a:lvl5pPr marL="2057400" indent="-228600" algn="l" defTabSz="457200" rtl="0" eaLnBrk="0" fontAlgn="base" hangingPunct="0">
              <a:spcBef>
                <a:spcPct val="20000"/>
              </a:spcBef>
              <a:spcAft>
                <a:spcPct val="0"/>
              </a:spcAft>
              <a:buClr>
                <a:srgbClr val="309FCD"/>
              </a:buClr>
              <a:buFont typeface="Arial" panose="020B0604020202020204" pitchFamily="34" charset="0"/>
              <a:buChar char="•"/>
              <a:defRPr kern="1200">
                <a:solidFill>
                  <a:schemeClr val="tx2"/>
                </a:solidFill>
                <a:latin typeface="Century Gothic" panose="020B0502020202020204" pitchFamily="34"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2000" b="1" dirty="0">
                <a:highlight>
                  <a:srgbClr val="FFFF00"/>
                </a:highlight>
              </a:rPr>
              <a:t>Name</a:t>
            </a:r>
          </a:p>
          <a:p>
            <a:pPr marL="0" indent="0" algn="ctr">
              <a:buFont typeface="Arial" panose="020B0604020202020204" pitchFamily="34" charset="0"/>
              <a:buNone/>
            </a:pPr>
            <a:r>
              <a:rPr lang="en-US" sz="2000" dirty="0">
                <a:highlight>
                  <a:srgbClr val="FFFF00"/>
                </a:highlight>
              </a:rPr>
              <a:t>Title</a:t>
            </a:r>
          </a:p>
          <a:p>
            <a:pPr marL="0" indent="0" algn="ctr">
              <a:buFont typeface="Arial" panose="020B0604020202020204" pitchFamily="34" charset="0"/>
              <a:buNone/>
            </a:pPr>
            <a:r>
              <a:rPr lang="en-US" sz="2000" dirty="0">
                <a:highlight>
                  <a:srgbClr val="FFFF00"/>
                </a:highlight>
              </a:rPr>
              <a:t>Organization, Country</a:t>
            </a:r>
          </a:p>
        </p:txBody>
      </p:sp>
      <p:sp>
        <p:nvSpPr>
          <p:cNvPr id="14" name="Content Placeholder 2">
            <a:extLst>
              <a:ext uri="{FF2B5EF4-FFF2-40B4-BE49-F238E27FC236}">
                <a16:creationId xmlns:a16="http://schemas.microsoft.com/office/drawing/2014/main" id="{01CD242D-CAEF-4A0E-A3B0-A96C6B0712EC}"/>
              </a:ext>
            </a:extLst>
          </p:cNvPr>
          <p:cNvSpPr txBox="1">
            <a:spLocks/>
          </p:cNvSpPr>
          <p:nvPr/>
        </p:nvSpPr>
        <p:spPr bwMode="auto">
          <a:xfrm>
            <a:off x="7683912" y="4202960"/>
            <a:ext cx="3202675" cy="12423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defTabSz="457200" rtl="0" eaLnBrk="0" fontAlgn="base" hangingPunct="0">
              <a:spcBef>
                <a:spcPct val="20000"/>
              </a:spcBef>
              <a:spcAft>
                <a:spcPct val="0"/>
              </a:spcAft>
              <a:buClr>
                <a:srgbClr val="309FCD"/>
              </a:buClr>
              <a:buFont typeface="Arial" panose="020B0604020202020204" pitchFamily="34" charset="0"/>
              <a:buChar char="•"/>
              <a:defRPr sz="2800" kern="1200">
                <a:solidFill>
                  <a:schemeClr val="tx2"/>
                </a:solidFill>
                <a:latin typeface="Century Gothic" panose="020B0502020202020204" pitchFamily="34" charset="0"/>
                <a:ea typeface="+mn-ea"/>
                <a:cs typeface="+mn-cs"/>
              </a:defRPr>
            </a:lvl1pPr>
            <a:lvl2pPr marL="742950" indent="-285750" algn="l" defTabSz="457200" rtl="0" eaLnBrk="0" fontAlgn="base" hangingPunct="0">
              <a:spcBef>
                <a:spcPct val="20000"/>
              </a:spcBef>
              <a:spcAft>
                <a:spcPct val="0"/>
              </a:spcAft>
              <a:buClr>
                <a:srgbClr val="309FCD"/>
              </a:buClr>
              <a:buFont typeface="Arial" panose="020B0604020202020204" pitchFamily="34" charset="0"/>
              <a:buChar char="–"/>
              <a:defRPr sz="2600" kern="1200">
                <a:solidFill>
                  <a:schemeClr val="tx2"/>
                </a:solidFill>
                <a:latin typeface="Century Gothic" panose="020B0502020202020204" pitchFamily="34" charset="0"/>
                <a:ea typeface="+mn-ea"/>
                <a:cs typeface="+mn-cs"/>
              </a:defRPr>
            </a:lvl2pPr>
            <a:lvl3pPr marL="1143000" indent="-228600" algn="l" defTabSz="457200" rtl="0" eaLnBrk="0" fontAlgn="base" hangingPunct="0">
              <a:spcBef>
                <a:spcPct val="20000"/>
              </a:spcBef>
              <a:spcAft>
                <a:spcPct val="0"/>
              </a:spcAft>
              <a:buClr>
                <a:srgbClr val="309FCD"/>
              </a:buClr>
              <a:buFont typeface="Arial" panose="020B0604020202020204" pitchFamily="34" charset="0"/>
              <a:buChar char="•"/>
              <a:defRPr sz="2400" kern="1200">
                <a:solidFill>
                  <a:schemeClr val="tx2"/>
                </a:solidFill>
                <a:latin typeface="Century Gothic" panose="020B0502020202020204" pitchFamily="34" charset="0"/>
                <a:ea typeface="+mn-ea"/>
                <a:cs typeface="+mn-cs"/>
              </a:defRPr>
            </a:lvl3pPr>
            <a:lvl4pPr marL="1600200" indent="-228600" algn="l" defTabSz="457200" rtl="0" eaLnBrk="0" fontAlgn="base" hangingPunct="0">
              <a:spcBef>
                <a:spcPct val="20000"/>
              </a:spcBef>
              <a:spcAft>
                <a:spcPct val="0"/>
              </a:spcAft>
              <a:buClr>
                <a:srgbClr val="309FCD"/>
              </a:buClr>
              <a:buFont typeface="Arial" panose="020B0604020202020204" pitchFamily="34" charset="0"/>
              <a:buChar char="–"/>
              <a:defRPr sz="2200" kern="1200">
                <a:solidFill>
                  <a:schemeClr val="tx2"/>
                </a:solidFill>
                <a:latin typeface="Century Gothic" panose="020B0502020202020204" pitchFamily="34" charset="0"/>
                <a:ea typeface="+mn-ea"/>
                <a:cs typeface="+mn-cs"/>
              </a:defRPr>
            </a:lvl4pPr>
            <a:lvl5pPr marL="2057400" indent="-228600" algn="l" defTabSz="457200" rtl="0" eaLnBrk="0" fontAlgn="base" hangingPunct="0">
              <a:spcBef>
                <a:spcPct val="20000"/>
              </a:spcBef>
              <a:spcAft>
                <a:spcPct val="0"/>
              </a:spcAft>
              <a:buClr>
                <a:srgbClr val="309FCD"/>
              </a:buClr>
              <a:buFont typeface="Arial" panose="020B0604020202020204" pitchFamily="34" charset="0"/>
              <a:buChar char="•"/>
              <a:defRPr kern="1200">
                <a:solidFill>
                  <a:schemeClr val="tx2"/>
                </a:solidFill>
                <a:latin typeface="Century Gothic" panose="020B0502020202020204" pitchFamily="34"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2000" b="1" dirty="0">
                <a:highlight>
                  <a:srgbClr val="FFFF00"/>
                </a:highlight>
              </a:rPr>
              <a:t>Name</a:t>
            </a:r>
          </a:p>
          <a:p>
            <a:pPr marL="0" indent="0" algn="ctr">
              <a:buFont typeface="Arial" panose="020B0604020202020204" pitchFamily="34" charset="0"/>
              <a:buNone/>
            </a:pPr>
            <a:r>
              <a:rPr lang="en-US" sz="2000" dirty="0">
                <a:highlight>
                  <a:srgbClr val="FFFF00"/>
                </a:highlight>
              </a:rPr>
              <a:t>Title</a:t>
            </a:r>
          </a:p>
          <a:p>
            <a:pPr marL="0" indent="0" algn="ctr">
              <a:buFont typeface="Arial" panose="020B0604020202020204" pitchFamily="34" charset="0"/>
              <a:buNone/>
            </a:pPr>
            <a:r>
              <a:rPr lang="en-US" sz="2000" dirty="0">
                <a:highlight>
                  <a:srgbClr val="FFFF00"/>
                </a:highlight>
              </a:rPr>
              <a:t>Organization, Country</a:t>
            </a:r>
          </a:p>
        </p:txBody>
      </p:sp>
    </p:spTree>
    <p:extLst>
      <p:ext uri="{BB962C8B-B14F-4D97-AF65-F5344CB8AC3E}">
        <p14:creationId xmlns:p14="http://schemas.microsoft.com/office/powerpoint/2010/main" val="213955273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80D2CD-DFD0-421F-BD20-3DC025711B4D}"/>
              </a:ext>
            </a:extLst>
          </p:cNvPr>
          <p:cNvSpPr>
            <a:spLocks noGrp="1"/>
          </p:cNvSpPr>
          <p:nvPr>
            <p:ph type="title"/>
          </p:nvPr>
        </p:nvSpPr>
        <p:spPr/>
        <p:txBody>
          <a:bodyPr/>
          <a:lstStyle/>
          <a:p>
            <a:r>
              <a:rPr lang="en-US"/>
              <a:t>Day 2 Agenda</a:t>
            </a:r>
          </a:p>
        </p:txBody>
      </p:sp>
      <p:pic>
        <p:nvPicPr>
          <p:cNvPr id="8" name="Picture 7">
            <a:extLst>
              <a:ext uri="{FF2B5EF4-FFF2-40B4-BE49-F238E27FC236}">
                <a16:creationId xmlns:a16="http://schemas.microsoft.com/office/drawing/2014/main" id="{0D7272A4-BCC1-4D08-8F3F-2DED8CF46890}"/>
              </a:ext>
            </a:extLst>
          </p:cNvPr>
          <p:cNvPicPr>
            <a:picLocks noChangeAspect="1"/>
          </p:cNvPicPr>
          <p:nvPr/>
        </p:nvPicPr>
        <p:blipFill>
          <a:blip r:embed="rId3"/>
          <a:stretch>
            <a:fillRect/>
          </a:stretch>
        </p:blipFill>
        <p:spPr>
          <a:xfrm rot="1508854">
            <a:off x="9764097" y="4525541"/>
            <a:ext cx="1770854" cy="1825122"/>
          </a:xfrm>
          <a:prstGeom prst="rect">
            <a:avLst/>
          </a:prstGeom>
        </p:spPr>
      </p:pic>
      <p:graphicFrame>
        <p:nvGraphicFramePr>
          <p:cNvPr id="5" name="Table 5">
            <a:extLst>
              <a:ext uri="{FF2B5EF4-FFF2-40B4-BE49-F238E27FC236}">
                <a16:creationId xmlns:a16="http://schemas.microsoft.com/office/drawing/2014/main" id="{5004AC0B-9DDC-47C9-B687-8F77BBBF3D8C}"/>
              </a:ext>
            </a:extLst>
          </p:cNvPr>
          <p:cNvGraphicFramePr>
            <a:graphicFrameLocks noGrp="1"/>
          </p:cNvGraphicFramePr>
          <p:nvPr>
            <p:ph idx="1"/>
            <p:extLst>
              <p:ext uri="{D42A27DB-BD31-4B8C-83A1-F6EECF244321}">
                <p14:modId xmlns:p14="http://schemas.microsoft.com/office/powerpoint/2010/main" val="2690323482"/>
              </p:ext>
            </p:extLst>
          </p:nvPr>
        </p:nvGraphicFramePr>
        <p:xfrm>
          <a:off x="1539301" y="1642345"/>
          <a:ext cx="7656754" cy="3337560"/>
        </p:xfrm>
        <a:graphic>
          <a:graphicData uri="http://schemas.openxmlformats.org/drawingml/2006/table">
            <a:tbl>
              <a:tblPr firstRow="1" bandRow="1">
                <a:tableStyleId>{5C22544A-7EE6-4342-B048-85BDC9FD1C3A}</a:tableStyleId>
              </a:tblPr>
              <a:tblGrid>
                <a:gridCol w="2108200">
                  <a:extLst>
                    <a:ext uri="{9D8B030D-6E8A-4147-A177-3AD203B41FA5}">
                      <a16:colId xmlns:a16="http://schemas.microsoft.com/office/drawing/2014/main" val="758180280"/>
                    </a:ext>
                  </a:extLst>
                </a:gridCol>
                <a:gridCol w="3289300">
                  <a:extLst>
                    <a:ext uri="{9D8B030D-6E8A-4147-A177-3AD203B41FA5}">
                      <a16:colId xmlns:a16="http://schemas.microsoft.com/office/drawing/2014/main" val="631806862"/>
                    </a:ext>
                  </a:extLst>
                </a:gridCol>
                <a:gridCol w="2259254">
                  <a:extLst>
                    <a:ext uri="{9D8B030D-6E8A-4147-A177-3AD203B41FA5}">
                      <a16:colId xmlns:a16="http://schemas.microsoft.com/office/drawing/2014/main" val="2207652724"/>
                    </a:ext>
                  </a:extLst>
                </a:gridCol>
              </a:tblGrid>
              <a:tr h="370840">
                <a:tc>
                  <a:txBody>
                    <a:bodyPr/>
                    <a:lstStyle/>
                    <a:p>
                      <a:r>
                        <a:rPr lang="en-US" dirty="0"/>
                        <a:t>Time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a:t>Session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a:t>Facilitator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37451458"/>
                  </a:ext>
                </a:extLst>
              </a:tr>
              <a:tr h="370840">
                <a:tc>
                  <a:txBody>
                    <a:bodyPr/>
                    <a:lstStyle/>
                    <a:p>
                      <a:r>
                        <a:rPr lang="en-US" dirty="0">
                          <a:highlight>
                            <a:srgbClr val="FFFF00"/>
                          </a:highlight>
                        </a:rPr>
                        <a:t>10 minutes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a:t>Warm-Up</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a:highlight>
                            <a:srgbClr val="FFFF00"/>
                          </a:highlight>
                        </a:rPr>
                        <a:t>NAME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09219839"/>
                  </a:ext>
                </a:extLst>
              </a:tr>
              <a:tr h="370840">
                <a:tc>
                  <a:txBody>
                    <a:bodyPr/>
                    <a:lstStyle/>
                    <a:p>
                      <a:r>
                        <a:rPr lang="en-US" dirty="0">
                          <a:highlight>
                            <a:srgbClr val="FFFF00"/>
                          </a:highlight>
                        </a:rPr>
                        <a:t>20 minutes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a:t>Activity: Mentor Panel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highlight>
                            <a:srgbClr val="FFFF00"/>
                          </a:highlight>
                        </a:rPr>
                        <a:t>NAME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38548385"/>
                  </a:ext>
                </a:extLst>
              </a:tr>
              <a:tr h="370840">
                <a:tc>
                  <a:txBody>
                    <a:bodyPr/>
                    <a:lstStyle/>
                    <a:p>
                      <a:r>
                        <a:rPr lang="en-US" dirty="0">
                          <a:highlight>
                            <a:srgbClr val="FFFF00"/>
                          </a:highlight>
                        </a:rPr>
                        <a:t>30 minutes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a:t>Foundational Knowledge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0" lang="en-US" sz="1800" b="0" i="0" u="none" strike="noStrike" kern="1200" cap="none" spc="0" normalizeH="0" baseline="0" noProof="0" dirty="0">
                          <a:ln>
                            <a:noFill/>
                          </a:ln>
                          <a:solidFill>
                            <a:srgbClr val="14375A"/>
                          </a:solidFill>
                          <a:effectLst/>
                          <a:highlight>
                            <a:srgbClr val="FFFF00"/>
                          </a:highlight>
                          <a:uLnTx/>
                          <a:uFillTx/>
                          <a:latin typeface="Calibri"/>
                          <a:ea typeface="+mn-ea"/>
                          <a:cs typeface="+mn-cs"/>
                        </a:rPr>
                        <a:t>NAME</a:t>
                      </a:r>
                      <a:endParaRPr lang="en-US" dirty="0">
                        <a:highlight>
                          <a:srgbClr val="FFFF00"/>
                        </a:highligh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05744129"/>
                  </a:ext>
                </a:extLst>
              </a:tr>
              <a:tr h="370840">
                <a:tc>
                  <a:txBody>
                    <a:bodyPr/>
                    <a:lstStyle/>
                    <a:p>
                      <a:r>
                        <a:rPr lang="en-US" dirty="0">
                          <a:highlight>
                            <a:srgbClr val="FFFF00"/>
                          </a:highlight>
                        </a:rPr>
                        <a:t>20 minutes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a:t>Foundational Knowledge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0" lang="en-US" sz="1800" b="0" i="0" u="none" strike="noStrike" kern="1200" cap="none" spc="0" normalizeH="0" baseline="0" noProof="0" dirty="0">
                          <a:ln>
                            <a:noFill/>
                          </a:ln>
                          <a:solidFill>
                            <a:srgbClr val="14375A"/>
                          </a:solidFill>
                          <a:effectLst/>
                          <a:highlight>
                            <a:srgbClr val="FFFF00"/>
                          </a:highlight>
                          <a:uLnTx/>
                          <a:uFillTx/>
                          <a:latin typeface="Calibri"/>
                          <a:ea typeface="+mn-ea"/>
                          <a:cs typeface="+mn-cs"/>
                        </a:rPr>
                        <a:t>NAME</a:t>
                      </a:r>
                      <a:endParaRPr lang="en-US" dirty="0">
                        <a:highlight>
                          <a:srgbClr val="FFFF00"/>
                        </a:highligh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38721192"/>
                  </a:ext>
                </a:extLst>
              </a:tr>
              <a:tr h="370840">
                <a:tc>
                  <a:txBody>
                    <a:bodyPr/>
                    <a:lstStyle/>
                    <a:p>
                      <a:r>
                        <a:rPr lang="en-US" dirty="0">
                          <a:highlight>
                            <a:srgbClr val="FFFF00"/>
                          </a:highlight>
                        </a:rPr>
                        <a:t>10 minutes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a:t>BREAK</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highlight>
                          <a:srgbClr val="FFFF00"/>
                        </a:highligh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23718507"/>
                  </a:ext>
                </a:extLst>
              </a:tr>
              <a:tr h="370840">
                <a:tc>
                  <a:txBody>
                    <a:bodyPr/>
                    <a:lstStyle/>
                    <a:p>
                      <a:r>
                        <a:rPr lang="en-US" dirty="0">
                          <a:highlight>
                            <a:srgbClr val="FFFF00"/>
                          </a:highlight>
                        </a:rPr>
                        <a:t>20 minutes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a:t>Foundational Knowledge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4375A"/>
                          </a:solidFill>
                          <a:effectLst/>
                          <a:highlight>
                            <a:srgbClr val="FFFF00"/>
                          </a:highlight>
                          <a:uLnTx/>
                          <a:uFillTx/>
                          <a:latin typeface="Calibri"/>
                          <a:ea typeface="+mn-ea"/>
                          <a:cs typeface="+mn-cs"/>
                        </a:rPr>
                        <a:t>NAME</a:t>
                      </a:r>
                      <a:endParaRPr lang="en-US" dirty="0">
                        <a:highlight>
                          <a:srgbClr val="FFFF00"/>
                        </a:highligh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74434881"/>
                  </a:ext>
                </a:extLst>
              </a:tr>
              <a:tr h="370840">
                <a:tc>
                  <a:txBody>
                    <a:bodyPr/>
                    <a:lstStyle/>
                    <a:p>
                      <a:r>
                        <a:rPr lang="en-US" dirty="0">
                          <a:highlight>
                            <a:srgbClr val="FFFF00"/>
                          </a:highlight>
                        </a:rPr>
                        <a:t>10 minutes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a:t>Homework</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4375A"/>
                          </a:solidFill>
                          <a:effectLst/>
                          <a:highlight>
                            <a:srgbClr val="FFFF00"/>
                          </a:highlight>
                          <a:uLnTx/>
                          <a:uFillTx/>
                          <a:latin typeface="Calibri"/>
                          <a:ea typeface="+mn-ea"/>
                          <a:cs typeface="+mn-cs"/>
                        </a:rPr>
                        <a:t>NAME</a:t>
                      </a:r>
                      <a:endParaRPr lang="en-US" dirty="0">
                        <a:highlight>
                          <a:srgbClr val="FFFF00"/>
                        </a:highligh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70184766"/>
                  </a:ext>
                </a:extLst>
              </a:tr>
              <a:tr h="370840">
                <a:tc>
                  <a:txBody>
                    <a:bodyPr/>
                    <a:lstStyle/>
                    <a:p>
                      <a:r>
                        <a:rPr lang="en-US" dirty="0">
                          <a:highlight>
                            <a:srgbClr val="FFFF00"/>
                          </a:highlight>
                        </a:rPr>
                        <a:t>30 minutes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a:t>Activity: Mentorship Teams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0" lang="en-US" sz="1800" b="0" i="0" u="none" strike="noStrike" kern="1200" cap="none" spc="0" normalizeH="0" baseline="0" noProof="0" dirty="0">
                          <a:ln>
                            <a:noFill/>
                          </a:ln>
                          <a:solidFill>
                            <a:srgbClr val="14375A"/>
                          </a:solidFill>
                          <a:effectLst/>
                          <a:uLnTx/>
                          <a:uFillTx/>
                          <a:latin typeface="Calibri"/>
                          <a:ea typeface="+mn-ea"/>
                          <a:cs typeface="+mn-cs"/>
                        </a:rPr>
                        <a:t>ALL MENTORS</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81308400"/>
                  </a:ext>
                </a:extLst>
              </a:tr>
            </a:tbl>
          </a:graphicData>
        </a:graphic>
      </p:graphicFrame>
      <p:sp>
        <p:nvSpPr>
          <p:cNvPr id="4" name="Slide Number Placeholder 3">
            <a:extLst>
              <a:ext uri="{FF2B5EF4-FFF2-40B4-BE49-F238E27FC236}">
                <a16:creationId xmlns:a16="http://schemas.microsoft.com/office/drawing/2014/main" id="{1F9E72A9-33F2-4388-BE6F-FFC2EE1E5F44}"/>
              </a:ext>
            </a:extLst>
          </p:cNvPr>
          <p:cNvSpPr>
            <a:spLocks noGrp="1"/>
          </p:cNvSpPr>
          <p:nvPr>
            <p:ph type="sldNum" sz="quarter" idx="10"/>
          </p:nvPr>
        </p:nvSpPr>
        <p:spPr/>
        <p:txBody>
          <a:bodyPr/>
          <a:lstStyle/>
          <a:p>
            <a:pPr>
              <a:defRPr/>
            </a:pPr>
            <a:fld id="{4C0A3798-3E55-40AD-888C-464D28038119}" type="slidenum">
              <a:rPr lang="en-US" smtClean="0"/>
              <a:pPr>
                <a:defRPr/>
              </a:pPr>
              <a:t>54</a:t>
            </a:fld>
            <a:endParaRPr lang="en-US"/>
          </a:p>
        </p:txBody>
      </p:sp>
    </p:spTree>
    <p:extLst>
      <p:ext uri="{BB962C8B-B14F-4D97-AF65-F5344CB8AC3E}">
        <p14:creationId xmlns:p14="http://schemas.microsoft.com/office/powerpoint/2010/main" val="38502315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B42BA4E-C14C-4B4D-A41D-D23829397402}"/>
              </a:ext>
            </a:extLst>
          </p:cNvPr>
          <p:cNvSpPr>
            <a:spLocks noGrp="1"/>
          </p:cNvSpPr>
          <p:nvPr>
            <p:ph type="sldNum" sz="quarter" idx="4294967295"/>
          </p:nvPr>
        </p:nvSpPr>
        <p:spPr>
          <a:xfrm>
            <a:off x="11533188" y="6689725"/>
            <a:ext cx="655637" cy="179388"/>
          </a:xfrm>
        </p:spPr>
        <p:txBody>
          <a:bodyPr/>
          <a:lstStyle/>
          <a:p>
            <a:pPr>
              <a:defRPr/>
            </a:pPr>
            <a:fld id="{4C0A3798-3E55-40AD-888C-464D28038119}" type="slidenum">
              <a:rPr lang="en-US" smtClean="0"/>
              <a:pPr>
                <a:defRPr/>
              </a:pPr>
              <a:t>55</a:t>
            </a:fld>
            <a:endParaRPr lang="en-US"/>
          </a:p>
        </p:txBody>
      </p:sp>
      <p:sp>
        <p:nvSpPr>
          <p:cNvPr id="5" name="Flowchart: Connector 4">
            <a:extLst>
              <a:ext uri="{FF2B5EF4-FFF2-40B4-BE49-F238E27FC236}">
                <a16:creationId xmlns:a16="http://schemas.microsoft.com/office/drawing/2014/main" id="{71F3B6DE-AB6E-4FEC-B9FD-2CB3472C7D9D}"/>
              </a:ext>
            </a:extLst>
          </p:cNvPr>
          <p:cNvSpPr/>
          <p:nvPr/>
        </p:nvSpPr>
        <p:spPr>
          <a:xfrm>
            <a:off x="4094162" y="1428750"/>
            <a:ext cx="4000500" cy="4000500"/>
          </a:xfrm>
          <a:prstGeom prst="flowChartConnector">
            <a:avLst/>
          </a:prstGeom>
          <a:solidFill>
            <a:schemeClr val="bg1"/>
          </a:solidFill>
          <a:ln w="127000">
            <a:solidFill>
              <a:schemeClr val="accent3"/>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00DA49C7-3366-415D-A645-D02EBEC869E0}"/>
              </a:ext>
            </a:extLst>
          </p:cNvPr>
          <p:cNvSpPr txBox="1">
            <a:spLocks/>
          </p:cNvSpPr>
          <p:nvPr/>
        </p:nvSpPr>
        <p:spPr>
          <a:xfrm>
            <a:off x="4094162" y="3105618"/>
            <a:ext cx="4000500" cy="646764"/>
          </a:xfrm>
          <a:prstGeom prst="rect">
            <a:avLst/>
          </a:prstGeom>
        </p:spPr>
        <p:txBody>
          <a:bodyPr/>
          <a:lstStyle>
            <a:lvl1pPr algn="l" defTabSz="457200" rtl="0" eaLnBrk="0" fontAlgn="base" hangingPunct="0">
              <a:spcBef>
                <a:spcPct val="0"/>
              </a:spcBef>
              <a:spcAft>
                <a:spcPct val="0"/>
              </a:spcAft>
              <a:defRPr sz="3600" b="1" kern="1200">
                <a:solidFill>
                  <a:schemeClr val="accent5"/>
                </a:solidFill>
                <a:latin typeface="Century Gothic" panose="020B0502020202020204" pitchFamily="34" charset="0"/>
                <a:ea typeface="+mj-ea"/>
                <a:cs typeface="+mj-cs"/>
              </a:defRPr>
            </a:lvl1pPr>
            <a:lvl2pPr algn="l" defTabSz="457200" rtl="0" eaLnBrk="0" fontAlgn="base" hangingPunct="0">
              <a:spcBef>
                <a:spcPct val="0"/>
              </a:spcBef>
              <a:spcAft>
                <a:spcPct val="0"/>
              </a:spcAft>
              <a:defRPr sz="2800" b="1">
                <a:solidFill>
                  <a:srgbClr val="717074"/>
                </a:solidFill>
                <a:latin typeface="Calibri" pitchFamily="34" charset="0"/>
              </a:defRPr>
            </a:lvl2pPr>
            <a:lvl3pPr algn="l" defTabSz="457200" rtl="0" eaLnBrk="0" fontAlgn="base" hangingPunct="0">
              <a:spcBef>
                <a:spcPct val="0"/>
              </a:spcBef>
              <a:spcAft>
                <a:spcPct val="0"/>
              </a:spcAft>
              <a:defRPr sz="2800" b="1">
                <a:solidFill>
                  <a:srgbClr val="717074"/>
                </a:solidFill>
                <a:latin typeface="Calibri" pitchFamily="34" charset="0"/>
              </a:defRPr>
            </a:lvl3pPr>
            <a:lvl4pPr algn="l" defTabSz="457200" rtl="0" eaLnBrk="0" fontAlgn="base" hangingPunct="0">
              <a:spcBef>
                <a:spcPct val="0"/>
              </a:spcBef>
              <a:spcAft>
                <a:spcPct val="0"/>
              </a:spcAft>
              <a:defRPr sz="2800" b="1">
                <a:solidFill>
                  <a:srgbClr val="717074"/>
                </a:solidFill>
                <a:latin typeface="Calibri" pitchFamily="34" charset="0"/>
              </a:defRPr>
            </a:lvl4pPr>
            <a:lvl5pPr algn="l" defTabSz="457200" rtl="0" eaLnBrk="0" fontAlgn="base" hangingPunct="0">
              <a:spcBef>
                <a:spcPct val="0"/>
              </a:spcBef>
              <a:spcAft>
                <a:spcPct val="0"/>
              </a:spcAft>
              <a:defRPr sz="2800" b="1">
                <a:solidFill>
                  <a:srgbClr val="717074"/>
                </a:solidFill>
                <a:latin typeface="Calibri" pitchFamily="34" charset="0"/>
              </a:defRPr>
            </a:lvl5pPr>
            <a:lvl6pPr marL="457200" algn="l" defTabSz="457200" rtl="0" fontAlgn="base">
              <a:spcBef>
                <a:spcPct val="0"/>
              </a:spcBef>
              <a:spcAft>
                <a:spcPct val="0"/>
              </a:spcAft>
              <a:defRPr sz="2800" b="1">
                <a:solidFill>
                  <a:srgbClr val="5C6F7A"/>
                </a:solidFill>
                <a:latin typeface="Calibri" pitchFamily="34" charset="0"/>
              </a:defRPr>
            </a:lvl6pPr>
            <a:lvl7pPr marL="914400" algn="l" defTabSz="457200" rtl="0" fontAlgn="base">
              <a:spcBef>
                <a:spcPct val="0"/>
              </a:spcBef>
              <a:spcAft>
                <a:spcPct val="0"/>
              </a:spcAft>
              <a:defRPr sz="2800" b="1">
                <a:solidFill>
                  <a:srgbClr val="5C6F7A"/>
                </a:solidFill>
                <a:latin typeface="Calibri" pitchFamily="34" charset="0"/>
              </a:defRPr>
            </a:lvl7pPr>
            <a:lvl8pPr marL="1371600" algn="l" defTabSz="457200" rtl="0" fontAlgn="base">
              <a:spcBef>
                <a:spcPct val="0"/>
              </a:spcBef>
              <a:spcAft>
                <a:spcPct val="0"/>
              </a:spcAft>
              <a:defRPr sz="2800" b="1">
                <a:solidFill>
                  <a:srgbClr val="5C6F7A"/>
                </a:solidFill>
                <a:latin typeface="Calibri" pitchFamily="34" charset="0"/>
              </a:defRPr>
            </a:lvl8pPr>
            <a:lvl9pPr marL="1828800" algn="l" defTabSz="457200" rtl="0" fontAlgn="base">
              <a:spcBef>
                <a:spcPct val="0"/>
              </a:spcBef>
              <a:spcAft>
                <a:spcPct val="0"/>
              </a:spcAft>
              <a:defRPr sz="2800" b="1">
                <a:solidFill>
                  <a:srgbClr val="5C6F7A"/>
                </a:solidFill>
                <a:latin typeface="Calibri" pitchFamily="34" charset="0"/>
              </a:defRPr>
            </a:lvl9pPr>
          </a:lstStyle>
          <a:p>
            <a:pPr algn="ctr"/>
            <a:r>
              <a:rPr lang="en-US">
                <a:latin typeface="Arial Rounded MT Bold" panose="020F0704030504030204" pitchFamily="34" charset="0"/>
              </a:rPr>
              <a:t>Icebreaker</a:t>
            </a:r>
          </a:p>
        </p:txBody>
      </p:sp>
    </p:spTree>
    <p:extLst>
      <p:ext uri="{BB962C8B-B14F-4D97-AF65-F5344CB8AC3E}">
        <p14:creationId xmlns:p14="http://schemas.microsoft.com/office/powerpoint/2010/main" val="376706139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FBC0F8-7B1A-4D3B-91B0-2CE1DFF07E2C}"/>
              </a:ext>
            </a:extLst>
          </p:cNvPr>
          <p:cNvSpPr>
            <a:spLocks noGrp="1"/>
          </p:cNvSpPr>
          <p:nvPr>
            <p:ph type="title"/>
          </p:nvPr>
        </p:nvSpPr>
        <p:spPr>
          <a:xfrm>
            <a:off x="1539301" y="362886"/>
            <a:ext cx="8875560" cy="1077322"/>
          </a:xfrm>
        </p:spPr>
        <p:txBody>
          <a:bodyPr/>
          <a:lstStyle/>
          <a:p>
            <a:r>
              <a:rPr lang="en-US" i="1"/>
              <a:t>How-To Annotate</a:t>
            </a:r>
          </a:p>
        </p:txBody>
      </p:sp>
      <p:sp>
        <p:nvSpPr>
          <p:cNvPr id="3" name="Slide Number Placeholder 2">
            <a:extLst>
              <a:ext uri="{FF2B5EF4-FFF2-40B4-BE49-F238E27FC236}">
                <a16:creationId xmlns:a16="http://schemas.microsoft.com/office/drawing/2014/main" id="{8C77D94D-CADC-4513-91F1-1B42E88BE21F}"/>
              </a:ext>
            </a:extLst>
          </p:cNvPr>
          <p:cNvSpPr>
            <a:spLocks noGrp="1"/>
          </p:cNvSpPr>
          <p:nvPr>
            <p:ph type="sldNum" sz="quarter" idx="10"/>
          </p:nvPr>
        </p:nvSpPr>
        <p:spPr/>
        <p:txBody>
          <a:bodyPr/>
          <a:lstStyle/>
          <a:p>
            <a:pPr>
              <a:defRPr/>
            </a:pPr>
            <a:fld id="{17F1F82B-EACD-44DD-B37E-7A7D49CC393D}" type="slidenum">
              <a:rPr lang="en-US" smtClean="0"/>
              <a:pPr>
                <a:defRPr/>
              </a:pPr>
              <a:t>56</a:t>
            </a:fld>
            <a:endParaRPr lang="en-US"/>
          </a:p>
        </p:txBody>
      </p:sp>
      <p:sp>
        <p:nvSpPr>
          <p:cNvPr id="4" name="Rectangle 3">
            <a:extLst>
              <a:ext uri="{FF2B5EF4-FFF2-40B4-BE49-F238E27FC236}">
                <a16:creationId xmlns:a16="http://schemas.microsoft.com/office/drawing/2014/main" id="{4B4AF3BD-CD5B-4B37-89CB-1594360364A1}"/>
              </a:ext>
            </a:extLst>
          </p:cNvPr>
          <p:cNvSpPr/>
          <p:nvPr/>
        </p:nvSpPr>
        <p:spPr>
          <a:xfrm>
            <a:off x="5970019" y="3244334"/>
            <a:ext cx="248786" cy="369332"/>
          </a:xfrm>
          <a:prstGeom prst="rect">
            <a:avLst/>
          </a:prstGeom>
        </p:spPr>
        <p:txBody>
          <a:bodyPr wrap="none">
            <a:spAutoFit/>
          </a:bodyPr>
          <a:lstStyle/>
          <a:p>
            <a:r>
              <a:rPr lang="en-US"/>
              <a:t> </a:t>
            </a:r>
          </a:p>
        </p:txBody>
      </p:sp>
      <p:pic>
        <p:nvPicPr>
          <p:cNvPr id="2056" name="Picture 8">
            <a:extLst>
              <a:ext uri="{FF2B5EF4-FFF2-40B4-BE49-F238E27FC236}">
                <a16:creationId xmlns:a16="http://schemas.microsoft.com/office/drawing/2014/main" id="{00E9DC2D-69F7-414B-9361-1E95D91AF4E7}"/>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7151791" y="1784533"/>
            <a:ext cx="3497733" cy="121376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1849A885-F82E-4B62-9F4F-D4B9B5DDFC8A}"/>
              </a:ext>
            </a:extLst>
          </p:cNvPr>
          <p:cNvSpPr txBox="1"/>
          <p:nvPr/>
        </p:nvSpPr>
        <p:spPr>
          <a:xfrm>
            <a:off x="1539301" y="1789339"/>
            <a:ext cx="2638561" cy="1446550"/>
          </a:xfrm>
          <a:prstGeom prst="rect">
            <a:avLst/>
          </a:prstGeom>
          <a:noFill/>
        </p:spPr>
        <p:txBody>
          <a:bodyPr wrap="square" rtlCol="0">
            <a:spAutoFit/>
          </a:bodyPr>
          <a:lstStyle/>
          <a:p>
            <a:r>
              <a:rPr lang="en-US" sz="2200">
                <a:solidFill>
                  <a:schemeClr val="tx2"/>
                </a:solidFill>
                <a:latin typeface="+mn-lt"/>
                <a:cs typeface="Arial" panose="020B0604020202020204" pitchFamily="34" charset="0"/>
              </a:rPr>
              <a:t>At the top of your Zoom screen, choose </a:t>
            </a:r>
            <a:r>
              <a:rPr lang="en-US" sz="2200" b="1" i="1">
                <a:solidFill>
                  <a:schemeClr val="tx2"/>
                </a:solidFill>
                <a:latin typeface="+mn-lt"/>
                <a:cs typeface="Arial" panose="020B0604020202020204" pitchFamily="34" charset="0"/>
              </a:rPr>
              <a:t>View Options</a:t>
            </a:r>
            <a:r>
              <a:rPr lang="en-US" sz="2200">
                <a:solidFill>
                  <a:schemeClr val="tx2"/>
                </a:solidFill>
                <a:latin typeface="+mn-lt"/>
                <a:cs typeface="Arial" panose="020B0604020202020204" pitchFamily="34" charset="0"/>
              </a:rPr>
              <a:t>, then </a:t>
            </a:r>
            <a:r>
              <a:rPr lang="en-US" sz="2200" b="1" i="1">
                <a:solidFill>
                  <a:schemeClr val="tx2"/>
                </a:solidFill>
                <a:latin typeface="+mn-lt"/>
                <a:cs typeface="Arial" panose="020B0604020202020204" pitchFamily="34" charset="0"/>
              </a:rPr>
              <a:t>Annotate</a:t>
            </a:r>
            <a:r>
              <a:rPr lang="en-US" sz="2200">
                <a:solidFill>
                  <a:schemeClr val="tx2"/>
                </a:solidFill>
                <a:latin typeface="+mn-lt"/>
                <a:cs typeface="Arial" panose="020B0604020202020204" pitchFamily="34" charset="0"/>
              </a:rPr>
              <a:t>.</a:t>
            </a:r>
          </a:p>
        </p:txBody>
      </p:sp>
      <p:pic>
        <p:nvPicPr>
          <p:cNvPr id="11" name="Picture 10">
            <a:extLst>
              <a:ext uri="{FF2B5EF4-FFF2-40B4-BE49-F238E27FC236}">
                <a16:creationId xmlns:a16="http://schemas.microsoft.com/office/drawing/2014/main" id="{2F73316D-0803-4879-9737-3BBF1ECD3F33}"/>
              </a:ext>
            </a:extLst>
          </p:cNvPr>
          <p:cNvPicPr>
            <a:picLocks noChangeAspect="1"/>
          </p:cNvPicPr>
          <p:nvPr/>
        </p:nvPicPr>
        <p:blipFill>
          <a:blip r:embed="rId3"/>
          <a:stretch>
            <a:fillRect/>
          </a:stretch>
        </p:blipFill>
        <p:spPr>
          <a:xfrm rot="18874439">
            <a:off x="4690873" y="1662447"/>
            <a:ext cx="1694510" cy="1603923"/>
          </a:xfrm>
          <a:prstGeom prst="rect">
            <a:avLst/>
          </a:prstGeom>
        </p:spPr>
      </p:pic>
      <p:pic>
        <p:nvPicPr>
          <p:cNvPr id="2060" name="Picture 12" descr="Zoom Screen Sharing and Annotation – CTE Resources">
            <a:extLst>
              <a:ext uri="{FF2B5EF4-FFF2-40B4-BE49-F238E27FC236}">
                <a16:creationId xmlns:a16="http://schemas.microsoft.com/office/drawing/2014/main" id="{280B5A9F-73B7-46FA-AED0-9F0B5337FEA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811" t="11302" r="1440" b="10092"/>
          <a:stretch/>
        </p:blipFill>
        <p:spPr bwMode="auto">
          <a:xfrm>
            <a:off x="4075303" y="3545471"/>
            <a:ext cx="6574221" cy="599669"/>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18C8A74F-92A2-481A-B481-DED407BA68B9}"/>
              </a:ext>
            </a:extLst>
          </p:cNvPr>
          <p:cNvSpPr txBox="1"/>
          <p:nvPr/>
        </p:nvSpPr>
        <p:spPr>
          <a:xfrm>
            <a:off x="1539301" y="4443384"/>
            <a:ext cx="4015416" cy="769441"/>
          </a:xfrm>
          <a:prstGeom prst="rect">
            <a:avLst/>
          </a:prstGeom>
          <a:noFill/>
        </p:spPr>
        <p:txBody>
          <a:bodyPr wrap="square" rtlCol="0">
            <a:spAutoFit/>
          </a:bodyPr>
          <a:lstStyle/>
          <a:p>
            <a:r>
              <a:rPr lang="en-US" sz="2200">
                <a:solidFill>
                  <a:schemeClr val="tx2"/>
                </a:solidFill>
                <a:latin typeface="+mn-lt"/>
                <a:cs typeface="Arial" panose="020B0604020202020204" pitchFamily="34" charset="0"/>
              </a:rPr>
              <a:t>Throughout this training, we will use the </a:t>
            </a:r>
            <a:r>
              <a:rPr lang="en-US" sz="2200" b="1" i="1">
                <a:solidFill>
                  <a:schemeClr val="tx2"/>
                </a:solidFill>
                <a:latin typeface="+mn-lt"/>
                <a:cs typeface="Arial" panose="020B0604020202020204" pitchFamily="34" charset="0"/>
              </a:rPr>
              <a:t>Stamp</a:t>
            </a:r>
            <a:r>
              <a:rPr lang="en-US" sz="2200">
                <a:solidFill>
                  <a:schemeClr val="tx2"/>
                </a:solidFill>
                <a:latin typeface="+mn-lt"/>
                <a:cs typeface="Arial" panose="020B0604020202020204" pitchFamily="34" charset="0"/>
              </a:rPr>
              <a:t> and </a:t>
            </a:r>
            <a:r>
              <a:rPr lang="en-US" sz="2200" b="1" i="1">
                <a:solidFill>
                  <a:schemeClr val="tx2"/>
                </a:solidFill>
                <a:latin typeface="+mn-lt"/>
                <a:cs typeface="Arial" panose="020B0604020202020204" pitchFamily="34" charset="0"/>
              </a:rPr>
              <a:t>Text</a:t>
            </a:r>
            <a:r>
              <a:rPr lang="en-US" sz="2200">
                <a:solidFill>
                  <a:schemeClr val="tx2"/>
                </a:solidFill>
                <a:latin typeface="+mn-lt"/>
                <a:cs typeface="Arial" panose="020B0604020202020204" pitchFamily="34" charset="0"/>
              </a:rPr>
              <a:t> features.</a:t>
            </a:r>
          </a:p>
        </p:txBody>
      </p:sp>
      <p:sp>
        <p:nvSpPr>
          <p:cNvPr id="10" name="Rectangle 9">
            <a:extLst>
              <a:ext uri="{FF2B5EF4-FFF2-40B4-BE49-F238E27FC236}">
                <a16:creationId xmlns:a16="http://schemas.microsoft.com/office/drawing/2014/main" id="{8B764498-7A8F-44C9-8A2B-600D733C6DBC}"/>
              </a:ext>
            </a:extLst>
          </p:cNvPr>
          <p:cNvSpPr/>
          <p:nvPr/>
        </p:nvSpPr>
        <p:spPr>
          <a:xfrm>
            <a:off x="5362379" y="3516896"/>
            <a:ext cx="457395" cy="664579"/>
          </a:xfrm>
          <a:prstGeom prst="rect">
            <a:avLst/>
          </a:prstGeom>
          <a:noFill/>
          <a:ln w="76200">
            <a:solidFill>
              <a:schemeClr val="accent5"/>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F5F3E5B7-7FD3-4474-95D5-4F2DF1EC45FA}"/>
              </a:ext>
            </a:extLst>
          </p:cNvPr>
          <p:cNvSpPr/>
          <p:nvPr/>
        </p:nvSpPr>
        <p:spPr>
          <a:xfrm>
            <a:off x="6329129" y="3516896"/>
            <a:ext cx="519345" cy="664579"/>
          </a:xfrm>
          <a:prstGeom prst="rect">
            <a:avLst/>
          </a:prstGeom>
          <a:noFill/>
          <a:ln w="76200">
            <a:solidFill>
              <a:schemeClr val="accent5"/>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062" name="Picture 14" descr="How to Lead a Zoom-Based Manuscript Study">
            <a:extLst>
              <a:ext uri="{FF2B5EF4-FFF2-40B4-BE49-F238E27FC236}">
                <a16:creationId xmlns:a16="http://schemas.microsoft.com/office/drawing/2014/main" id="{C7CA20E6-89AD-491F-87EF-B5A0320BAB5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7243" t="6089" r="8056" b="4267"/>
          <a:stretch/>
        </p:blipFill>
        <p:spPr bwMode="auto">
          <a:xfrm>
            <a:off x="9350087" y="5324678"/>
            <a:ext cx="1299437" cy="95534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6D98E88E-D4A3-4E9C-AC50-43EF196FBED7}"/>
              </a:ext>
            </a:extLst>
          </p:cNvPr>
          <p:cNvSpPr txBox="1"/>
          <p:nvPr/>
        </p:nvSpPr>
        <p:spPr>
          <a:xfrm>
            <a:off x="4471217" y="5510580"/>
            <a:ext cx="3246389" cy="769441"/>
          </a:xfrm>
          <a:prstGeom prst="rect">
            <a:avLst/>
          </a:prstGeom>
          <a:noFill/>
        </p:spPr>
        <p:txBody>
          <a:bodyPr wrap="square" rtlCol="0">
            <a:spAutoFit/>
          </a:bodyPr>
          <a:lstStyle/>
          <a:p>
            <a:r>
              <a:rPr lang="en-US" sz="2200">
                <a:solidFill>
                  <a:schemeClr val="tx2"/>
                </a:solidFill>
                <a:latin typeface="+mn-lt"/>
                <a:cs typeface="Arial" panose="020B0604020202020204" pitchFamily="34" charset="0"/>
              </a:rPr>
              <a:t>These are the </a:t>
            </a:r>
            <a:r>
              <a:rPr lang="en-US" sz="2200" b="1" i="1">
                <a:solidFill>
                  <a:schemeClr val="tx2"/>
                </a:solidFill>
                <a:latin typeface="+mn-lt"/>
                <a:cs typeface="Arial" panose="020B0604020202020204" pitchFamily="34" charset="0"/>
              </a:rPr>
              <a:t>Stamp</a:t>
            </a:r>
            <a:r>
              <a:rPr lang="en-US" sz="2200">
                <a:solidFill>
                  <a:schemeClr val="tx2"/>
                </a:solidFill>
                <a:latin typeface="+mn-lt"/>
                <a:cs typeface="Arial" panose="020B0604020202020204" pitchFamily="34" charset="0"/>
              </a:rPr>
              <a:t> icons you can choose from.</a:t>
            </a:r>
          </a:p>
        </p:txBody>
      </p:sp>
      <p:pic>
        <p:nvPicPr>
          <p:cNvPr id="22" name="Picture 21">
            <a:extLst>
              <a:ext uri="{FF2B5EF4-FFF2-40B4-BE49-F238E27FC236}">
                <a16:creationId xmlns:a16="http://schemas.microsoft.com/office/drawing/2014/main" id="{B5DAEB91-015E-4D89-980F-D6C9D9D2EEFD}"/>
              </a:ext>
            </a:extLst>
          </p:cNvPr>
          <p:cNvPicPr>
            <a:picLocks noChangeAspect="1"/>
          </p:cNvPicPr>
          <p:nvPr/>
        </p:nvPicPr>
        <p:blipFill>
          <a:blip r:embed="rId3"/>
          <a:stretch>
            <a:fillRect/>
          </a:stretch>
        </p:blipFill>
        <p:spPr>
          <a:xfrm rot="18874439">
            <a:off x="7964294" y="5376534"/>
            <a:ext cx="984260" cy="931642"/>
          </a:xfrm>
          <a:prstGeom prst="rect">
            <a:avLst/>
          </a:prstGeom>
        </p:spPr>
      </p:pic>
    </p:spTree>
    <p:extLst>
      <p:ext uri="{BB962C8B-B14F-4D97-AF65-F5344CB8AC3E}">
        <p14:creationId xmlns:p14="http://schemas.microsoft.com/office/powerpoint/2010/main" val="55846290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99EEA9-A49C-421A-9948-30A6E43DC1EB}"/>
              </a:ext>
            </a:extLst>
          </p:cNvPr>
          <p:cNvSpPr>
            <a:spLocks noGrp="1"/>
          </p:cNvSpPr>
          <p:nvPr>
            <p:ph type="title"/>
          </p:nvPr>
        </p:nvSpPr>
        <p:spPr>
          <a:xfrm>
            <a:off x="1539301" y="362886"/>
            <a:ext cx="8550096" cy="1077322"/>
          </a:xfrm>
        </p:spPr>
        <p:txBody>
          <a:bodyPr/>
          <a:lstStyle/>
          <a:p>
            <a:r>
              <a:rPr lang="en-US"/>
              <a:t>What is your favorite sport to play?</a:t>
            </a:r>
          </a:p>
        </p:txBody>
      </p:sp>
      <p:sp>
        <p:nvSpPr>
          <p:cNvPr id="4" name="Slide Number Placeholder 3">
            <a:extLst>
              <a:ext uri="{FF2B5EF4-FFF2-40B4-BE49-F238E27FC236}">
                <a16:creationId xmlns:a16="http://schemas.microsoft.com/office/drawing/2014/main" id="{0220CC83-52F1-4FF1-AD78-CCD0AEA52B3C}"/>
              </a:ext>
            </a:extLst>
          </p:cNvPr>
          <p:cNvSpPr>
            <a:spLocks noGrp="1"/>
          </p:cNvSpPr>
          <p:nvPr>
            <p:ph type="sldNum" sz="quarter" idx="10"/>
          </p:nvPr>
        </p:nvSpPr>
        <p:spPr/>
        <p:txBody>
          <a:bodyPr/>
          <a:lstStyle/>
          <a:p>
            <a:fld id="{4C0A3798-3E55-40AD-888C-464D28038119}" type="slidenum">
              <a:rPr lang="en-US" smtClean="0"/>
              <a:pPr/>
              <a:t>57</a:t>
            </a:fld>
            <a:endParaRPr lang="en-US"/>
          </a:p>
        </p:txBody>
      </p:sp>
      <p:sp>
        <p:nvSpPr>
          <p:cNvPr id="5" name="Rectangle 4">
            <a:extLst>
              <a:ext uri="{FF2B5EF4-FFF2-40B4-BE49-F238E27FC236}">
                <a16:creationId xmlns:a16="http://schemas.microsoft.com/office/drawing/2014/main" id="{E47EA2D4-2971-4292-BBFF-BBC2D16D9B88}"/>
              </a:ext>
            </a:extLst>
          </p:cNvPr>
          <p:cNvSpPr/>
          <p:nvPr/>
        </p:nvSpPr>
        <p:spPr>
          <a:xfrm>
            <a:off x="1539301" y="1627322"/>
            <a:ext cx="9030262" cy="4457335"/>
          </a:xfrm>
          <a:prstGeom prst="rect">
            <a:avLst/>
          </a:prstGeom>
          <a:noFill/>
          <a:ln w="76200">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9040620C-53C2-4F74-8A63-9F1E790928BA}"/>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2350" b="97009" l="9470" r="92045">
                        <a14:foregroundMark x1="12121" y1="6410" x2="12121" y2="6410"/>
                        <a14:foregroundMark x1="92803" y1="8547" x2="92803" y2="8547"/>
                        <a14:foregroundMark x1="52273" y1="97009" x2="52273" y2="97009"/>
                        <a14:foregroundMark x1="9848" y1="2350" x2="9848" y2="2350"/>
                      </a14:backgroundRemoval>
                    </a14:imgEffect>
                  </a14:imgLayer>
                </a14:imgProps>
              </a:ext>
            </a:extLst>
          </a:blip>
          <a:stretch>
            <a:fillRect/>
          </a:stretch>
        </p:blipFill>
        <p:spPr>
          <a:xfrm>
            <a:off x="9349255" y="2930487"/>
            <a:ext cx="1720280" cy="3049587"/>
          </a:xfrm>
          <a:prstGeom prst="rect">
            <a:avLst/>
          </a:prstGeom>
        </p:spPr>
      </p:pic>
    </p:spTree>
    <p:extLst>
      <p:ext uri="{BB962C8B-B14F-4D97-AF65-F5344CB8AC3E}">
        <p14:creationId xmlns:p14="http://schemas.microsoft.com/office/powerpoint/2010/main" val="121471510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B42BA4E-C14C-4B4D-A41D-D23829397402}"/>
              </a:ext>
            </a:extLst>
          </p:cNvPr>
          <p:cNvSpPr>
            <a:spLocks noGrp="1"/>
          </p:cNvSpPr>
          <p:nvPr>
            <p:ph type="sldNum" sz="quarter" idx="4294967295"/>
          </p:nvPr>
        </p:nvSpPr>
        <p:spPr>
          <a:xfrm>
            <a:off x="11533188" y="6689725"/>
            <a:ext cx="655637" cy="179388"/>
          </a:xfrm>
        </p:spPr>
        <p:txBody>
          <a:bodyPr/>
          <a:lstStyle/>
          <a:p>
            <a:pPr>
              <a:defRPr/>
            </a:pPr>
            <a:fld id="{4C0A3798-3E55-40AD-888C-464D28038119}" type="slidenum">
              <a:rPr lang="en-US" smtClean="0"/>
              <a:pPr>
                <a:defRPr/>
              </a:pPr>
              <a:t>58</a:t>
            </a:fld>
            <a:endParaRPr lang="en-US"/>
          </a:p>
        </p:txBody>
      </p:sp>
      <p:sp>
        <p:nvSpPr>
          <p:cNvPr id="5" name="Flowchart: Connector 4">
            <a:extLst>
              <a:ext uri="{FF2B5EF4-FFF2-40B4-BE49-F238E27FC236}">
                <a16:creationId xmlns:a16="http://schemas.microsoft.com/office/drawing/2014/main" id="{71F3B6DE-AB6E-4FEC-B9FD-2CB3472C7D9D}"/>
              </a:ext>
            </a:extLst>
          </p:cNvPr>
          <p:cNvSpPr/>
          <p:nvPr/>
        </p:nvSpPr>
        <p:spPr>
          <a:xfrm>
            <a:off x="4094162" y="1428750"/>
            <a:ext cx="4000500" cy="4000500"/>
          </a:xfrm>
          <a:prstGeom prst="flowChartConnector">
            <a:avLst/>
          </a:prstGeom>
          <a:solidFill>
            <a:schemeClr val="bg1"/>
          </a:solidFill>
          <a:ln w="127000">
            <a:solidFill>
              <a:schemeClr val="accent3"/>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00DA49C7-3366-415D-A645-D02EBEC869E0}"/>
              </a:ext>
            </a:extLst>
          </p:cNvPr>
          <p:cNvSpPr txBox="1">
            <a:spLocks/>
          </p:cNvSpPr>
          <p:nvPr/>
        </p:nvSpPr>
        <p:spPr>
          <a:xfrm>
            <a:off x="4094162" y="2834565"/>
            <a:ext cx="4000500" cy="1188869"/>
          </a:xfrm>
          <a:prstGeom prst="rect">
            <a:avLst/>
          </a:prstGeom>
        </p:spPr>
        <p:txBody>
          <a:bodyPr/>
          <a:lstStyle>
            <a:lvl1pPr algn="l" defTabSz="457200" rtl="0" eaLnBrk="0" fontAlgn="base" hangingPunct="0">
              <a:spcBef>
                <a:spcPct val="0"/>
              </a:spcBef>
              <a:spcAft>
                <a:spcPct val="0"/>
              </a:spcAft>
              <a:defRPr sz="3600" b="1" kern="1200">
                <a:solidFill>
                  <a:schemeClr val="accent5"/>
                </a:solidFill>
                <a:latin typeface="Century Gothic" panose="020B0502020202020204" pitchFamily="34" charset="0"/>
                <a:ea typeface="+mj-ea"/>
                <a:cs typeface="+mj-cs"/>
              </a:defRPr>
            </a:lvl1pPr>
            <a:lvl2pPr algn="l" defTabSz="457200" rtl="0" eaLnBrk="0" fontAlgn="base" hangingPunct="0">
              <a:spcBef>
                <a:spcPct val="0"/>
              </a:spcBef>
              <a:spcAft>
                <a:spcPct val="0"/>
              </a:spcAft>
              <a:defRPr sz="2800" b="1">
                <a:solidFill>
                  <a:srgbClr val="717074"/>
                </a:solidFill>
                <a:latin typeface="Calibri" pitchFamily="34" charset="0"/>
              </a:defRPr>
            </a:lvl2pPr>
            <a:lvl3pPr algn="l" defTabSz="457200" rtl="0" eaLnBrk="0" fontAlgn="base" hangingPunct="0">
              <a:spcBef>
                <a:spcPct val="0"/>
              </a:spcBef>
              <a:spcAft>
                <a:spcPct val="0"/>
              </a:spcAft>
              <a:defRPr sz="2800" b="1">
                <a:solidFill>
                  <a:srgbClr val="717074"/>
                </a:solidFill>
                <a:latin typeface="Calibri" pitchFamily="34" charset="0"/>
              </a:defRPr>
            </a:lvl3pPr>
            <a:lvl4pPr algn="l" defTabSz="457200" rtl="0" eaLnBrk="0" fontAlgn="base" hangingPunct="0">
              <a:spcBef>
                <a:spcPct val="0"/>
              </a:spcBef>
              <a:spcAft>
                <a:spcPct val="0"/>
              </a:spcAft>
              <a:defRPr sz="2800" b="1">
                <a:solidFill>
                  <a:srgbClr val="717074"/>
                </a:solidFill>
                <a:latin typeface="Calibri" pitchFamily="34" charset="0"/>
              </a:defRPr>
            </a:lvl4pPr>
            <a:lvl5pPr algn="l" defTabSz="457200" rtl="0" eaLnBrk="0" fontAlgn="base" hangingPunct="0">
              <a:spcBef>
                <a:spcPct val="0"/>
              </a:spcBef>
              <a:spcAft>
                <a:spcPct val="0"/>
              </a:spcAft>
              <a:defRPr sz="2800" b="1">
                <a:solidFill>
                  <a:srgbClr val="717074"/>
                </a:solidFill>
                <a:latin typeface="Calibri" pitchFamily="34" charset="0"/>
              </a:defRPr>
            </a:lvl5pPr>
            <a:lvl6pPr marL="457200" algn="l" defTabSz="457200" rtl="0" fontAlgn="base">
              <a:spcBef>
                <a:spcPct val="0"/>
              </a:spcBef>
              <a:spcAft>
                <a:spcPct val="0"/>
              </a:spcAft>
              <a:defRPr sz="2800" b="1">
                <a:solidFill>
                  <a:srgbClr val="5C6F7A"/>
                </a:solidFill>
                <a:latin typeface="Calibri" pitchFamily="34" charset="0"/>
              </a:defRPr>
            </a:lvl6pPr>
            <a:lvl7pPr marL="914400" algn="l" defTabSz="457200" rtl="0" fontAlgn="base">
              <a:spcBef>
                <a:spcPct val="0"/>
              </a:spcBef>
              <a:spcAft>
                <a:spcPct val="0"/>
              </a:spcAft>
              <a:defRPr sz="2800" b="1">
                <a:solidFill>
                  <a:srgbClr val="5C6F7A"/>
                </a:solidFill>
                <a:latin typeface="Calibri" pitchFamily="34" charset="0"/>
              </a:defRPr>
            </a:lvl7pPr>
            <a:lvl8pPr marL="1371600" algn="l" defTabSz="457200" rtl="0" fontAlgn="base">
              <a:spcBef>
                <a:spcPct val="0"/>
              </a:spcBef>
              <a:spcAft>
                <a:spcPct val="0"/>
              </a:spcAft>
              <a:defRPr sz="2800" b="1">
                <a:solidFill>
                  <a:srgbClr val="5C6F7A"/>
                </a:solidFill>
                <a:latin typeface="Calibri" pitchFamily="34" charset="0"/>
              </a:defRPr>
            </a:lvl8pPr>
            <a:lvl9pPr marL="1828800" algn="l" defTabSz="457200" rtl="0" fontAlgn="base">
              <a:spcBef>
                <a:spcPct val="0"/>
              </a:spcBef>
              <a:spcAft>
                <a:spcPct val="0"/>
              </a:spcAft>
              <a:defRPr sz="2800" b="1">
                <a:solidFill>
                  <a:srgbClr val="5C6F7A"/>
                </a:solidFill>
                <a:latin typeface="Calibri" pitchFamily="34" charset="0"/>
              </a:defRPr>
            </a:lvl9pPr>
          </a:lstStyle>
          <a:p>
            <a:pPr algn="ctr"/>
            <a:r>
              <a:rPr lang="en-US">
                <a:latin typeface="Arial Rounded MT Bold" panose="020F0704030504030204" pitchFamily="34" charset="0"/>
              </a:rPr>
              <a:t>Mentor </a:t>
            </a:r>
          </a:p>
          <a:p>
            <a:pPr algn="ctr"/>
            <a:r>
              <a:rPr lang="en-US">
                <a:latin typeface="Arial Rounded MT Bold" panose="020F0704030504030204" pitchFamily="34" charset="0"/>
              </a:rPr>
              <a:t>Panel</a:t>
            </a:r>
          </a:p>
        </p:txBody>
      </p:sp>
    </p:spTree>
    <p:extLst>
      <p:ext uri="{BB962C8B-B14F-4D97-AF65-F5344CB8AC3E}">
        <p14:creationId xmlns:p14="http://schemas.microsoft.com/office/powerpoint/2010/main" val="106515309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B25F071-50C4-46CE-909A-9ABC3660A875}"/>
              </a:ext>
            </a:extLst>
          </p:cNvPr>
          <p:cNvSpPr>
            <a:spLocks noGrp="1"/>
          </p:cNvSpPr>
          <p:nvPr>
            <p:ph type="sldNum" sz="quarter" idx="10"/>
          </p:nvPr>
        </p:nvSpPr>
        <p:spPr/>
        <p:txBody>
          <a:bodyPr/>
          <a:lstStyle/>
          <a:p>
            <a:pPr>
              <a:defRPr/>
            </a:pPr>
            <a:fld id="{17F1F82B-EACD-44DD-B37E-7A7D49CC393D}" type="slidenum">
              <a:rPr lang="en-US" smtClean="0"/>
              <a:pPr>
                <a:defRPr/>
              </a:pPr>
              <a:t>59</a:t>
            </a:fld>
            <a:endParaRPr lang="en-US"/>
          </a:p>
        </p:txBody>
      </p:sp>
      <p:pic>
        <p:nvPicPr>
          <p:cNvPr id="8" name="Picture 7">
            <a:extLst>
              <a:ext uri="{FF2B5EF4-FFF2-40B4-BE49-F238E27FC236}">
                <a16:creationId xmlns:a16="http://schemas.microsoft.com/office/drawing/2014/main" id="{D95C6547-0B6C-4275-87ED-E9661E14D95B}"/>
              </a:ext>
            </a:extLst>
          </p:cNvPr>
          <p:cNvPicPr>
            <a:picLocks noChangeAspect="1"/>
          </p:cNvPicPr>
          <p:nvPr/>
        </p:nvPicPr>
        <p:blipFill>
          <a:blip r:embed="rId3"/>
          <a:stretch>
            <a:fillRect/>
          </a:stretch>
        </p:blipFill>
        <p:spPr>
          <a:xfrm>
            <a:off x="1539301" y="454674"/>
            <a:ext cx="6094413" cy="893745"/>
          </a:xfrm>
          <a:prstGeom prst="rect">
            <a:avLst/>
          </a:prstGeom>
        </p:spPr>
      </p:pic>
      <p:sp>
        <p:nvSpPr>
          <p:cNvPr id="11" name="Rectangle 10">
            <a:extLst>
              <a:ext uri="{FF2B5EF4-FFF2-40B4-BE49-F238E27FC236}">
                <a16:creationId xmlns:a16="http://schemas.microsoft.com/office/drawing/2014/main" id="{374740C6-AA7C-4A3E-B413-0752F2503BDB}"/>
              </a:ext>
            </a:extLst>
          </p:cNvPr>
          <p:cNvSpPr/>
          <p:nvPr/>
        </p:nvSpPr>
        <p:spPr>
          <a:xfrm>
            <a:off x="10994834" y="0"/>
            <a:ext cx="1193990" cy="6689725"/>
          </a:xfrm>
          <a:prstGeom prst="rect">
            <a:avLst/>
          </a:prstGeom>
          <a:solidFill>
            <a:srgbClr val="CC006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E9CD66F3-1978-4289-98E1-EC02E9033C8F}"/>
              </a:ext>
            </a:extLst>
          </p:cNvPr>
          <p:cNvSpPr txBox="1"/>
          <p:nvPr/>
        </p:nvSpPr>
        <p:spPr>
          <a:xfrm>
            <a:off x="1703177" y="5512432"/>
            <a:ext cx="1729648" cy="646331"/>
          </a:xfrm>
          <a:prstGeom prst="rect">
            <a:avLst/>
          </a:prstGeom>
          <a:noFill/>
        </p:spPr>
        <p:txBody>
          <a:bodyPr wrap="square" rtlCol="0">
            <a:spAutoFit/>
          </a:bodyPr>
          <a:lstStyle/>
          <a:p>
            <a:pPr algn="ctr"/>
            <a:r>
              <a:rPr lang="en-US" b="1" dirty="0">
                <a:solidFill>
                  <a:srgbClr val="168894"/>
                </a:solidFill>
                <a:highlight>
                  <a:srgbClr val="FFFF00"/>
                </a:highlight>
                <a:latin typeface="Century Gothic" panose="020B0502020202020204" pitchFamily="34" charset="0"/>
              </a:rPr>
              <a:t>NAME</a:t>
            </a:r>
            <a:br>
              <a:rPr lang="en-US" dirty="0">
                <a:solidFill>
                  <a:srgbClr val="168894"/>
                </a:solidFill>
                <a:highlight>
                  <a:srgbClr val="FFFF00"/>
                </a:highlight>
                <a:latin typeface="Century Gothic" panose="020B0502020202020204" pitchFamily="34" charset="0"/>
              </a:rPr>
            </a:br>
            <a:r>
              <a:rPr lang="en-US" dirty="0">
                <a:solidFill>
                  <a:srgbClr val="168894"/>
                </a:solidFill>
                <a:highlight>
                  <a:srgbClr val="FFFF00"/>
                </a:highlight>
                <a:latin typeface="Century Gothic" panose="020B0502020202020204" pitchFamily="34" charset="0"/>
              </a:rPr>
              <a:t>Country</a:t>
            </a:r>
          </a:p>
        </p:txBody>
      </p:sp>
      <p:pic>
        <p:nvPicPr>
          <p:cNvPr id="15" name="Picture 14" descr="User outline">
            <a:extLst>
              <a:ext uri="{FF2B5EF4-FFF2-40B4-BE49-F238E27FC236}">
                <a16:creationId xmlns:a16="http://schemas.microsoft.com/office/drawing/2014/main" id="{21B668A5-FF3D-46A8-B664-214D4494D600}"/>
              </a:ext>
            </a:extLst>
          </p:cNvPr>
          <p:cNvPicPr>
            <a:picLocks noChangeAspect="1"/>
          </p:cNvPicPr>
          <p:nvPr/>
        </p:nvPicPr>
        <p:blipFill>
          <a:blip r:embed="rId4">
            <a:extLst>
              <a:ext uri="{96DAC541-7B7A-43D3-8B79-37D633B846F1}">
                <asvg:svgBlip xmlns:asvg="http://schemas.microsoft.com/office/drawing/2016/SVG/main" r:embed="rId5"/>
              </a:ext>
            </a:extLst>
          </a:blip>
          <a:srcRect l="328" r="328"/>
          <a:stretch/>
        </p:blipFill>
        <p:spPr>
          <a:xfrm>
            <a:off x="1545618" y="3344862"/>
            <a:ext cx="2043909" cy="2057400"/>
          </a:xfrm>
          <a:prstGeom prst="flowChartConnector">
            <a:avLst/>
          </a:prstGeom>
          <a:ln>
            <a:solidFill>
              <a:srgbClr val="000000"/>
            </a:solidFill>
          </a:ln>
        </p:spPr>
      </p:pic>
      <p:pic>
        <p:nvPicPr>
          <p:cNvPr id="18" name="Picture 14" descr="User outline">
            <a:extLst>
              <a:ext uri="{FF2B5EF4-FFF2-40B4-BE49-F238E27FC236}">
                <a16:creationId xmlns:a16="http://schemas.microsoft.com/office/drawing/2014/main" id="{8CDB0EF5-B8EE-4CF3-A519-C57306596998}"/>
              </a:ext>
            </a:extLst>
          </p:cNvPr>
          <p:cNvPicPr>
            <a:picLocks noChangeAspect="1"/>
          </p:cNvPicPr>
          <p:nvPr/>
        </p:nvPicPr>
        <p:blipFill>
          <a:blip r:embed="rId4">
            <a:extLst>
              <a:ext uri="{96DAC541-7B7A-43D3-8B79-37D633B846F1}">
                <asvg:svgBlip xmlns:asvg="http://schemas.microsoft.com/office/drawing/2016/SVG/main" r:embed="rId5"/>
              </a:ext>
            </a:extLst>
          </a:blip>
          <a:srcRect l="328" r="328"/>
          <a:stretch/>
        </p:blipFill>
        <p:spPr>
          <a:xfrm>
            <a:off x="4401676" y="1786254"/>
            <a:ext cx="2043909" cy="2057400"/>
          </a:xfrm>
          <a:prstGeom prst="flowChartConnector">
            <a:avLst/>
          </a:prstGeom>
          <a:ln>
            <a:solidFill>
              <a:srgbClr val="000000"/>
            </a:solidFill>
          </a:ln>
        </p:spPr>
      </p:pic>
      <p:pic>
        <p:nvPicPr>
          <p:cNvPr id="19" name="Picture 14" descr="User outline">
            <a:extLst>
              <a:ext uri="{FF2B5EF4-FFF2-40B4-BE49-F238E27FC236}">
                <a16:creationId xmlns:a16="http://schemas.microsoft.com/office/drawing/2014/main" id="{EDB1AD3E-3397-4537-976D-495F2871F6C1}"/>
              </a:ext>
            </a:extLst>
          </p:cNvPr>
          <p:cNvPicPr>
            <a:picLocks noChangeAspect="1"/>
          </p:cNvPicPr>
          <p:nvPr/>
        </p:nvPicPr>
        <p:blipFill>
          <a:blip r:embed="rId4">
            <a:extLst>
              <a:ext uri="{96DAC541-7B7A-43D3-8B79-37D633B846F1}">
                <asvg:svgBlip xmlns:asvg="http://schemas.microsoft.com/office/drawing/2016/SVG/main" r:embed="rId5"/>
              </a:ext>
            </a:extLst>
          </a:blip>
          <a:srcRect l="328" r="328"/>
          <a:stretch/>
        </p:blipFill>
        <p:spPr>
          <a:xfrm>
            <a:off x="7568235" y="2863230"/>
            <a:ext cx="2043909" cy="2057400"/>
          </a:xfrm>
          <a:prstGeom prst="flowChartConnector">
            <a:avLst/>
          </a:prstGeom>
          <a:ln>
            <a:solidFill>
              <a:srgbClr val="000000"/>
            </a:solidFill>
          </a:ln>
        </p:spPr>
      </p:pic>
      <p:sp>
        <p:nvSpPr>
          <p:cNvPr id="20" name="TextBox 19">
            <a:extLst>
              <a:ext uri="{FF2B5EF4-FFF2-40B4-BE49-F238E27FC236}">
                <a16:creationId xmlns:a16="http://schemas.microsoft.com/office/drawing/2014/main" id="{F7A0D4BF-E0E7-48DD-9334-324694653506}"/>
              </a:ext>
            </a:extLst>
          </p:cNvPr>
          <p:cNvSpPr txBox="1"/>
          <p:nvPr/>
        </p:nvSpPr>
        <p:spPr>
          <a:xfrm>
            <a:off x="4558806" y="4030987"/>
            <a:ext cx="1729648" cy="646331"/>
          </a:xfrm>
          <a:prstGeom prst="rect">
            <a:avLst/>
          </a:prstGeom>
          <a:noFill/>
        </p:spPr>
        <p:txBody>
          <a:bodyPr wrap="square" rtlCol="0">
            <a:spAutoFit/>
          </a:bodyPr>
          <a:lstStyle/>
          <a:p>
            <a:pPr algn="ctr"/>
            <a:r>
              <a:rPr lang="en-US" b="1" dirty="0">
                <a:solidFill>
                  <a:srgbClr val="168894"/>
                </a:solidFill>
                <a:highlight>
                  <a:srgbClr val="FFFF00"/>
                </a:highlight>
                <a:latin typeface="Century Gothic" panose="020B0502020202020204" pitchFamily="34" charset="0"/>
              </a:rPr>
              <a:t>NAME</a:t>
            </a:r>
            <a:br>
              <a:rPr lang="en-US" dirty="0">
                <a:solidFill>
                  <a:srgbClr val="168894"/>
                </a:solidFill>
                <a:highlight>
                  <a:srgbClr val="FFFF00"/>
                </a:highlight>
                <a:latin typeface="Century Gothic" panose="020B0502020202020204" pitchFamily="34" charset="0"/>
              </a:rPr>
            </a:br>
            <a:r>
              <a:rPr lang="en-US" dirty="0">
                <a:solidFill>
                  <a:srgbClr val="168894"/>
                </a:solidFill>
                <a:highlight>
                  <a:srgbClr val="FFFF00"/>
                </a:highlight>
                <a:latin typeface="Century Gothic" panose="020B0502020202020204" pitchFamily="34" charset="0"/>
              </a:rPr>
              <a:t>Country</a:t>
            </a:r>
          </a:p>
        </p:txBody>
      </p:sp>
      <p:sp>
        <p:nvSpPr>
          <p:cNvPr id="21" name="TextBox 20">
            <a:extLst>
              <a:ext uri="{FF2B5EF4-FFF2-40B4-BE49-F238E27FC236}">
                <a16:creationId xmlns:a16="http://schemas.microsoft.com/office/drawing/2014/main" id="{B698AB03-F66F-481F-8E75-A4FC2DD7C110}"/>
              </a:ext>
            </a:extLst>
          </p:cNvPr>
          <p:cNvSpPr txBox="1"/>
          <p:nvPr/>
        </p:nvSpPr>
        <p:spPr>
          <a:xfrm>
            <a:off x="7807709" y="5028793"/>
            <a:ext cx="1729648" cy="646331"/>
          </a:xfrm>
          <a:prstGeom prst="rect">
            <a:avLst/>
          </a:prstGeom>
          <a:noFill/>
        </p:spPr>
        <p:txBody>
          <a:bodyPr wrap="square" rtlCol="0">
            <a:spAutoFit/>
          </a:bodyPr>
          <a:lstStyle/>
          <a:p>
            <a:pPr algn="ctr"/>
            <a:r>
              <a:rPr lang="en-US" b="1" dirty="0">
                <a:solidFill>
                  <a:srgbClr val="168894"/>
                </a:solidFill>
                <a:highlight>
                  <a:srgbClr val="FFFF00"/>
                </a:highlight>
                <a:latin typeface="Century Gothic" panose="020B0502020202020204" pitchFamily="34" charset="0"/>
              </a:rPr>
              <a:t>NAME</a:t>
            </a:r>
            <a:br>
              <a:rPr lang="en-US" dirty="0">
                <a:solidFill>
                  <a:srgbClr val="168894"/>
                </a:solidFill>
                <a:highlight>
                  <a:srgbClr val="FFFF00"/>
                </a:highlight>
                <a:latin typeface="Century Gothic" panose="020B0502020202020204" pitchFamily="34" charset="0"/>
              </a:rPr>
            </a:br>
            <a:r>
              <a:rPr lang="en-US" dirty="0">
                <a:solidFill>
                  <a:srgbClr val="168894"/>
                </a:solidFill>
                <a:highlight>
                  <a:srgbClr val="FFFF00"/>
                </a:highlight>
                <a:latin typeface="Century Gothic" panose="020B0502020202020204" pitchFamily="34" charset="0"/>
              </a:rPr>
              <a:t>Country</a:t>
            </a:r>
          </a:p>
        </p:txBody>
      </p:sp>
    </p:spTree>
    <p:extLst>
      <p:ext uri="{BB962C8B-B14F-4D97-AF65-F5344CB8AC3E}">
        <p14:creationId xmlns:p14="http://schemas.microsoft.com/office/powerpoint/2010/main" val="40122241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FBC0F8-7B1A-4D3B-91B0-2CE1DFF07E2C}"/>
              </a:ext>
            </a:extLst>
          </p:cNvPr>
          <p:cNvSpPr>
            <a:spLocks noGrp="1"/>
          </p:cNvSpPr>
          <p:nvPr>
            <p:ph type="title"/>
          </p:nvPr>
        </p:nvSpPr>
        <p:spPr>
          <a:xfrm>
            <a:off x="1539301" y="362886"/>
            <a:ext cx="8875560" cy="1077322"/>
          </a:xfrm>
        </p:spPr>
        <p:txBody>
          <a:bodyPr/>
          <a:lstStyle/>
          <a:p>
            <a:r>
              <a:rPr lang="en-US" i="1"/>
              <a:t>How-To Annotate</a:t>
            </a:r>
          </a:p>
        </p:txBody>
      </p:sp>
      <p:sp>
        <p:nvSpPr>
          <p:cNvPr id="3" name="Slide Number Placeholder 2">
            <a:extLst>
              <a:ext uri="{FF2B5EF4-FFF2-40B4-BE49-F238E27FC236}">
                <a16:creationId xmlns:a16="http://schemas.microsoft.com/office/drawing/2014/main" id="{8C77D94D-CADC-4513-91F1-1B42E88BE21F}"/>
              </a:ext>
            </a:extLst>
          </p:cNvPr>
          <p:cNvSpPr>
            <a:spLocks noGrp="1"/>
          </p:cNvSpPr>
          <p:nvPr>
            <p:ph type="sldNum" sz="quarter" idx="10"/>
          </p:nvPr>
        </p:nvSpPr>
        <p:spPr/>
        <p:txBody>
          <a:bodyPr/>
          <a:lstStyle/>
          <a:p>
            <a:pPr>
              <a:defRPr/>
            </a:pPr>
            <a:fld id="{17F1F82B-EACD-44DD-B37E-7A7D49CC393D}" type="slidenum">
              <a:rPr lang="en-US" smtClean="0"/>
              <a:pPr>
                <a:defRPr/>
              </a:pPr>
              <a:t>6</a:t>
            </a:fld>
            <a:endParaRPr lang="en-US"/>
          </a:p>
        </p:txBody>
      </p:sp>
      <p:sp>
        <p:nvSpPr>
          <p:cNvPr id="4" name="Rectangle 3">
            <a:extLst>
              <a:ext uri="{FF2B5EF4-FFF2-40B4-BE49-F238E27FC236}">
                <a16:creationId xmlns:a16="http://schemas.microsoft.com/office/drawing/2014/main" id="{4B4AF3BD-CD5B-4B37-89CB-1594360364A1}"/>
              </a:ext>
            </a:extLst>
          </p:cNvPr>
          <p:cNvSpPr/>
          <p:nvPr/>
        </p:nvSpPr>
        <p:spPr>
          <a:xfrm>
            <a:off x="5970019" y="3244334"/>
            <a:ext cx="248786" cy="369332"/>
          </a:xfrm>
          <a:prstGeom prst="rect">
            <a:avLst/>
          </a:prstGeom>
        </p:spPr>
        <p:txBody>
          <a:bodyPr wrap="none">
            <a:spAutoFit/>
          </a:bodyPr>
          <a:lstStyle/>
          <a:p>
            <a:r>
              <a:rPr lang="en-US"/>
              <a:t> </a:t>
            </a:r>
          </a:p>
        </p:txBody>
      </p:sp>
      <p:pic>
        <p:nvPicPr>
          <p:cNvPr id="2056" name="Picture 8">
            <a:extLst>
              <a:ext uri="{FF2B5EF4-FFF2-40B4-BE49-F238E27FC236}">
                <a16:creationId xmlns:a16="http://schemas.microsoft.com/office/drawing/2014/main" id="{00E9DC2D-69F7-414B-9361-1E95D91AF4E7}"/>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7151791" y="1784533"/>
            <a:ext cx="3497733" cy="121376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1849A885-F82E-4B62-9F4F-D4B9B5DDFC8A}"/>
              </a:ext>
            </a:extLst>
          </p:cNvPr>
          <p:cNvSpPr txBox="1"/>
          <p:nvPr/>
        </p:nvSpPr>
        <p:spPr>
          <a:xfrm>
            <a:off x="1539301" y="1789339"/>
            <a:ext cx="2638561" cy="1446550"/>
          </a:xfrm>
          <a:prstGeom prst="rect">
            <a:avLst/>
          </a:prstGeom>
          <a:noFill/>
        </p:spPr>
        <p:txBody>
          <a:bodyPr wrap="square" rtlCol="0">
            <a:spAutoFit/>
          </a:bodyPr>
          <a:lstStyle/>
          <a:p>
            <a:r>
              <a:rPr lang="en-US" sz="2200">
                <a:solidFill>
                  <a:schemeClr val="tx2"/>
                </a:solidFill>
                <a:latin typeface="+mn-lt"/>
                <a:cs typeface="Arial" panose="020B0604020202020204" pitchFamily="34" charset="0"/>
              </a:rPr>
              <a:t>At the top of your Zoom screen, choose </a:t>
            </a:r>
            <a:r>
              <a:rPr lang="en-US" sz="2200" b="1" i="1">
                <a:solidFill>
                  <a:schemeClr val="tx2"/>
                </a:solidFill>
                <a:latin typeface="+mn-lt"/>
                <a:cs typeface="Arial" panose="020B0604020202020204" pitchFamily="34" charset="0"/>
              </a:rPr>
              <a:t>View Options</a:t>
            </a:r>
            <a:r>
              <a:rPr lang="en-US" sz="2200">
                <a:solidFill>
                  <a:schemeClr val="tx2"/>
                </a:solidFill>
                <a:latin typeface="+mn-lt"/>
                <a:cs typeface="Arial" panose="020B0604020202020204" pitchFamily="34" charset="0"/>
              </a:rPr>
              <a:t>, then </a:t>
            </a:r>
            <a:r>
              <a:rPr lang="en-US" sz="2200" b="1" i="1">
                <a:solidFill>
                  <a:schemeClr val="tx2"/>
                </a:solidFill>
                <a:latin typeface="+mn-lt"/>
                <a:cs typeface="Arial" panose="020B0604020202020204" pitchFamily="34" charset="0"/>
              </a:rPr>
              <a:t>Annotate</a:t>
            </a:r>
            <a:r>
              <a:rPr lang="en-US" sz="2200">
                <a:solidFill>
                  <a:schemeClr val="tx2"/>
                </a:solidFill>
                <a:latin typeface="+mn-lt"/>
                <a:cs typeface="Arial" panose="020B0604020202020204" pitchFamily="34" charset="0"/>
              </a:rPr>
              <a:t>.</a:t>
            </a:r>
          </a:p>
        </p:txBody>
      </p:sp>
      <p:pic>
        <p:nvPicPr>
          <p:cNvPr id="11" name="Picture 10">
            <a:extLst>
              <a:ext uri="{FF2B5EF4-FFF2-40B4-BE49-F238E27FC236}">
                <a16:creationId xmlns:a16="http://schemas.microsoft.com/office/drawing/2014/main" id="{2F73316D-0803-4879-9737-3BBF1ECD3F33}"/>
              </a:ext>
            </a:extLst>
          </p:cNvPr>
          <p:cNvPicPr>
            <a:picLocks noChangeAspect="1"/>
          </p:cNvPicPr>
          <p:nvPr/>
        </p:nvPicPr>
        <p:blipFill>
          <a:blip r:embed="rId3"/>
          <a:stretch>
            <a:fillRect/>
          </a:stretch>
        </p:blipFill>
        <p:spPr>
          <a:xfrm rot="18874439">
            <a:off x="4690873" y="1662447"/>
            <a:ext cx="1694510" cy="1603923"/>
          </a:xfrm>
          <a:prstGeom prst="rect">
            <a:avLst/>
          </a:prstGeom>
        </p:spPr>
      </p:pic>
      <p:pic>
        <p:nvPicPr>
          <p:cNvPr id="2060" name="Picture 12" descr="Zoom Screen Sharing and Annotation – CTE Resources">
            <a:extLst>
              <a:ext uri="{FF2B5EF4-FFF2-40B4-BE49-F238E27FC236}">
                <a16:creationId xmlns:a16="http://schemas.microsoft.com/office/drawing/2014/main" id="{280B5A9F-73B7-46FA-AED0-9F0B5337FEA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811" t="11302" r="1440" b="10092"/>
          <a:stretch/>
        </p:blipFill>
        <p:spPr bwMode="auto">
          <a:xfrm>
            <a:off x="4075303" y="3545471"/>
            <a:ext cx="6574221" cy="599669"/>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18C8A74F-92A2-481A-B481-DED407BA68B9}"/>
              </a:ext>
            </a:extLst>
          </p:cNvPr>
          <p:cNvSpPr txBox="1"/>
          <p:nvPr/>
        </p:nvSpPr>
        <p:spPr>
          <a:xfrm>
            <a:off x="1539301" y="4443384"/>
            <a:ext cx="4015416" cy="769441"/>
          </a:xfrm>
          <a:prstGeom prst="rect">
            <a:avLst/>
          </a:prstGeom>
          <a:noFill/>
        </p:spPr>
        <p:txBody>
          <a:bodyPr wrap="square" rtlCol="0">
            <a:spAutoFit/>
          </a:bodyPr>
          <a:lstStyle/>
          <a:p>
            <a:r>
              <a:rPr lang="en-US" sz="2200">
                <a:solidFill>
                  <a:schemeClr val="tx2"/>
                </a:solidFill>
                <a:latin typeface="+mn-lt"/>
                <a:cs typeface="Arial" panose="020B0604020202020204" pitchFamily="34" charset="0"/>
              </a:rPr>
              <a:t>Throughout this training, we will use the </a:t>
            </a:r>
            <a:r>
              <a:rPr lang="en-US" sz="2200" b="1" i="1">
                <a:solidFill>
                  <a:schemeClr val="tx2"/>
                </a:solidFill>
                <a:latin typeface="+mn-lt"/>
                <a:cs typeface="Arial" panose="020B0604020202020204" pitchFamily="34" charset="0"/>
              </a:rPr>
              <a:t>Stamp</a:t>
            </a:r>
            <a:r>
              <a:rPr lang="en-US" sz="2200">
                <a:solidFill>
                  <a:schemeClr val="tx2"/>
                </a:solidFill>
                <a:latin typeface="+mn-lt"/>
                <a:cs typeface="Arial" panose="020B0604020202020204" pitchFamily="34" charset="0"/>
              </a:rPr>
              <a:t> and </a:t>
            </a:r>
            <a:r>
              <a:rPr lang="en-US" sz="2200" b="1" i="1">
                <a:solidFill>
                  <a:schemeClr val="tx2"/>
                </a:solidFill>
                <a:latin typeface="+mn-lt"/>
                <a:cs typeface="Arial" panose="020B0604020202020204" pitchFamily="34" charset="0"/>
              </a:rPr>
              <a:t>Text</a:t>
            </a:r>
            <a:r>
              <a:rPr lang="en-US" sz="2200">
                <a:solidFill>
                  <a:schemeClr val="tx2"/>
                </a:solidFill>
                <a:latin typeface="+mn-lt"/>
                <a:cs typeface="Arial" panose="020B0604020202020204" pitchFamily="34" charset="0"/>
              </a:rPr>
              <a:t> features.</a:t>
            </a:r>
          </a:p>
        </p:txBody>
      </p:sp>
      <p:sp>
        <p:nvSpPr>
          <p:cNvPr id="10" name="Rectangle 9">
            <a:extLst>
              <a:ext uri="{FF2B5EF4-FFF2-40B4-BE49-F238E27FC236}">
                <a16:creationId xmlns:a16="http://schemas.microsoft.com/office/drawing/2014/main" id="{8B764498-7A8F-44C9-8A2B-600D733C6DBC}"/>
              </a:ext>
            </a:extLst>
          </p:cNvPr>
          <p:cNvSpPr/>
          <p:nvPr/>
        </p:nvSpPr>
        <p:spPr>
          <a:xfrm>
            <a:off x="5362379" y="3516896"/>
            <a:ext cx="457395" cy="664579"/>
          </a:xfrm>
          <a:prstGeom prst="rect">
            <a:avLst/>
          </a:prstGeom>
          <a:noFill/>
          <a:ln w="76200">
            <a:solidFill>
              <a:schemeClr val="accent5"/>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F5F3E5B7-7FD3-4474-95D5-4F2DF1EC45FA}"/>
              </a:ext>
            </a:extLst>
          </p:cNvPr>
          <p:cNvSpPr/>
          <p:nvPr/>
        </p:nvSpPr>
        <p:spPr>
          <a:xfrm>
            <a:off x="6329129" y="3516896"/>
            <a:ext cx="519345" cy="664579"/>
          </a:xfrm>
          <a:prstGeom prst="rect">
            <a:avLst/>
          </a:prstGeom>
          <a:noFill/>
          <a:ln w="76200">
            <a:solidFill>
              <a:schemeClr val="accent5"/>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062" name="Picture 14" descr="How to Lead a Zoom-Based Manuscript Study">
            <a:extLst>
              <a:ext uri="{FF2B5EF4-FFF2-40B4-BE49-F238E27FC236}">
                <a16:creationId xmlns:a16="http://schemas.microsoft.com/office/drawing/2014/main" id="{C7CA20E6-89AD-491F-87EF-B5A0320BAB5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7243" t="6089" r="8056" b="4267"/>
          <a:stretch/>
        </p:blipFill>
        <p:spPr bwMode="auto">
          <a:xfrm>
            <a:off x="9350087" y="5324678"/>
            <a:ext cx="1299437" cy="95534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6D98E88E-D4A3-4E9C-AC50-43EF196FBED7}"/>
              </a:ext>
            </a:extLst>
          </p:cNvPr>
          <p:cNvSpPr txBox="1"/>
          <p:nvPr/>
        </p:nvSpPr>
        <p:spPr>
          <a:xfrm>
            <a:off x="4471217" y="5510580"/>
            <a:ext cx="3246389" cy="769441"/>
          </a:xfrm>
          <a:prstGeom prst="rect">
            <a:avLst/>
          </a:prstGeom>
          <a:noFill/>
        </p:spPr>
        <p:txBody>
          <a:bodyPr wrap="square" rtlCol="0">
            <a:spAutoFit/>
          </a:bodyPr>
          <a:lstStyle/>
          <a:p>
            <a:r>
              <a:rPr lang="en-US" sz="2200">
                <a:solidFill>
                  <a:schemeClr val="tx2"/>
                </a:solidFill>
                <a:latin typeface="+mn-lt"/>
                <a:cs typeface="Arial" panose="020B0604020202020204" pitchFamily="34" charset="0"/>
              </a:rPr>
              <a:t>These are the </a:t>
            </a:r>
            <a:r>
              <a:rPr lang="en-US" sz="2200" b="1" i="1">
                <a:solidFill>
                  <a:schemeClr val="tx2"/>
                </a:solidFill>
                <a:latin typeface="+mn-lt"/>
                <a:cs typeface="Arial" panose="020B0604020202020204" pitchFamily="34" charset="0"/>
              </a:rPr>
              <a:t>Stamp</a:t>
            </a:r>
            <a:r>
              <a:rPr lang="en-US" sz="2200">
                <a:solidFill>
                  <a:schemeClr val="tx2"/>
                </a:solidFill>
                <a:latin typeface="+mn-lt"/>
                <a:cs typeface="Arial" panose="020B0604020202020204" pitchFamily="34" charset="0"/>
              </a:rPr>
              <a:t> icons you can choose from.</a:t>
            </a:r>
          </a:p>
        </p:txBody>
      </p:sp>
      <p:pic>
        <p:nvPicPr>
          <p:cNvPr id="22" name="Picture 21">
            <a:extLst>
              <a:ext uri="{FF2B5EF4-FFF2-40B4-BE49-F238E27FC236}">
                <a16:creationId xmlns:a16="http://schemas.microsoft.com/office/drawing/2014/main" id="{B5DAEB91-015E-4D89-980F-D6C9D9D2EEFD}"/>
              </a:ext>
            </a:extLst>
          </p:cNvPr>
          <p:cNvPicPr>
            <a:picLocks noChangeAspect="1"/>
          </p:cNvPicPr>
          <p:nvPr/>
        </p:nvPicPr>
        <p:blipFill>
          <a:blip r:embed="rId3"/>
          <a:stretch>
            <a:fillRect/>
          </a:stretch>
        </p:blipFill>
        <p:spPr>
          <a:xfrm rot="18874439">
            <a:off x="7964294" y="5376534"/>
            <a:ext cx="984260" cy="931642"/>
          </a:xfrm>
          <a:prstGeom prst="rect">
            <a:avLst/>
          </a:prstGeom>
        </p:spPr>
      </p:pic>
    </p:spTree>
    <p:extLst>
      <p:ext uri="{BB962C8B-B14F-4D97-AF65-F5344CB8AC3E}">
        <p14:creationId xmlns:p14="http://schemas.microsoft.com/office/powerpoint/2010/main" val="26670319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B42BA4E-C14C-4B4D-A41D-D23829397402}"/>
              </a:ext>
            </a:extLst>
          </p:cNvPr>
          <p:cNvSpPr>
            <a:spLocks noGrp="1"/>
          </p:cNvSpPr>
          <p:nvPr>
            <p:ph type="sldNum" sz="quarter" idx="4294967295"/>
          </p:nvPr>
        </p:nvSpPr>
        <p:spPr>
          <a:xfrm>
            <a:off x="11533188" y="6689725"/>
            <a:ext cx="655637" cy="179388"/>
          </a:xfrm>
        </p:spPr>
        <p:txBody>
          <a:bodyPr/>
          <a:lstStyle/>
          <a:p>
            <a:pPr>
              <a:defRPr/>
            </a:pPr>
            <a:fld id="{4C0A3798-3E55-40AD-888C-464D28038119}" type="slidenum">
              <a:rPr lang="en-US" smtClean="0"/>
              <a:pPr>
                <a:defRPr/>
              </a:pPr>
              <a:t>60</a:t>
            </a:fld>
            <a:endParaRPr lang="en-US"/>
          </a:p>
        </p:txBody>
      </p:sp>
      <p:sp>
        <p:nvSpPr>
          <p:cNvPr id="5" name="Flowchart: Connector 4">
            <a:extLst>
              <a:ext uri="{FF2B5EF4-FFF2-40B4-BE49-F238E27FC236}">
                <a16:creationId xmlns:a16="http://schemas.microsoft.com/office/drawing/2014/main" id="{71F3B6DE-AB6E-4FEC-B9FD-2CB3472C7D9D}"/>
              </a:ext>
            </a:extLst>
          </p:cNvPr>
          <p:cNvSpPr/>
          <p:nvPr/>
        </p:nvSpPr>
        <p:spPr>
          <a:xfrm>
            <a:off x="4094162" y="1428750"/>
            <a:ext cx="4000500" cy="4000500"/>
          </a:xfrm>
          <a:prstGeom prst="flowChartConnector">
            <a:avLst/>
          </a:prstGeom>
          <a:solidFill>
            <a:schemeClr val="bg1"/>
          </a:solidFill>
          <a:ln w="127000">
            <a:solidFill>
              <a:schemeClr val="accent3"/>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00DA49C7-3366-415D-A645-D02EBEC869E0}"/>
              </a:ext>
            </a:extLst>
          </p:cNvPr>
          <p:cNvSpPr txBox="1">
            <a:spLocks/>
          </p:cNvSpPr>
          <p:nvPr/>
        </p:nvSpPr>
        <p:spPr>
          <a:xfrm>
            <a:off x="4094162" y="2821271"/>
            <a:ext cx="4000500" cy="1215457"/>
          </a:xfrm>
          <a:prstGeom prst="rect">
            <a:avLst/>
          </a:prstGeom>
        </p:spPr>
        <p:txBody>
          <a:bodyPr/>
          <a:lstStyle>
            <a:lvl1pPr algn="l" defTabSz="457200" rtl="0" eaLnBrk="0" fontAlgn="base" hangingPunct="0">
              <a:spcBef>
                <a:spcPct val="0"/>
              </a:spcBef>
              <a:spcAft>
                <a:spcPct val="0"/>
              </a:spcAft>
              <a:defRPr sz="3600" b="1" kern="1200">
                <a:solidFill>
                  <a:schemeClr val="accent5"/>
                </a:solidFill>
                <a:latin typeface="Century Gothic" panose="020B0502020202020204" pitchFamily="34" charset="0"/>
                <a:ea typeface="+mj-ea"/>
                <a:cs typeface="+mj-cs"/>
              </a:defRPr>
            </a:lvl1pPr>
            <a:lvl2pPr algn="l" defTabSz="457200" rtl="0" eaLnBrk="0" fontAlgn="base" hangingPunct="0">
              <a:spcBef>
                <a:spcPct val="0"/>
              </a:spcBef>
              <a:spcAft>
                <a:spcPct val="0"/>
              </a:spcAft>
              <a:defRPr sz="2800" b="1">
                <a:solidFill>
                  <a:srgbClr val="717074"/>
                </a:solidFill>
                <a:latin typeface="Calibri" pitchFamily="34" charset="0"/>
              </a:defRPr>
            </a:lvl2pPr>
            <a:lvl3pPr algn="l" defTabSz="457200" rtl="0" eaLnBrk="0" fontAlgn="base" hangingPunct="0">
              <a:spcBef>
                <a:spcPct val="0"/>
              </a:spcBef>
              <a:spcAft>
                <a:spcPct val="0"/>
              </a:spcAft>
              <a:defRPr sz="2800" b="1">
                <a:solidFill>
                  <a:srgbClr val="717074"/>
                </a:solidFill>
                <a:latin typeface="Calibri" pitchFamily="34" charset="0"/>
              </a:defRPr>
            </a:lvl3pPr>
            <a:lvl4pPr algn="l" defTabSz="457200" rtl="0" eaLnBrk="0" fontAlgn="base" hangingPunct="0">
              <a:spcBef>
                <a:spcPct val="0"/>
              </a:spcBef>
              <a:spcAft>
                <a:spcPct val="0"/>
              </a:spcAft>
              <a:defRPr sz="2800" b="1">
                <a:solidFill>
                  <a:srgbClr val="717074"/>
                </a:solidFill>
                <a:latin typeface="Calibri" pitchFamily="34" charset="0"/>
              </a:defRPr>
            </a:lvl4pPr>
            <a:lvl5pPr algn="l" defTabSz="457200" rtl="0" eaLnBrk="0" fontAlgn="base" hangingPunct="0">
              <a:spcBef>
                <a:spcPct val="0"/>
              </a:spcBef>
              <a:spcAft>
                <a:spcPct val="0"/>
              </a:spcAft>
              <a:defRPr sz="2800" b="1">
                <a:solidFill>
                  <a:srgbClr val="717074"/>
                </a:solidFill>
                <a:latin typeface="Calibri" pitchFamily="34" charset="0"/>
              </a:defRPr>
            </a:lvl5pPr>
            <a:lvl6pPr marL="457200" algn="l" defTabSz="457200" rtl="0" fontAlgn="base">
              <a:spcBef>
                <a:spcPct val="0"/>
              </a:spcBef>
              <a:spcAft>
                <a:spcPct val="0"/>
              </a:spcAft>
              <a:defRPr sz="2800" b="1">
                <a:solidFill>
                  <a:srgbClr val="5C6F7A"/>
                </a:solidFill>
                <a:latin typeface="Calibri" pitchFamily="34" charset="0"/>
              </a:defRPr>
            </a:lvl6pPr>
            <a:lvl7pPr marL="914400" algn="l" defTabSz="457200" rtl="0" fontAlgn="base">
              <a:spcBef>
                <a:spcPct val="0"/>
              </a:spcBef>
              <a:spcAft>
                <a:spcPct val="0"/>
              </a:spcAft>
              <a:defRPr sz="2800" b="1">
                <a:solidFill>
                  <a:srgbClr val="5C6F7A"/>
                </a:solidFill>
                <a:latin typeface="Calibri" pitchFamily="34" charset="0"/>
              </a:defRPr>
            </a:lvl7pPr>
            <a:lvl8pPr marL="1371600" algn="l" defTabSz="457200" rtl="0" fontAlgn="base">
              <a:spcBef>
                <a:spcPct val="0"/>
              </a:spcBef>
              <a:spcAft>
                <a:spcPct val="0"/>
              </a:spcAft>
              <a:defRPr sz="2800" b="1">
                <a:solidFill>
                  <a:srgbClr val="5C6F7A"/>
                </a:solidFill>
                <a:latin typeface="Calibri" pitchFamily="34" charset="0"/>
              </a:defRPr>
            </a:lvl8pPr>
            <a:lvl9pPr marL="1828800" algn="l" defTabSz="457200" rtl="0" fontAlgn="base">
              <a:spcBef>
                <a:spcPct val="0"/>
              </a:spcBef>
              <a:spcAft>
                <a:spcPct val="0"/>
              </a:spcAft>
              <a:defRPr sz="2800" b="1">
                <a:solidFill>
                  <a:srgbClr val="5C6F7A"/>
                </a:solidFill>
                <a:latin typeface="Calibri" pitchFamily="34" charset="0"/>
              </a:defRPr>
            </a:lvl9pPr>
          </a:lstStyle>
          <a:p>
            <a:pPr algn="ctr"/>
            <a:r>
              <a:rPr lang="en-US">
                <a:latin typeface="Arial Rounded MT Bold" panose="020F0704030504030204" pitchFamily="34" charset="0"/>
              </a:rPr>
              <a:t>Foundational</a:t>
            </a:r>
          </a:p>
          <a:p>
            <a:pPr algn="ctr"/>
            <a:r>
              <a:rPr lang="en-US">
                <a:latin typeface="Arial Rounded MT Bold" panose="020F0704030504030204" pitchFamily="34" charset="0"/>
              </a:rPr>
              <a:t>Knowledge</a:t>
            </a:r>
          </a:p>
        </p:txBody>
      </p:sp>
    </p:spTree>
    <p:extLst>
      <p:ext uri="{BB962C8B-B14F-4D97-AF65-F5344CB8AC3E}">
        <p14:creationId xmlns:p14="http://schemas.microsoft.com/office/powerpoint/2010/main" val="118706081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11850AB-61C4-49E2-940F-C104928CA0EA}"/>
              </a:ext>
            </a:extLst>
          </p:cNvPr>
          <p:cNvSpPr/>
          <p:nvPr/>
        </p:nvSpPr>
        <p:spPr>
          <a:xfrm>
            <a:off x="0" y="2225831"/>
            <a:ext cx="12188825" cy="2405743"/>
          </a:xfrm>
          <a:prstGeom prst="rect">
            <a:avLst/>
          </a:prstGeom>
          <a:solidFill>
            <a:srgbClr val="AFBD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Flowchart: Connector 14">
            <a:extLst>
              <a:ext uri="{FF2B5EF4-FFF2-40B4-BE49-F238E27FC236}">
                <a16:creationId xmlns:a16="http://schemas.microsoft.com/office/drawing/2014/main" id="{65A02E8D-B359-4F90-91E5-BE80890AD455}"/>
              </a:ext>
            </a:extLst>
          </p:cNvPr>
          <p:cNvSpPr/>
          <p:nvPr/>
        </p:nvSpPr>
        <p:spPr>
          <a:xfrm>
            <a:off x="4138708" y="1428453"/>
            <a:ext cx="4000500" cy="4000500"/>
          </a:xfrm>
          <a:prstGeom prst="flowChartConnector">
            <a:avLst/>
          </a:prstGeom>
          <a:solidFill>
            <a:schemeClr val="bg1"/>
          </a:solidFill>
          <a:ln w="127000">
            <a:solidFill>
              <a:srgbClr val="CC0066"/>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p:cNvSpPr txBox="1"/>
          <p:nvPr/>
        </p:nvSpPr>
        <p:spPr>
          <a:xfrm>
            <a:off x="3981295" y="2828537"/>
            <a:ext cx="4315326" cy="1200329"/>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lang="en-US" sz="3600" b="1" dirty="0">
                <a:solidFill>
                  <a:srgbClr val="4472C4">
                    <a:lumMod val="75000"/>
                  </a:srgbClr>
                </a:solidFill>
                <a:latin typeface="Arial Rounded MT Bold" panose="020F0704030504030204" pitchFamily="34" charset="0"/>
              </a:rPr>
              <a:t>Human</a:t>
            </a:r>
          </a:p>
          <a:p>
            <a:pPr marL="0" marR="0" lvl="0" indent="0" algn="ctr" defTabSz="914126" rtl="0" eaLnBrk="1" fontAlgn="auto" latinLnBrk="0" hangingPunct="1">
              <a:lnSpc>
                <a:spcPct val="100000"/>
              </a:lnSpc>
              <a:spcBef>
                <a:spcPts val="0"/>
              </a:spcBef>
              <a:spcAft>
                <a:spcPts val="0"/>
              </a:spcAft>
              <a:buClrTx/>
              <a:buSzTx/>
              <a:buFontTx/>
              <a:buNone/>
              <a:tabLst/>
              <a:defRPr/>
            </a:pPr>
            <a:r>
              <a:rPr lang="en-US" sz="3600" b="1" dirty="0">
                <a:solidFill>
                  <a:srgbClr val="4472C4">
                    <a:lumMod val="75000"/>
                  </a:srgbClr>
                </a:solidFill>
                <a:latin typeface="Arial Rounded MT Bold" panose="020F0704030504030204" pitchFamily="34" charset="0"/>
              </a:rPr>
              <a:t>Rights</a:t>
            </a:r>
            <a:endParaRPr kumimoji="0" lang="en-US" sz="3600" b="1" i="0" u="none" strike="noStrike" kern="1200" cap="none" spc="0" normalizeH="0" baseline="0" noProof="0" dirty="0">
              <a:ln>
                <a:noFill/>
              </a:ln>
              <a:solidFill>
                <a:srgbClr val="4472C4">
                  <a:lumMod val="75000"/>
                </a:srgbClr>
              </a:solidFill>
              <a:effectLst/>
              <a:uLnTx/>
              <a:uFillTx/>
              <a:latin typeface="Arial Rounded MT Bold" panose="020F0704030504030204" pitchFamily="34" charset="0"/>
              <a:ea typeface="+mn-ea"/>
              <a:cs typeface="+mn-cs"/>
            </a:endParaRPr>
          </a:p>
        </p:txBody>
      </p:sp>
    </p:spTree>
    <p:extLst>
      <p:ext uri="{BB962C8B-B14F-4D97-AF65-F5344CB8AC3E}">
        <p14:creationId xmlns:p14="http://schemas.microsoft.com/office/powerpoint/2010/main" val="106930574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39300" y="362886"/>
            <a:ext cx="8888067" cy="1077322"/>
          </a:xfrm>
        </p:spPr>
        <p:txBody>
          <a:bodyPr/>
          <a:lstStyle/>
          <a:p>
            <a:r>
              <a:rPr lang="en-US"/>
              <a:t>Pop Quiz!</a:t>
            </a:r>
          </a:p>
        </p:txBody>
      </p:sp>
      <p:sp>
        <p:nvSpPr>
          <p:cNvPr id="3" name="Content Placeholder 2"/>
          <p:cNvSpPr>
            <a:spLocks noGrp="1"/>
          </p:cNvSpPr>
          <p:nvPr>
            <p:ph idx="1"/>
          </p:nvPr>
        </p:nvSpPr>
        <p:spPr/>
        <p:txBody>
          <a:bodyPr/>
          <a:lstStyle/>
          <a:p>
            <a:pPr marL="0" indent="0">
              <a:buNone/>
            </a:pPr>
            <a:r>
              <a:rPr lang="en-US" dirty="0"/>
              <a:t>As human beings, we all share basic rights. Everyone is entitled to these rights, regardless of whom they are or where they live. The international community agreed to a set of rights, listed in the </a:t>
            </a:r>
            <a:r>
              <a:rPr lang="en-US" i="1" dirty="0"/>
              <a:t>Universal Declaration of Human Rights</a:t>
            </a:r>
            <a:r>
              <a:rPr lang="en-US" dirty="0"/>
              <a:t>, in 1948. How many rights does the </a:t>
            </a:r>
            <a:r>
              <a:rPr lang="en-US" i="1" dirty="0"/>
              <a:t>Declaration</a:t>
            </a:r>
            <a:r>
              <a:rPr lang="en-US" dirty="0"/>
              <a:t> include? </a:t>
            </a:r>
          </a:p>
          <a:p>
            <a:pPr marL="1371600" lvl="2" indent="-457200">
              <a:buFont typeface="+mj-lt"/>
              <a:buAutoNum type="alphaUcPeriod"/>
            </a:pPr>
            <a:r>
              <a:rPr lang="en-US" dirty="0"/>
              <a:t>36</a:t>
            </a:r>
          </a:p>
          <a:p>
            <a:pPr marL="1371600" lvl="2" indent="-457200">
              <a:buFont typeface="+mj-lt"/>
              <a:buAutoNum type="alphaUcPeriod"/>
            </a:pPr>
            <a:r>
              <a:rPr lang="en-US" dirty="0">
                <a:solidFill>
                  <a:srgbClr val="F37421"/>
                </a:solidFill>
              </a:rPr>
              <a:t>12</a:t>
            </a:r>
          </a:p>
          <a:p>
            <a:pPr marL="1371600" lvl="2" indent="-457200">
              <a:buFont typeface="+mj-lt"/>
              <a:buAutoNum type="alphaUcPeriod"/>
            </a:pPr>
            <a:r>
              <a:rPr lang="en-US" dirty="0">
                <a:solidFill>
                  <a:srgbClr val="CC0066"/>
                </a:solidFill>
              </a:rPr>
              <a:t>30</a:t>
            </a:r>
          </a:p>
        </p:txBody>
      </p:sp>
      <p:sp>
        <p:nvSpPr>
          <p:cNvPr id="4" name="TextBox 3">
            <a:extLst>
              <a:ext uri="{FF2B5EF4-FFF2-40B4-BE49-F238E27FC236}">
                <a16:creationId xmlns:a16="http://schemas.microsoft.com/office/drawing/2014/main" id="{51B916AE-CE2E-479B-9E39-8C3CC0A7E9FC}"/>
              </a:ext>
            </a:extLst>
          </p:cNvPr>
          <p:cNvSpPr txBox="1"/>
          <p:nvPr/>
        </p:nvSpPr>
        <p:spPr>
          <a:xfrm>
            <a:off x="3932180" y="6070643"/>
            <a:ext cx="4324464" cy="369332"/>
          </a:xfrm>
          <a:prstGeom prst="rect">
            <a:avLst/>
          </a:prstGeom>
          <a:solidFill>
            <a:schemeClr val="bg1">
              <a:lumMod val="95000"/>
            </a:schemeClr>
          </a:solidFill>
          <a:ln>
            <a:solidFill>
              <a:schemeClr val="tx1"/>
            </a:solidFill>
          </a:ln>
        </p:spPr>
        <p:txBody>
          <a:bodyPr wrap="square" rtlCol="0">
            <a:spAutoFit/>
          </a:bodyPr>
          <a:lstStyle/>
          <a:p>
            <a:pPr algn="ctr"/>
            <a:r>
              <a:rPr lang="en-US">
                <a:latin typeface="+mj-lt"/>
              </a:rPr>
              <a:t>ADD YOUR ANSWER TO THE CHAT BOX!</a:t>
            </a:r>
          </a:p>
        </p:txBody>
      </p:sp>
      <p:sp>
        <p:nvSpPr>
          <p:cNvPr id="7" name="Arrow: Left 6">
            <a:extLst>
              <a:ext uri="{FF2B5EF4-FFF2-40B4-BE49-F238E27FC236}">
                <a16:creationId xmlns:a16="http://schemas.microsoft.com/office/drawing/2014/main" id="{209532D6-D829-40EB-9BE7-BD0E994A6C29}"/>
              </a:ext>
            </a:extLst>
          </p:cNvPr>
          <p:cNvSpPr/>
          <p:nvPr/>
        </p:nvSpPr>
        <p:spPr>
          <a:xfrm>
            <a:off x="3562586" y="5128611"/>
            <a:ext cx="928578" cy="304800"/>
          </a:xfrm>
          <a:prstGeom prst="leftArrow">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32493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14823" y="2618132"/>
            <a:ext cx="6745233" cy="1325218"/>
          </a:xfrm>
        </p:spPr>
        <p:txBody>
          <a:bodyPr/>
          <a:lstStyle/>
          <a:p>
            <a:r>
              <a:rPr lang="en-US">
                <a:solidFill>
                  <a:schemeClr val="tx2"/>
                </a:solidFill>
              </a:rPr>
              <a:t>QUESTION FOR TRAINERS</a:t>
            </a:r>
          </a:p>
        </p:txBody>
      </p:sp>
      <p:sp>
        <p:nvSpPr>
          <p:cNvPr id="3" name="Content Placeholder 2"/>
          <p:cNvSpPr>
            <a:spLocks noGrp="1"/>
          </p:cNvSpPr>
          <p:nvPr>
            <p:ph idx="1"/>
          </p:nvPr>
        </p:nvSpPr>
        <p:spPr>
          <a:xfrm>
            <a:off x="2114823" y="3943350"/>
            <a:ext cx="7959178" cy="1371600"/>
          </a:xfrm>
        </p:spPr>
        <p:txBody>
          <a:bodyPr>
            <a:normAutofit/>
          </a:bodyPr>
          <a:lstStyle/>
          <a:p>
            <a:pPr marL="0" indent="0">
              <a:buNone/>
            </a:pPr>
            <a:r>
              <a:rPr lang="en-US">
                <a:solidFill>
                  <a:schemeClr val="accent5"/>
                </a:solidFill>
              </a:rPr>
              <a:t>Which rights from the </a:t>
            </a:r>
            <a:r>
              <a:rPr lang="en-US" i="1">
                <a:solidFill>
                  <a:schemeClr val="accent5"/>
                </a:solidFill>
              </a:rPr>
              <a:t>Declaration</a:t>
            </a:r>
            <a:r>
              <a:rPr lang="en-US">
                <a:solidFill>
                  <a:schemeClr val="accent5"/>
                </a:solidFill>
              </a:rPr>
              <a:t> are specifically mentioned in the HIV Prevention Ambassador Training Package?</a:t>
            </a:r>
          </a:p>
        </p:txBody>
      </p:sp>
      <p:pic>
        <p:nvPicPr>
          <p:cNvPr id="4" name="Picture 3">
            <a:extLst>
              <a:ext uri="{FF2B5EF4-FFF2-40B4-BE49-F238E27FC236}">
                <a16:creationId xmlns:a16="http://schemas.microsoft.com/office/drawing/2014/main" id="{39B4460C-48DF-4BA5-99CA-DAFBF7FEE75F}"/>
              </a:ext>
            </a:extLst>
          </p:cNvPr>
          <p:cNvPicPr>
            <a:picLocks noChangeAspect="1"/>
          </p:cNvPicPr>
          <p:nvPr/>
        </p:nvPicPr>
        <p:blipFill>
          <a:blip r:embed="rId3"/>
          <a:stretch>
            <a:fillRect/>
          </a:stretch>
        </p:blipFill>
        <p:spPr>
          <a:xfrm>
            <a:off x="2114823" y="1246532"/>
            <a:ext cx="1341120" cy="1371600"/>
          </a:xfrm>
          <a:prstGeom prst="rect">
            <a:avLst/>
          </a:prstGeom>
        </p:spPr>
      </p:pic>
    </p:spTree>
    <p:extLst>
      <p:ext uri="{BB962C8B-B14F-4D97-AF65-F5344CB8AC3E}">
        <p14:creationId xmlns:p14="http://schemas.microsoft.com/office/powerpoint/2010/main" val="207450765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Pop Quiz!</a:t>
            </a:r>
          </a:p>
        </p:txBody>
      </p:sp>
      <p:sp>
        <p:nvSpPr>
          <p:cNvPr id="3" name="Content Placeholder 2"/>
          <p:cNvSpPr>
            <a:spLocks noGrp="1"/>
          </p:cNvSpPr>
          <p:nvPr>
            <p:ph idx="1"/>
          </p:nvPr>
        </p:nvSpPr>
        <p:spPr/>
        <p:txBody>
          <a:bodyPr/>
          <a:lstStyle/>
          <a:p>
            <a:pPr marL="0" indent="0">
              <a:buNone/>
            </a:pPr>
            <a:r>
              <a:rPr lang="en-US" dirty="0"/>
              <a:t>The </a:t>
            </a:r>
            <a:r>
              <a:rPr lang="en-US" i="1" dirty="0"/>
              <a:t>Declaration</a:t>
            </a:r>
            <a:r>
              <a:rPr lang="en-US" dirty="0"/>
              <a:t> acknowledges that rights come with duties. The last two points state that…</a:t>
            </a:r>
          </a:p>
          <a:p>
            <a:pPr marL="0" indent="0">
              <a:buNone/>
            </a:pPr>
            <a:endParaRPr lang="en-US" sz="1500" dirty="0"/>
          </a:p>
          <a:p>
            <a:pPr marL="1371600" lvl="2" indent="-514350">
              <a:buFont typeface="+mj-lt"/>
              <a:buAutoNum type="alphaUcPeriod"/>
            </a:pPr>
            <a:r>
              <a:rPr lang="en-US" sz="1600" dirty="0"/>
              <a:t>Everybody has a duty to protect the rights and freedoms of other people </a:t>
            </a:r>
            <a:r>
              <a:rPr lang="en-US" sz="1600" b="1" dirty="0"/>
              <a:t>AND</a:t>
            </a:r>
            <a:r>
              <a:rPr lang="en-US" sz="1600" dirty="0"/>
              <a:t> nobody has the right to violate the rights or freedom of others.</a:t>
            </a:r>
          </a:p>
          <a:p>
            <a:pPr marL="857250" lvl="2" indent="0">
              <a:buNone/>
            </a:pPr>
            <a:endParaRPr lang="en-US" sz="1600" dirty="0"/>
          </a:p>
          <a:p>
            <a:pPr marL="1371600" lvl="2" indent="-514350">
              <a:buFont typeface="+mj-lt"/>
              <a:buAutoNum type="alphaUcPeriod" startAt="2"/>
            </a:pPr>
            <a:r>
              <a:rPr lang="en-US" sz="1600" dirty="0">
                <a:solidFill>
                  <a:srgbClr val="F37421"/>
                </a:solidFill>
              </a:rPr>
              <a:t>Everybody has a duty to protect the rights and freedoms of other people </a:t>
            </a:r>
            <a:r>
              <a:rPr lang="en-US" sz="1600" b="1" dirty="0">
                <a:solidFill>
                  <a:srgbClr val="F37421"/>
                </a:solidFill>
              </a:rPr>
              <a:t>AND</a:t>
            </a:r>
            <a:r>
              <a:rPr lang="en-US" sz="1600" dirty="0">
                <a:solidFill>
                  <a:srgbClr val="F37421"/>
                </a:solidFill>
              </a:rPr>
              <a:t> governments can violate the rights or freedom of one group to protect the rights and freedom of another group.</a:t>
            </a:r>
          </a:p>
          <a:p>
            <a:pPr marL="857250" lvl="2" indent="0">
              <a:buNone/>
            </a:pPr>
            <a:endParaRPr lang="en-US" sz="1600" dirty="0">
              <a:solidFill>
                <a:srgbClr val="F37421"/>
              </a:solidFill>
            </a:endParaRPr>
          </a:p>
          <a:p>
            <a:pPr marL="1371600" lvl="2" indent="-514350">
              <a:buFont typeface="+mj-lt"/>
              <a:buAutoNum type="alphaUcPeriod" startAt="3"/>
            </a:pPr>
            <a:r>
              <a:rPr lang="en-US" sz="1600" dirty="0">
                <a:solidFill>
                  <a:srgbClr val="CC0066"/>
                </a:solidFill>
              </a:rPr>
              <a:t>Only those with special privileges can protect the rights and freedoms of other people </a:t>
            </a:r>
            <a:r>
              <a:rPr lang="en-US" sz="1600" b="1" dirty="0">
                <a:solidFill>
                  <a:srgbClr val="CC0066"/>
                </a:solidFill>
              </a:rPr>
              <a:t>AND</a:t>
            </a:r>
            <a:r>
              <a:rPr lang="en-US" sz="1600" dirty="0">
                <a:solidFill>
                  <a:srgbClr val="CC0066"/>
                </a:solidFill>
              </a:rPr>
              <a:t> nobody has the right to violate the rights or freedom of others.</a:t>
            </a:r>
          </a:p>
        </p:txBody>
      </p:sp>
      <p:sp>
        <p:nvSpPr>
          <p:cNvPr id="6" name="TextBox 5">
            <a:extLst>
              <a:ext uri="{FF2B5EF4-FFF2-40B4-BE49-F238E27FC236}">
                <a16:creationId xmlns:a16="http://schemas.microsoft.com/office/drawing/2014/main" id="{83352D4C-3FF6-4101-AF77-D895662AF930}"/>
              </a:ext>
            </a:extLst>
          </p:cNvPr>
          <p:cNvSpPr txBox="1"/>
          <p:nvPr/>
        </p:nvSpPr>
        <p:spPr>
          <a:xfrm>
            <a:off x="3932180" y="5785422"/>
            <a:ext cx="4324464" cy="369332"/>
          </a:xfrm>
          <a:prstGeom prst="rect">
            <a:avLst/>
          </a:prstGeom>
          <a:solidFill>
            <a:schemeClr val="bg1">
              <a:lumMod val="95000"/>
            </a:schemeClr>
          </a:solidFill>
          <a:ln>
            <a:solidFill>
              <a:schemeClr val="tx1"/>
            </a:solidFill>
          </a:ln>
        </p:spPr>
        <p:txBody>
          <a:bodyPr wrap="square" rtlCol="0">
            <a:spAutoFit/>
          </a:bodyPr>
          <a:lstStyle/>
          <a:p>
            <a:pPr algn="ctr"/>
            <a:r>
              <a:rPr lang="en-US">
                <a:latin typeface="+mj-lt"/>
              </a:rPr>
              <a:t>ADD YOUR ANSWER TO THE CHAT BOX!</a:t>
            </a:r>
          </a:p>
        </p:txBody>
      </p:sp>
      <p:sp>
        <p:nvSpPr>
          <p:cNvPr id="7" name="Arrow: Left 6">
            <a:extLst>
              <a:ext uri="{FF2B5EF4-FFF2-40B4-BE49-F238E27FC236}">
                <a16:creationId xmlns:a16="http://schemas.microsoft.com/office/drawing/2014/main" id="{591DFB91-D3C0-4383-A554-A93992B98D66}"/>
              </a:ext>
            </a:extLst>
          </p:cNvPr>
          <p:cNvSpPr/>
          <p:nvPr/>
        </p:nvSpPr>
        <p:spPr>
          <a:xfrm rot="10800000">
            <a:off x="1291315" y="2716532"/>
            <a:ext cx="928578" cy="304800"/>
          </a:xfrm>
          <a:prstGeom prst="leftArrow">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49654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14823" y="2789582"/>
            <a:ext cx="6745233" cy="1325218"/>
          </a:xfrm>
        </p:spPr>
        <p:txBody>
          <a:bodyPr/>
          <a:lstStyle/>
          <a:p>
            <a:r>
              <a:rPr lang="en-US">
                <a:solidFill>
                  <a:schemeClr val="tx2"/>
                </a:solidFill>
              </a:rPr>
              <a:t>QUESTION FOR TRAINERS</a:t>
            </a:r>
          </a:p>
        </p:txBody>
      </p:sp>
      <p:sp>
        <p:nvSpPr>
          <p:cNvPr id="3" name="Content Placeholder 2"/>
          <p:cNvSpPr>
            <a:spLocks noGrp="1"/>
          </p:cNvSpPr>
          <p:nvPr>
            <p:ph idx="1"/>
          </p:nvPr>
        </p:nvSpPr>
        <p:spPr>
          <a:xfrm>
            <a:off x="2114823" y="4114800"/>
            <a:ext cx="7959178" cy="1055847"/>
          </a:xfrm>
        </p:spPr>
        <p:txBody>
          <a:bodyPr>
            <a:normAutofit/>
          </a:bodyPr>
          <a:lstStyle/>
          <a:p>
            <a:pPr marL="0" indent="0">
              <a:buNone/>
            </a:pPr>
            <a:r>
              <a:rPr lang="en-US">
                <a:solidFill>
                  <a:schemeClr val="accent5"/>
                </a:solidFill>
                <a:latin typeface="Century Gothic"/>
              </a:rPr>
              <a:t>What are sexual and reproductive health rights?</a:t>
            </a:r>
          </a:p>
        </p:txBody>
      </p:sp>
      <p:pic>
        <p:nvPicPr>
          <p:cNvPr id="4" name="Picture 3">
            <a:extLst>
              <a:ext uri="{FF2B5EF4-FFF2-40B4-BE49-F238E27FC236}">
                <a16:creationId xmlns:a16="http://schemas.microsoft.com/office/drawing/2014/main" id="{39B4460C-48DF-4BA5-99CA-DAFBF7FEE75F}"/>
              </a:ext>
            </a:extLst>
          </p:cNvPr>
          <p:cNvPicPr>
            <a:picLocks noChangeAspect="1"/>
          </p:cNvPicPr>
          <p:nvPr/>
        </p:nvPicPr>
        <p:blipFill>
          <a:blip r:embed="rId3"/>
          <a:stretch>
            <a:fillRect/>
          </a:stretch>
        </p:blipFill>
        <p:spPr>
          <a:xfrm>
            <a:off x="2114823" y="1417982"/>
            <a:ext cx="1341120" cy="1371600"/>
          </a:xfrm>
          <a:prstGeom prst="rect">
            <a:avLst/>
          </a:prstGeom>
        </p:spPr>
      </p:pic>
    </p:spTree>
    <p:extLst>
      <p:ext uri="{BB962C8B-B14F-4D97-AF65-F5344CB8AC3E}">
        <p14:creationId xmlns:p14="http://schemas.microsoft.com/office/powerpoint/2010/main" val="362316622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11850AB-61C4-49E2-940F-C104928CA0EA}"/>
              </a:ext>
            </a:extLst>
          </p:cNvPr>
          <p:cNvSpPr/>
          <p:nvPr/>
        </p:nvSpPr>
        <p:spPr>
          <a:xfrm>
            <a:off x="0" y="2225831"/>
            <a:ext cx="12188825" cy="2405743"/>
          </a:xfrm>
          <a:prstGeom prst="rect">
            <a:avLst/>
          </a:prstGeom>
          <a:solidFill>
            <a:srgbClr val="AFBD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Flowchart: Connector 14">
            <a:extLst>
              <a:ext uri="{FF2B5EF4-FFF2-40B4-BE49-F238E27FC236}">
                <a16:creationId xmlns:a16="http://schemas.microsoft.com/office/drawing/2014/main" id="{65A02E8D-B359-4F90-91E5-BE80890AD455}"/>
              </a:ext>
            </a:extLst>
          </p:cNvPr>
          <p:cNvSpPr/>
          <p:nvPr/>
        </p:nvSpPr>
        <p:spPr>
          <a:xfrm>
            <a:off x="4138708" y="1428453"/>
            <a:ext cx="4000500" cy="4000500"/>
          </a:xfrm>
          <a:prstGeom prst="flowChartConnector">
            <a:avLst/>
          </a:prstGeom>
          <a:solidFill>
            <a:schemeClr val="bg1"/>
          </a:solidFill>
          <a:ln w="127000">
            <a:solidFill>
              <a:srgbClr val="CC0066"/>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p:cNvSpPr txBox="1"/>
          <p:nvPr/>
        </p:nvSpPr>
        <p:spPr>
          <a:xfrm>
            <a:off x="3981295" y="2919675"/>
            <a:ext cx="4315326" cy="1200329"/>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4472C4">
                    <a:lumMod val="75000"/>
                  </a:srgbClr>
                </a:solidFill>
                <a:effectLst/>
                <a:uLnTx/>
                <a:uFillTx/>
                <a:latin typeface="Arial Rounded MT Bold" panose="020F0704030504030204" pitchFamily="34" charset="0"/>
                <a:ea typeface="+mn-ea"/>
                <a:cs typeface="+mn-cs"/>
              </a:rPr>
              <a:t>HIV &amp; AIDS</a:t>
            </a:r>
          </a:p>
          <a:p>
            <a:pPr marL="0" marR="0" lvl="0" indent="0" algn="ctr" defTabSz="914126" rtl="0" eaLnBrk="1" fontAlgn="auto" latinLnBrk="0" hangingPunct="1">
              <a:lnSpc>
                <a:spcPct val="100000"/>
              </a:lnSpc>
              <a:spcBef>
                <a:spcPts val="0"/>
              </a:spcBef>
              <a:spcAft>
                <a:spcPts val="0"/>
              </a:spcAft>
              <a:buClrTx/>
              <a:buSzTx/>
              <a:buFontTx/>
              <a:buNone/>
              <a:tabLst/>
              <a:defRPr/>
            </a:pPr>
            <a:r>
              <a:rPr lang="en-US" sz="3600" b="1" dirty="0">
                <a:solidFill>
                  <a:srgbClr val="4472C4">
                    <a:lumMod val="75000"/>
                  </a:srgbClr>
                </a:solidFill>
                <a:latin typeface="Arial Rounded MT Bold" panose="020F0704030504030204" pitchFamily="34" charset="0"/>
              </a:rPr>
              <a:t>The Basics</a:t>
            </a:r>
          </a:p>
        </p:txBody>
      </p:sp>
    </p:spTree>
    <p:extLst>
      <p:ext uri="{BB962C8B-B14F-4D97-AF65-F5344CB8AC3E}">
        <p14:creationId xmlns:p14="http://schemas.microsoft.com/office/powerpoint/2010/main" val="94680131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39301" y="362886"/>
            <a:ext cx="7331983" cy="1077322"/>
          </a:xfrm>
        </p:spPr>
        <p:txBody>
          <a:bodyPr/>
          <a:lstStyle/>
          <a:p>
            <a:r>
              <a:rPr lang="en-US"/>
              <a:t>Vote With Your Feet</a:t>
            </a:r>
          </a:p>
        </p:txBody>
      </p:sp>
      <p:sp>
        <p:nvSpPr>
          <p:cNvPr id="3" name="Content Placeholder 2"/>
          <p:cNvSpPr>
            <a:spLocks noGrp="1"/>
          </p:cNvSpPr>
          <p:nvPr>
            <p:ph idx="1"/>
          </p:nvPr>
        </p:nvSpPr>
        <p:spPr/>
        <p:txBody>
          <a:bodyPr/>
          <a:lstStyle/>
          <a:p>
            <a:r>
              <a:rPr lang="en-US" dirty="0">
                <a:latin typeface="Century Gothic"/>
              </a:rPr>
              <a:t>Tips from experience:</a:t>
            </a:r>
          </a:p>
          <a:p>
            <a:pPr lvl="1"/>
            <a:r>
              <a:rPr lang="en-US" dirty="0">
                <a:latin typeface="Century Gothic"/>
              </a:rPr>
              <a:t>For statements that are </a:t>
            </a:r>
            <a:r>
              <a:rPr lang="en-US" b="1" i="1" dirty="0">
                <a:latin typeface="Century Gothic"/>
              </a:rPr>
              <a:t>true</a:t>
            </a:r>
            <a:r>
              <a:rPr lang="en-US" dirty="0">
                <a:latin typeface="Century Gothic"/>
              </a:rPr>
              <a:t>…</a:t>
            </a:r>
          </a:p>
          <a:p>
            <a:pPr lvl="2"/>
            <a:r>
              <a:rPr lang="en-US" dirty="0">
                <a:latin typeface="Century Gothic"/>
              </a:rPr>
              <a:t>Have someone from the group who correctly identified the statement as true explain why it is correct.</a:t>
            </a:r>
          </a:p>
          <a:p>
            <a:pPr lvl="1"/>
            <a:r>
              <a:rPr lang="en-US" dirty="0">
                <a:latin typeface="Century Gothic"/>
              </a:rPr>
              <a:t>For statements that are </a:t>
            </a:r>
            <a:r>
              <a:rPr lang="en-US" b="1" i="1" dirty="0">
                <a:latin typeface="Century Gothic"/>
              </a:rPr>
              <a:t>false</a:t>
            </a:r>
            <a:r>
              <a:rPr lang="en-US" dirty="0">
                <a:latin typeface="Century Gothic"/>
              </a:rPr>
              <a:t>…</a:t>
            </a:r>
          </a:p>
          <a:p>
            <a:pPr lvl="2"/>
            <a:r>
              <a:rPr lang="en-US" dirty="0">
                <a:latin typeface="Century Gothic"/>
              </a:rPr>
              <a:t>Explain why they are incorrect.</a:t>
            </a:r>
          </a:p>
        </p:txBody>
      </p:sp>
      <p:pic>
        <p:nvPicPr>
          <p:cNvPr id="6" name="Picture 5">
            <a:extLst>
              <a:ext uri="{FF2B5EF4-FFF2-40B4-BE49-F238E27FC236}">
                <a16:creationId xmlns:a16="http://schemas.microsoft.com/office/drawing/2014/main" id="{E55B0606-643F-486B-B81D-4911E41CD293}"/>
              </a:ext>
            </a:extLst>
          </p:cNvPr>
          <p:cNvPicPr>
            <a:picLocks noChangeAspect="1"/>
          </p:cNvPicPr>
          <p:nvPr/>
        </p:nvPicPr>
        <p:blipFill>
          <a:blip r:embed="rId3"/>
          <a:stretch>
            <a:fillRect/>
          </a:stretch>
        </p:blipFill>
        <p:spPr>
          <a:xfrm>
            <a:off x="8571862" y="1"/>
            <a:ext cx="2325647" cy="1892968"/>
          </a:xfrm>
          <a:prstGeom prst="rect">
            <a:avLst/>
          </a:prstGeom>
        </p:spPr>
      </p:pic>
    </p:spTree>
    <p:extLst>
      <p:ext uri="{BB962C8B-B14F-4D97-AF65-F5344CB8AC3E}">
        <p14:creationId xmlns:p14="http://schemas.microsoft.com/office/powerpoint/2010/main" val="318431260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39301" y="362886"/>
            <a:ext cx="7331983" cy="1077322"/>
          </a:xfrm>
        </p:spPr>
        <p:txBody>
          <a:bodyPr/>
          <a:lstStyle/>
          <a:p>
            <a:r>
              <a:rPr lang="en-US"/>
              <a:t>Vote With Your Feet (cont.)</a:t>
            </a:r>
          </a:p>
        </p:txBody>
      </p:sp>
      <p:sp>
        <p:nvSpPr>
          <p:cNvPr id="3" name="Content Placeholder 2"/>
          <p:cNvSpPr>
            <a:spLocks noGrp="1"/>
          </p:cNvSpPr>
          <p:nvPr>
            <p:ph idx="1"/>
          </p:nvPr>
        </p:nvSpPr>
        <p:spPr/>
        <p:txBody>
          <a:bodyPr/>
          <a:lstStyle/>
          <a:p>
            <a:r>
              <a:rPr lang="en-US"/>
              <a:t>Tips from experience:</a:t>
            </a:r>
          </a:p>
          <a:p>
            <a:pPr lvl="1"/>
            <a:r>
              <a:rPr lang="en-US"/>
              <a:t>Encourage questions.</a:t>
            </a:r>
          </a:p>
          <a:p>
            <a:pPr lvl="1"/>
            <a:r>
              <a:rPr lang="en-US"/>
              <a:t>Do not be afraid to admit if there is something you do not know for sure.</a:t>
            </a:r>
          </a:p>
          <a:p>
            <a:pPr lvl="2"/>
            <a:r>
              <a:rPr lang="en-US"/>
              <a:t>Consult with an expert and return with an answer.</a:t>
            </a:r>
          </a:p>
        </p:txBody>
      </p:sp>
      <p:pic>
        <p:nvPicPr>
          <p:cNvPr id="6" name="Picture 5">
            <a:extLst>
              <a:ext uri="{FF2B5EF4-FFF2-40B4-BE49-F238E27FC236}">
                <a16:creationId xmlns:a16="http://schemas.microsoft.com/office/drawing/2014/main" id="{E55B0606-643F-486B-B81D-4911E41CD293}"/>
              </a:ext>
            </a:extLst>
          </p:cNvPr>
          <p:cNvPicPr>
            <a:picLocks noChangeAspect="1"/>
          </p:cNvPicPr>
          <p:nvPr/>
        </p:nvPicPr>
        <p:blipFill>
          <a:blip r:embed="rId3"/>
          <a:stretch>
            <a:fillRect/>
          </a:stretch>
        </p:blipFill>
        <p:spPr>
          <a:xfrm>
            <a:off x="8571862" y="1"/>
            <a:ext cx="2325647" cy="1892968"/>
          </a:xfrm>
          <a:prstGeom prst="rect">
            <a:avLst/>
          </a:prstGeom>
        </p:spPr>
      </p:pic>
      <p:pic>
        <p:nvPicPr>
          <p:cNvPr id="5" name="Picture 4">
            <a:extLst>
              <a:ext uri="{FF2B5EF4-FFF2-40B4-BE49-F238E27FC236}">
                <a16:creationId xmlns:a16="http://schemas.microsoft.com/office/drawing/2014/main" id="{0A49DD0B-76E9-4D87-8DD1-E0E578A3BF28}"/>
              </a:ext>
            </a:extLst>
          </p:cNvPr>
          <p:cNvPicPr>
            <a:picLocks noChangeAspect="1"/>
          </p:cNvPicPr>
          <p:nvPr/>
        </p:nvPicPr>
        <p:blipFill>
          <a:blip r:embed="rId4"/>
          <a:stretch>
            <a:fillRect/>
          </a:stretch>
        </p:blipFill>
        <p:spPr>
          <a:xfrm>
            <a:off x="5055581" y="4611039"/>
            <a:ext cx="2325648" cy="1353917"/>
          </a:xfrm>
          <a:prstGeom prst="rect">
            <a:avLst/>
          </a:prstGeom>
        </p:spPr>
      </p:pic>
    </p:spTree>
    <p:extLst>
      <p:ext uri="{BB962C8B-B14F-4D97-AF65-F5344CB8AC3E}">
        <p14:creationId xmlns:p14="http://schemas.microsoft.com/office/powerpoint/2010/main" val="261588463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39301" y="362886"/>
            <a:ext cx="7331983" cy="1077322"/>
          </a:xfrm>
        </p:spPr>
        <p:txBody>
          <a:bodyPr/>
          <a:lstStyle/>
          <a:p>
            <a:r>
              <a:rPr lang="en-US"/>
              <a:t>Correcting Myths</a:t>
            </a:r>
          </a:p>
        </p:txBody>
      </p:sp>
      <p:sp>
        <p:nvSpPr>
          <p:cNvPr id="3" name="Content Placeholder 2"/>
          <p:cNvSpPr>
            <a:spLocks noGrp="1"/>
          </p:cNvSpPr>
          <p:nvPr>
            <p:ph idx="1"/>
          </p:nvPr>
        </p:nvSpPr>
        <p:spPr/>
        <p:txBody>
          <a:bodyPr/>
          <a:lstStyle/>
          <a:p>
            <a:r>
              <a:rPr lang="en-US"/>
              <a:t>Tips from experience:</a:t>
            </a:r>
          </a:p>
          <a:p>
            <a:pPr lvl="1"/>
            <a:r>
              <a:rPr lang="en-US"/>
              <a:t>Consider having each group do a </a:t>
            </a:r>
            <a:br>
              <a:rPr lang="en-US"/>
            </a:br>
            <a:r>
              <a:rPr lang="en-US"/>
              <a:t>role-play activity or write a script, as opposed to creating a poster.</a:t>
            </a:r>
          </a:p>
          <a:p>
            <a:pPr lvl="1"/>
            <a:endParaRPr lang="en-US"/>
          </a:p>
        </p:txBody>
      </p:sp>
      <p:pic>
        <p:nvPicPr>
          <p:cNvPr id="6" name="Picture 5">
            <a:extLst>
              <a:ext uri="{FF2B5EF4-FFF2-40B4-BE49-F238E27FC236}">
                <a16:creationId xmlns:a16="http://schemas.microsoft.com/office/drawing/2014/main" id="{E55B0606-643F-486B-B81D-4911E41CD293}"/>
              </a:ext>
            </a:extLst>
          </p:cNvPr>
          <p:cNvPicPr>
            <a:picLocks noChangeAspect="1"/>
          </p:cNvPicPr>
          <p:nvPr/>
        </p:nvPicPr>
        <p:blipFill>
          <a:blip r:embed="rId3"/>
          <a:stretch>
            <a:fillRect/>
          </a:stretch>
        </p:blipFill>
        <p:spPr>
          <a:xfrm>
            <a:off x="8571862" y="1"/>
            <a:ext cx="2325647" cy="1892968"/>
          </a:xfrm>
          <a:prstGeom prst="rect">
            <a:avLst/>
          </a:prstGeom>
        </p:spPr>
      </p:pic>
      <p:pic>
        <p:nvPicPr>
          <p:cNvPr id="4" name="Picture 3">
            <a:extLst>
              <a:ext uri="{FF2B5EF4-FFF2-40B4-BE49-F238E27FC236}">
                <a16:creationId xmlns:a16="http://schemas.microsoft.com/office/drawing/2014/main" id="{7111EA8F-633D-4410-8BFC-29CDC10316D6}"/>
              </a:ext>
            </a:extLst>
          </p:cNvPr>
          <p:cNvPicPr>
            <a:picLocks noChangeAspect="1"/>
          </p:cNvPicPr>
          <p:nvPr/>
        </p:nvPicPr>
        <p:blipFill>
          <a:blip r:embed="rId4"/>
          <a:stretch>
            <a:fillRect/>
          </a:stretch>
        </p:blipFill>
        <p:spPr>
          <a:xfrm>
            <a:off x="5375442" y="4117106"/>
            <a:ext cx="1685925" cy="1847850"/>
          </a:xfrm>
          <a:prstGeom prst="rect">
            <a:avLst/>
          </a:prstGeom>
        </p:spPr>
      </p:pic>
    </p:spTree>
    <p:extLst>
      <p:ext uri="{BB962C8B-B14F-4D97-AF65-F5344CB8AC3E}">
        <p14:creationId xmlns:p14="http://schemas.microsoft.com/office/powerpoint/2010/main" val="18986054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B832F7-E03E-4968-9C25-79DACA073EA8}"/>
              </a:ext>
            </a:extLst>
          </p:cNvPr>
          <p:cNvSpPr>
            <a:spLocks noGrp="1"/>
          </p:cNvSpPr>
          <p:nvPr>
            <p:ph type="title"/>
          </p:nvPr>
        </p:nvSpPr>
        <p:spPr/>
        <p:txBody>
          <a:bodyPr/>
          <a:lstStyle/>
          <a:p>
            <a:r>
              <a:rPr lang="en-US"/>
              <a:t>How are you feeling today?</a:t>
            </a:r>
          </a:p>
        </p:txBody>
      </p:sp>
      <p:sp>
        <p:nvSpPr>
          <p:cNvPr id="4" name="Slide Number Placeholder 3">
            <a:extLst>
              <a:ext uri="{FF2B5EF4-FFF2-40B4-BE49-F238E27FC236}">
                <a16:creationId xmlns:a16="http://schemas.microsoft.com/office/drawing/2014/main" id="{FF3B6886-B7E5-4AE6-B4DF-2CFBC70D6B2D}"/>
              </a:ext>
            </a:extLst>
          </p:cNvPr>
          <p:cNvSpPr>
            <a:spLocks noGrp="1"/>
          </p:cNvSpPr>
          <p:nvPr>
            <p:ph type="sldNum" sz="quarter" idx="10"/>
          </p:nvPr>
        </p:nvSpPr>
        <p:spPr/>
        <p:txBody>
          <a:bodyPr/>
          <a:lstStyle/>
          <a:p>
            <a:pPr>
              <a:defRPr/>
            </a:pPr>
            <a:fld id="{4C0A3798-3E55-40AD-888C-464D28038119}" type="slidenum">
              <a:rPr lang="en-US" smtClean="0"/>
              <a:pPr>
                <a:defRPr/>
              </a:pPr>
              <a:t>7</a:t>
            </a:fld>
            <a:endParaRPr lang="en-US"/>
          </a:p>
        </p:txBody>
      </p:sp>
      <p:pic>
        <p:nvPicPr>
          <p:cNvPr id="1029" name="Picture 5" descr="I Like ME | Emotions preschool, Feelings preschool, Feelings faces">
            <a:extLst>
              <a:ext uri="{FF2B5EF4-FFF2-40B4-BE49-F238E27FC236}">
                <a16:creationId xmlns:a16="http://schemas.microsoft.com/office/drawing/2014/main" id="{6D2BB6C3-1793-4779-96B7-F927928BA0F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048" r="65349" b="47258"/>
          <a:stretch/>
        </p:blipFill>
        <p:spPr bwMode="auto">
          <a:xfrm>
            <a:off x="1539301" y="1729277"/>
            <a:ext cx="1352442" cy="1680561"/>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5" descr="I Like ME | Emotions preschool, Feelings preschool, Feelings faces">
            <a:extLst>
              <a:ext uri="{FF2B5EF4-FFF2-40B4-BE49-F238E27FC236}">
                <a16:creationId xmlns:a16="http://schemas.microsoft.com/office/drawing/2014/main" id="{F760A1FC-5235-4F8B-979A-961793D7A77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47258" r="65317"/>
          <a:stretch/>
        </p:blipFill>
        <p:spPr bwMode="auto">
          <a:xfrm>
            <a:off x="9125575" y="3974271"/>
            <a:ext cx="1484260" cy="168056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5" descr="I Like ME | Emotions preschool, Feelings preschool, Feelings faces">
            <a:extLst>
              <a:ext uri="{FF2B5EF4-FFF2-40B4-BE49-F238E27FC236}">
                <a16:creationId xmlns:a16="http://schemas.microsoft.com/office/drawing/2014/main" id="{02D40836-44B7-47CA-AAA9-3F8790074CD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6470" r="2855" b="47258"/>
          <a:stretch/>
        </p:blipFill>
        <p:spPr bwMode="auto">
          <a:xfrm>
            <a:off x="9297081" y="1729276"/>
            <a:ext cx="1312754" cy="168056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5" descr="I Like ME | Emotions preschool, Feelings preschool, Feelings faces">
            <a:extLst>
              <a:ext uri="{FF2B5EF4-FFF2-40B4-BE49-F238E27FC236}">
                <a16:creationId xmlns:a16="http://schemas.microsoft.com/office/drawing/2014/main" id="{C082DF16-A440-46E1-993C-AA9F0EAF693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6470" t="47258" r="2855"/>
          <a:stretch/>
        </p:blipFill>
        <p:spPr bwMode="auto">
          <a:xfrm>
            <a:off x="5438035" y="1729277"/>
            <a:ext cx="1312754" cy="1680561"/>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5" descr="I Like ME | Emotions preschool, Feelings preschool, Feelings faces">
            <a:extLst>
              <a:ext uri="{FF2B5EF4-FFF2-40B4-BE49-F238E27FC236}">
                <a16:creationId xmlns:a16="http://schemas.microsoft.com/office/drawing/2014/main" id="{BE350D0B-AA23-4F9A-9CC6-DDF2B27DBE9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5431" t="47258" r="33747"/>
          <a:stretch/>
        </p:blipFill>
        <p:spPr bwMode="auto">
          <a:xfrm>
            <a:off x="5431760" y="3974272"/>
            <a:ext cx="1319029" cy="1680561"/>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5" descr="I Like ME | Emotions preschool, Feelings preschool, Feelings faces">
            <a:extLst>
              <a:ext uri="{FF2B5EF4-FFF2-40B4-BE49-F238E27FC236}">
                <a16:creationId xmlns:a16="http://schemas.microsoft.com/office/drawing/2014/main" id="{E64E407F-EA79-4E8D-9F00-2BA1400B88D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4651" r="33747" b="47258"/>
          <a:stretch/>
        </p:blipFill>
        <p:spPr bwMode="auto">
          <a:xfrm>
            <a:off x="1539301" y="3974272"/>
            <a:ext cx="1352442" cy="16805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237139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39301" y="362886"/>
            <a:ext cx="7331983" cy="1077322"/>
          </a:xfrm>
        </p:spPr>
        <p:txBody>
          <a:bodyPr/>
          <a:lstStyle/>
          <a:p>
            <a:r>
              <a:rPr lang="en-US"/>
              <a:t>Reflection Circle</a:t>
            </a:r>
          </a:p>
        </p:txBody>
      </p:sp>
      <p:sp>
        <p:nvSpPr>
          <p:cNvPr id="3" name="Content Placeholder 2"/>
          <p:cNvSpPr>
            <a:spLocks noGrp="1"/>
          </p:cNvSpPr>
          <p:nvPr>
            <p:ph idx="1"/>
          </p:nvPr>
        </p:nvSpPr>
        <p:spPr/>
        <p:txBody>
          <a:bodyPr/>
          <a:lstStyle/>
          <a:p>
            <a:r>
              <a:rPr lang="en-US" dirty="0">
                <a:latin typeface="Century Gothic"/>
              </a:rPr>
              <a:t>Tips from experience:</a:t>
            </a:r>
          </a:p>
          <a:p>
            <a:pPr lvl="1"/>
            <a:r>
              <a:rPr lang="en-US" dirty="0">
                <a:latin typeface="Century Gothic"/>
              </a:rPr>
              <a:t>Encourage all participants to share their ideas during the reflection session.</a:t>
            </a:r>
          </a:p>
          <a:p>
            <a:pPr lvl="2"/>
            <a:r>
              <a:rPr lang="en-US" dirty="0">
                <a:latin typeface="Century Gothic"/>
              </a:rPr>
              <a:t>To prevent one participant from dominating the conversation, you could ask each person to share what they have learned.</a:t>
            </a:r>
          </a:p>
          <a:p>
            <a:pPr lvl="2"/>
            <a:r>
              <a:rPr lang="en-US" dirty="0">
                <a:latin typeface="Century Gothic"/>
              </a:rPr>
              <a:t>If time is not on your side, allocate specific questions to specific participants.</a:t>
            </a:r>
            <a:endParaRPr lang="en-US" dirty="0"/>
          </a:p>
          <a:p>
            <a:pPr lvl="1"/>
            <a:endParaRPr lang="en-US" dirty="0"/>
          </a:p>
          <a:p>
            <a:pPr lvl="1"/>
            <a:endParaRPr lang="en-US" dirty="0"/>
          </a:p>
        </p:txBody>
      </p:sp>
      <p:pic>
        <p:nvPicPr>
          <p:cNvPr id="6" name="Picture 5">
            <a:extLst>
              <a:ext uri="{FF2B5EF4-FFF2-40B4-BE49-F238E27FC236}">
                <a16:creationId xmlns:a16="http://schemas.microsoft.com/office/drawing/2014/main" id="{E55B0606-643F-486B-B81D-4911E41CD293}"/>
              </a:ext>
            </a:extLst>
          </p:cNvPr>
          <p:cNvPicPr>
            <a:picLocks noChangeAspect="1"/>
          </p:cNvPicPr>
          <p:nvPr/>
        </p:nvPicPr>
        <p:blipFill>
          <a:blip r:embed="rId3"/>
          <a:stretch>
            <a:fillRect/>
          </a:stretch>
        </p:blipFill>
        <p:spPr>
          <a:xfrm>
            <a:off x="8571862" y="1"/>
            <a:ext cx="2325647" cy="1892968"/>
          </a:xfrm>
          <a:prstGeom prst="rect">
            <a:avLst/>
          </a:prstGeom>
        </p:spPr>
      </p:pic>
    </p:spTree>
    <p:extLst>
      <p:ext uri="{BB962C8B-B14F-4D97-AF65-F5344CB8AC3E}">
        <p14:creationId xmlns:p14="http://schemas.microsoft.com/office/powerpoint/2010/main" val="227414723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39301" y="362886"/>
            <a:ext cx="7331983" cy="1077322"/>
          </a:xfrm>
        </p:spPr>
        <p:txBody>
          <a:bodyPr/>
          <a:lstStyle/>
          <a:p>
            <a:r>
              <a:rPr lang="en-US"/>
              <a:t>Reflection Circle (cont.)</a:t>
            </a:r>
          </a:p>
        </p:txBody>
      </p:sp>
      <p:sp>
        <p:nvSpPr>
          <p:cNvPr id="3" name="Content Placeholder 2"/>
          <p:cNvSpPr>
            <a:spLocks noGrp="1"/>
          </p:cNvSpPr>
          <p:nvPr>
            <p:ph idx="1"/>
          </p:nvPr>
        </p:nvSpPr>
        <p:spPr>
          <a:xfrm>
            <a:off x="1539302" y="1519589"/>
            <a:ext cx="6578003" cy="4445367"/>
          </a:xfrm>
        </p:spPr>
        <p:txBody>
          <a:bodyPr/>
          <a:lstStyle/>
          <a:p>
            <a:r>
              <a:rPr lang="en-US" dirty="0"/>
              <a:t>Tips from experience:</a:t>
            </a:r>
          </a:p>
          <a:p>
            <a:pPr lvl="1"/>
            <a:r>
              <a:rPr lang="en-US" dirty="0"/>
              <a:t>To overcome shyness, this exercise can be done in pairs. Pairs can discuss the reflection questions for a few minutes, and then one member can present to the larger group without attributing responses to a specific individual.</a:t>
            </a:r>
          </a:p>
          <a:p>
            <a:pPr lvl="2"/>
            <a:r>
              <a:rPr lang="en-US" dirty="0"/>
              <a:t>If time is not on your side, allocate specific questions to specific pairs.</a:t>
            </a:r>
          </a:p>
          <a:p>
            <a:pPr lvl="1"/>
            <a:endParaRPr lang="en-US" dirty="0"/>
          </a:p>
          <a:p>
            <a:pPr lvl="1"/>
            <a:endParaRPr lang="en-US" dirty="0"/>
          </a:p>
        </p:txBody>
      </p:sp>
      <p:pic>
        <p:nvPicPr>
          <p:cNvPr id="6" name="Picture 5">
            <a:extLst>
              <a:ext uri="{FF2B5EF4-FFF2-40B4-BE49-F238E27FC236}">
                <a16:creationId xmlns:a16="http://schemas.microsoft.com/office/drawing/2014/main" id="{E55B0606-643F-486B-B81D-4911E41CD293}"/>
              </a:ext>
            </a:extLst>
          </p:cNvPr>
          <p:cNvPicPr>
            <a:picLocks noChangeAspect="1"/>
          </p:cNvPicPr>
          <p:nvPr/>
        </p:nvPicPr>
        <p:blipFill>
          <a:blip r:embed="rId3"/>
          <a:stretch>
            <a:fillRect/>
          </a:stretch>
        </p:blipFill>
        <p:spPr>
          <a:xfrm>
            <a:off x="8571862" y="1"/>
            <a:ext cx="2325647" cy="1892968"/>
          </a:xfrm>
          <a:prstGeom prst="rect">
            <a:avLst/>
          </a:prstGeom>
        </p:spPr>
      </p:pic>
      <p:pic>
        <p:nvPicPr>
          <p:cNvPr id="8" name="Picture 7" descr="A person wearing a costume&#10;&#10;Description automatically generated">
            <a:extLst>
              <a:ext uri="{FF2B5EF4-FFF2-40B4-BE49-F238E27FC236}">
                <a16:creationId xmlns:a16="http://schemas.microsoft.com/office/drawing/2014/main" id="{C2C75A6B-079B-4C81-99A6-F322DF7604C3}"/>
              </a:ext>
            </a:extLst>
          </p:cNvPr>
          <p:cNvPicPr>
            <a:picLocks noChangeAspect="1"/>
          </p:cNvPicPr>
          <p:nvPr/>
        </p:nvPicPr>
        <p:blipFill>
          <a:blip r:embed="rId4"/>
          <a:stretch>
            <a:fillRect/>
          </a:stretch>
        </p:blipFill>
        <p:spPr>
          <a:xfrm flipH="1">
            <a:off x="8117305" y="846666"/>
            <a:ext cx="3182118" cy="5791212"/>
          </a:xfrm>
          <a:prstGeom prst="rect">
            <a:avLst/>
          </a:prstGeom>
        </p:spPr>
      </p:pic>
    </p:spTree>
    <p:extLst>
      <p:ext uri="{BB962C8B-B14F-4D97-AF65-F5344CB8AC3E}">
        <p14:creationId xmlns:p14="http://schemas.microsoft.com/office/powerpoint/2010/main" val="168428516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11850AB-61C4-49E2-940F-C104928CA0EA}"/>
              </a:ext>
            </a:extLst>
          </p:cNvPr>
          <p:cNvSpPr/>
          <p:nvPr/>
        </p:nvSpPr>
        <p:spPr>
          <a:xfrm>
            <a:off x="0" y="2225831"/>
            <a:ext cx="12188825" cy="2405743"/>
          </a:xfrm>
          <a:prstGeom prst="rect">
            <a:avLst/>
          </a:prstGeom>
          <a:solidFill>
            <a:srgbClr val="AFBD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Flowchart: Connector 14">
            <a:extLst>
              <a:ext uri="{FF2B5EF4-FFF2-40B4-BE49-F238E27FC236}">
                <a16:creationId xmlns:a16="http://schemas.microsoft.com/office/drawing/2014/main" id="{65A02E8D-B359-4F90-91E5-BE80890AD455}"/>
              </a:ext>
            </a:extLst>
          </p:cNvPr>
          <p:cNvSpPr/>
          <p:nvPr/>
        </p:nvSpPr>
        <p:spPr>
          <a:xfrm>
            <a:off x="4138708" y="1428453"/>
            <a:ext cx="4000500" cy="4000500"/>
          </a:xfrm>
          <a:prstGeom prst="flowChartConnector">
            <a:avLst/>
          </a:prstGeom>
          <a:solidFill>
            <a:schemeClr val="bg1"/>
          </a:solidFill>
          <a:ln w="127000">
            <a:solidFill>
              <a:srgbClr val="CC0066"/>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p:cNvSpPr txBox="1"/>
          <p:nvPr/>
        </p:nvSpPr>
        <p:spPr>
          <a:xfrm>
            <a:off x="3981295" y="2828537"/>
            <a:ext cx="4315326" cy="1200329"/>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4472C4">
                    <a:lumMod val="75000"/>
                  </a:srgbClr>
                </a:solidFill>
                <a:effectLst/>
                <a:uLnTx/>
                <a:uFillTx/>
                <a:latin typeface="Arial Rounded MT Bold" panose="020F0704030504030204" pitchFamily="34" charset="0"/>
                <a:ea typeface="+mn-ea"/>
                <a:cs typeface="+mn-cs"/>
              </a:rPr>
              <a:t>Biological</a:t>
            </a:r>
          </a:p>
          <a:p>
            <a:pPr marL="0" marR="0" lvl="0" indent="0" algn="ctr" defTabSz="914126" rtl="0" eaLnBrk="1" fontAlgn="auto" latinLnBrk="0" hangingPunct="1">
              <a:lnSpc>
                <a:spcPct val="100000"/>
              </a:lnSpc>
              <a:spcBef>
                <a:spcPts val="0"/>
              </a:spcBef>
              <a:spcAft>
                <a:spcPts val="0"/>
              </a:spcAft>
              <a:buClrTx/>
              <a:buSzTx/>
              <a:buFontTx/>
              <a:buNone/>
              <a:tabLst/>
              <a:defRPr/>
            </a:pPr>
            <a:r>
              <a:rPr lang="en-US" sz="3600" b="1" dirty="0">
                <a:solidFill>
                  <a:srgbClr val="4472C4">
                    <a:lumMod val="75000"/>
                  </a:srgbClr>
                </a:solidFill>
                <a:latin typeface="Arial Rounded MT Bold" panose="020F0704030504030204" pitchFamily="34" charset="0"/>
              </a:rPr>
              <a:t>Vulnerability</a:t>
            </a:r>
          </a:p>
        </p:txBody>
      </p:sp>
    </p:spTree>
    <p:extLst>
      <p:ext uri="{BB962C8B-B14F-4D97-AF65-F5344CB8AC3E}">
        <p14:creationId xmlns:p14="http://schemas.microsoft.com/office/powerpoint/2010/main" val="270997311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14824" y="2436656"/>
            <a:ext cx="6745233" cy="1325218"/>
          </a:xfrm>
        </p:spPr>
        <p:txBody>
          <a:bodyPr/>
          <a:lstStyle/>
          <a:p>
            <a:r>
              <a:rPr lang="en-US">
                <a:solidFill>
                  <a:schemeClr val="tx2"/>
                </a:solidFill>
              </a:rPr>
              <a:t>QUESTION FOR TRAINERS</a:t>
            </a:r>
          </a:p>
        </p:txBody>
      </p:sp>
      <p:sp>
        <p:nvSpPr>
          <p:cNvPr id="3" name="Content Placeholder 2"/>
          <p:cNvSpPr>
            <a:spLocks noGrp="1"/>
          </p:cNvSpPr>
          <p:nvPr>
            <p:ph idx="1"/>
          </p:nvPr>
        </p:nvSpPr>
        <p:spPr>
          <a:xfrm>
            <a:off x="2114823" y="3761873"/>
            <a:ext cx="7959179" cy="1917033"/>
          </a:xfrm>
        </p:spPr>
        <p:txBody>
          <a:bodyPr>
            <a:normAutofit/>
          </a:bodyPr>
          <a:lstStyle/>
          <a:p>
            <a:pPr marL="0" indent="0">
              <a:buNone/>
            </a:pPr>
            <a:r>
              <a:rPr lang="en-US">
                <a:solidFill>
                  <a:schemeClr val="accent5"/>
                </a:solidFill>
              </a:rPr>
              <a:t>The HIV Prevention Ambassador Training Package recommends using the term </a:t>
            </a:r>
            <a:r>
              <a:rPr lang="en-US" b="1" i="1">
                <a:solidFill>
                  <a:schemeClr val="accent5"/>
                </a:solidFill>
              </a:rPr>
              <a:t>vulnerability</a:t>
            </a:r>
            <a:r>
              <a:rPr lang="en-US">
                <a:solidFill>
                  <a:schemeClr val="accent5"/>
                </a:solidFill>
              </a:rPr>
              <a:t> instead of </a:t>
            </a:r>
            <a:r>
              <a:rPr lang="en-US" b="1" i="1">
                <a:solidFill>
                  <a:schemeClr val="accent5"/>
                </a:solidFill>
              </a:rPr>
              <a:t>risk</a:t>
            </a:r>
            <a:r>
              <a:rPr lang="en-US">
                <a:solidFill>
                  <a:schemeClr val="accent5"/>
                </a:solidFill>
              </a:rPr>
              <a:t>. What do you think of this recommendation?</a:t>
            </a:r>
          </a:p>
        </p:txBody>
      </p:sp>
      <p:pic>
        <p:nvPicPr>
          <p:cNvPr id="4" name="Picture 3">
            <a:extLst>
              <a:ext uri="{FF2B5EF4-FFF2-40B4-BE49-F238E27FC236}">
                <a16:creationId xmlns:a16="http://schemas.microsoft.com/office/drawing/2014/main" id="{39B4460C-48DF-4BA5-99CA-DAFBF7FEE75F}"/>
              </a:ext>
            </a:extLst>
          </p:cNvPr>
          <p:cNvPicPr>
            <a:picLocks noChangeAspect="1"/>
          </p:cNvPicPr>
          <p:nvPr/>
        </p:nvPicPr>
        <p:blipFill>
          <a:blip r:embed="rId3"/>
          <a:stretch>
            <a:fillRect/>
          </a:stretch>
        </p:blipFill>
        <p:spPr>
          <a:xfrm>
            <a:off x="2114824" y="1065056"/>
            <a:ext cx="1341120" cy="1371600"/>
          </a:xfrm>
          <a:prstGeom prst="rect">
            <a:avLst/>
          </a:prstGeom>
        </p:spPr>
      </p:pic>
    </p:spTree>
    <p:extLst>
      <p:ext uri="{BB962C8B-B14F-4D97-AF65-F5344CB8AC3E}">
        <p14:creationId xmlns:p14="http://schemas.microsoft.com/office/powerpoint/2010/main" val="276568951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39301" y="362886"/>
            <a:ext cx="7331983" cy="1077322"/>
          </a:xfrm>
        </p:spPr>
        <p:txBody>
          <a:bodyPr/>
          <a:lstStyle/>
          <a:p>
            <a:r>
              <a:rPr lang="en-US"/>
              <a:t>Safer Sex Continuum</a:t>
            </a:r>
          </a:p>
        </p:txBody>
      </p:sp>
      <p:sp>
        <p:nvSpPr>
          <p:cNvPr id="3" name="Content Placeholder 2"/>
          <p:cNvSpPr>
            <a:spLocks noGrp="1"/>
          </p:cNvSpPr>
          <p:nvPr>
            <p:ph idx="1"/>
          </p:nvPr>
        </p:nvSpPr>
        <p:spPr/>
        <p:txBody>
          <a:bodyPr/>
          <a:lstStyle/>
          <a:p>
            <a:r>
              <a:rPr lang="en-US" dirty="0">
                <a:latin typeface="Century Gothic"/>
              </a:rPr>
              <a:t>Tips from experience:</a:t>
            </a:r>
          </a:p>
          <a:p>
            <a:pPr lvl="1"/>
            <a:r>
              <a:rPr lang="en-US" dirty="0">
                <a:latin typeface="Century Gothic"/>
              </a:rPr>
              <a:t>Be prepared to answer questions related </a:t>
            </a:r>
            <a:br>
              <a:rPr lang="en-US" dirty="0"/>
            </a:br>
            <a:r>
              <a:rPr lang="en-US" dirty="0">
                <a:latin typeface="Century Gothic"/>
              </a:rPr>
              <a:t>to why one activity is </a:t>
            </a:r>
            <a:r>
              <a:rPr lang="en-US" b="1" i="1" dirty="0">
                <a:latin typeface="Century Gothic"/>
              </a:rPr>
              <a:t>more or less safe </a:t>
            </a:r>
            <a:r>
              <a:rPr lang="en-US" dirty="0">
                <a:latin typeface="Century Gothic"/>
              </a:rPr>
              <a:t>than another.</a:t>
            </a:r>
          </a:p>
          <a:p>
            <a:pPr lvl="1"/>
            <a:r>
              <a:rPr lang="en-US" dirty="0">
                <a:latin typeface="Century Gothic"/>
              </a:rPr>
              <a:t>Before participants begin arranging the sexual activities from “least vulnerable to HIV" to “most vulnerable to HIV"…</a:t>
            </a:r>
          </a:p>
          <a:p>
            <a:pPr lvl="2"/>
            <a:r>
              <a:rPr lang="en-US" dirty="0">
                <a:latin typeface="Century Gothic"/>
              </a:rPr>
              <a:t>Explain that some activities are at the same level along the continuum (i.e., they are tied). Such activities should be arranged side by side.</a:t>
            </a:r>
          </a:p>
          <a:p>
            <a:pPr lvl="1"/>
            <a:endParaRPr lang="en-US" dirty="0"/>
          </a:p>
        </p:txBody>
      </p:sp>
      <p:pic>
        <p:nvPicPr>
          <p:cNvPr id="6" name="Picture 5">
            <a:extLst>
              <a:ext uri="{FF2B5EF4-FFF2-40B4-BE49-F238E27FC236}">
                <a16:creationId xmlns:a16="http://schemas.microsoft.com/office/drawing/2014/main" id="{E55B0606-643F-486B-B81D-4911E41CD293}"/>
              </a:ext>
            </a:extLst>
          </p:cNvPr>
          <p:cNvPicPr>
            <a:picLocks noChangeAspect="1"/>
          </p:cNvPicPr>
          <p:nvPr/>
        </p:nvPicPr>
        <p:blipFill>
          <a:blip r:embed="rId3"/>
          <a:stretch>
            <a:fillRect/>
          </a:stretch>
        </p:blipFill>
        <p:spPr>
          <a:xfrm>
            <a:off x="8571862" y="1"/>
            <a:ext cx="2325647" cy="1892968"/>
          </a:xfrm>
          <a:prstGeom prst="rect">
            <a:avLst/>
          </a:prstGeom>
        </p:spPr>
      </p:pic>
    </p:spTree>
    <p:extLst>
      <p:ext uri="{BB962C8B-B14F-4D97-AF65-F5344CB8AC3E}">
        <p14:creationId xmlns:p14="http://schemas.microsoft.com/office/powerpoint/2010/main" val="253938063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B42BA4E-C14C-4B4D-A41D-D23829397402}"/>
              </a:ext>
            </a:extLst>
          </p:cNvPr>
          <p:cNvSpPr>
            <a:spLocks noGrp="1"/>
          </p:cNvSpPr>
          <p:nvPr>
            <p:ph type="sldNum" sz="quarter" idx="4294967295"/>
          </p:nvPr>
        </p:nvSpPr>
        <p:spPr>
          <a:xfrm>
            <a:off x="11533188" y="6689725"/>
            <a:ext cx="655637" cy="179388"/>
          </a:xfrm>
        </p:spPr>
        <p:txBody>
          <a:bodyPr/>
          <a:lstStyle/>
          <a:p>
            <a:pPr>
              <a:defRPr/>
            </a:pPr>
            <a:fld id="{4C0A3798-3E55-40AD-888C-464D28038119}" type="slidenum">
              <a:rPr lang="en-US" smtClean="0"/>
              <a:pPr>
                <a:defRPr/>
              </a:pPr>
              <a:t>75</a:t>
            </a:fld>
            <a:endParaRPr lang="en-US"/>
          </a:p>
        </p:txBody>
      </p:sp>
      <p:sp>
        <p:nvSpPr>
          <p:cNvPr id="5" name="Flowchart: Connector 4">
            <a:extLst>
              <a:ext uri="{FF2B5EF4-FFF2-40B4-BE49-F238E27FC236}">
                <a16:creationId xmlns:a16="http://schemas.microsoft.com/office/drawing/2014/main" id="{71F3B6DE-AB6E-4FEC-B9FD-2CB3472C7D9D}"/>
              </a:ext>
            </a:extLst>
          </p:cNvPr>
          <p:cNvSpPr/>
          <p:nvPr/>
        </p:nvSpPr>
        <p:spPr>
          <a:xfrm>
            <a:off x="4094162" y="1428750"/>
            <a:ext cx="4000500" cy="4000500"/>
          </a:xfrm>
          <a:prstGeom prst="flowChartConnector">
            <a:avLst/>
          </a:prstGeom>
          <a:solidFill>
            <a:schemeClr val="bg1"/>
          </a:solidFill>
          <a:ln w="127000">
            <a:solidFill>
              <a:schemeClr val="accent3"/>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00DA49C7-3366-415D-A645-D02EBEC869E0}"/>
              </a:ext>
            </a:extLst>
          </p:cNvPr>
          <p:cNvSpPr txBox="1">
            <a:spLocks/>
          </p:cNvSpPr>
          <p:nvPr/>
        </p:nvSpPr>
        <p:spPr>
          <a:xfrm>
            <a:off x="4094162" y="2548127"/>
            <a:ext cx="4000500" cy="1761746"/>
          </a:xfrm>
          <a:prstGeom prst="rect">
            <a:avLst/>
          </a:prstGeom>
        </p:spPr>
        <p:txBody>
          <a:bodyPr/>
          <a:lstStyle>
            <a:lvl1pPr algn="l" defTabSz="457200" rtl="0" eaLnBrk="0" fontAlgn="base" hangingPunct="0">
              <a:spcBef>
                <a:spcPct val="0"/>
              </a:spcBef>
              <a:spcAft>
                <a:spcPct val="0"/>
              </a:spcAft>
              <a:defRPr sz="3600" b="1" kern="1200">
                <a:solidFill>
                  <a:schemeClr val="accent5"/>
                </a:solidFill>
                <a:latin typeface="Century Gothic" panose="020B0502020202020204" pitchFamily="34" charset="0"/>
                <a:ea typeface="+mj-ea"/>
                <a:cs typeface="+mj-cs"/>
              </a:defRPr>
            </a:lvl1pPr>
            <a:lvl2pPr algn="l" defTabSz="457200" rtl="0" eaLnBrk="0" fontAlgn="base" hangingPunct="0">
              <a:spcBef>
                <a:spcPct val="0"/>
              </a:spcBef>
              <a:spcAft>
                <a:spcPct val="0"/>
              </a:spcAft>
              <a:defRPr sz="2800" b="1">
                <a:solidFill>
                  <a:srgbClr val="717074"/>
                </a:solidFill>
                <a:latin typeface="Calibri" pitchFamily="34" charset="0"/>
              </a:defRPr>
            </a:lvl2pPr>
            <a:lvl3pPr algn="l" defTabSz="457200" rtl="0" eaLnBrk="0" fontAlgn="base" hangingPunct="0">
              <a:spcBef>
                <a:spcPct val="0"/>
              </a:spcBef>
              <a:spcAft>
                <a:spcPct val="0"/>
              </a:spcAft>
              <a:defRPr sz="2800" b="1">
                <a:solidFill>
                  <a:srgbClr val="717074"/>
                </a:solidFill>
                <a:latin typeface="Calibri" pitchFamily="34" charset="0"/>
              </a:defRPr>
            </a:lvl3pPr>
            <a:lvl4pPr algn="l" defTabSz="457200" rtl="0" eaLnBrk="0" fontAlgn="base" hangingPunct="0">
              <a:spcBef>
                <a:spcPct val="0"/>
              </a:spcBef>
              <a:spcAft>
                <a:spcPct val="0"/>
              </a:spcAft>
              <a:defRPr sz="2800" b="1">
                <a:solidFill>
                  <a:srgbClr val="717074"/>
                </a:solidFill>
                <a:latin typeface="Calibri" pitchFamily="34" charset="0"/>
              </a:defRPr>
            </a:lvl4pPr>
            <a:lvl5pPr algn="l" defTabSz="457200" rtl="0" eaLnBrk="0" fontAlgn="base" hangingPunct="0">
              <a:spcBef>
                <a:spcPct val="0"/>
              </a:spcBef>
              <a:spcAft>
                <a:spcPct val="0"/>
              </a:spcAft>
              <a:defRPr sz="2800" b="1">
                <a:solidFill>
                  <a:srgbClr val="717074"/>
                </a:solidFill>
                <a:latin typeface="Calibri" pitchFamily="34" charset="0"/>
              </a:defRPr>
            </a:lvl5pPr>
            <a:lvl6pPr marL="457200" algn="l" defTabSz="457200" rtl="0" fontAlgn="base">
              <a:spcBef>
                <a:spcPct val="0"/>
              </a:spcBef>
              <a:spcAft>
                <a:spcPct val="0"/>
              </a:spcAft>
              <a:defRPr sz="2800" b="1">
                <a:solidFill>
                  <a:srgbClr val="5C6F7A"/>
                </a:solidFill>
                <a:latin typeface="Calibri" pitchFamily="34" charset="0"/>
              </a:defRPr>
            </a:lvl6pPr>
            <a:lvl7pPr marL="914400" algn="l" defTabSz="457200" rtl="0" fontAlgn="base">
              <a:spcBef>
                <a:spcPct val="0"/>
              </a:spcBef>
              <a:spcAft>
                <a:spcPct val="0"/>
              </a:spcAft>
              <a:defRPr sz="2800" b="1">
                <a:solidFill>
                  <a:srgbClr val="5C6F7A"/>
                </a:solidFill>
                <a:latin typeface="Calibri" pitchFamily="34" charset="0"/>
              </a:defRPr>
            </a:lvl7pPr>
            <a:lvl8pPr marL="1371600" algn="l" defTabSz="457200" rtl="0" fontAlgn="base">
              <a:spcBef>
                <a:spcPct val="0"/>
              </a:spcBef>
              <a:spcAft>
                <a:spcPct val="0"/>
              </a:spcAft>
              <a:defRPr sz="2800" b="1">
                <a:solidFill>
                  <a:srgbClr val="5C6F7A"/>
                </a:solidFill>
                <a:latin typeface="Calibri" pitchFamily="34" charset="0"/>
              </a:defRPr>
            </a:lvl8pPr>
            <a:lvl9pPr marL="1828800" algn="l" defTabSz="457200" rtl="0" fontAlgn="base">
              <a:spcBef>
                <a:spcPct val="0"/>
              </a:spcBef>
              <a:spcAft>
                <a:spcPct val="0"/>
              </a:spcAft>
              <a:defRPr sz="2800" b="1">
                <a:solidFill>
                  <a:srgbClr val="5C6F7A"/>
                </a:solidFill>
                <a:latin typeface="Calibri" pitchFamily="34" charset="0"/>
              </a:defRPr>
            </a:lvl9pPr>
          </a:lstStyle>
          <a:p>
            <a:pPr algn="ctr"/>
            <a:r>
              <a:rPr lang="en-US">
                <a:latin typeface="Arial Rounded MT Bold" panose="020F0704030504030204" pitchFamily="34" charset="0"/>
              </a:rPr>
              <a:t>Gender Inequality</a:t>
            </a:r>
            <a:br>
              <a:rPr lang="en-US">
                <a:latin typeface="Arial Rounded MT Bold" panose="020F0704030504030204" pitchFamily="34" charset="0"/>
              </a:rPr>
            </a:br>
            <a:r>
              <a:rPr lang="en-US">
                <a:latin typeface="Arial Rounded MT Bold" panose="020F0704030504030204" pitchFamily="34" charset="0"/>
              </a:rPr>
              <a:t>&amp; Violence</a:t>
            </a:r>
          </a:p>
        </p:txBody>
      </p:sp>
    </p:spTree>
    <p:extLst>
      <p:ext uri="{BB962C8B-B14F-4D97-AF65-F5344CB8AC3E}">
        <p14:creationId xmlns:p14="http://schemas.microsoft.com/office/powerpoint/2010/main" val="7725167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11850AB-61C4-49E2-940F-C104928CA0EA}"/>
              </a:ext>
            </a:extLst>
          </p:cNvPr>
          <p:cNvSpPr/>
          <p:nvPr/>
        </p:nvSpPr>
        <p:spPr>
          <a:xfrm>
            <a:off x="0" y="2225831"/>
            <a:ext cx="12188825" cy="2405743"/>
          </a:xfrm>
          <a:prstGeom prst="rect">
            <a:avLst/>
          </a:prstGeom>
          <a:solidFill>
            <a:srgbClr val="AFBD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Flowchart: Connector 14">
            <a:extLst>
              <a:ext uri="{FF2B5EF4-FFF2-40B4-BE49-F238E27FC236}">
                <a16:creationId xmlns:a16="http://schemas.microsoft.com/office/drawing/2014/main" id="{65A02E8D-B359-4F90-91E5-BE80890AD455}"/>
              </a:ext>
            </a:extLst>
          </p:cNvPr>
          <p:cNvSpPr/>
          <p:nvPr/>
        </p:nvSpPr>
        <p:spPr>
          <a:xfrm>
            <a:off x="4138708" y="1428453"/>
            <a:ext cx="4000500" cy="4000500"/>
          </a:xfrm>
          <a:prstGeom prst="flowChartConnector">
            <a:avLst/>
          </a:prstGeom>
          <a:solidFill>
            <a:schemeClr val="bg1"/>
          </a:solidFill>
          <a:ln w="127000">
            <a:solidFill>
              <a:srgbClr val="CC0066"/>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p:cNvSpPr txBox="1"/>
          <p:nvPr/>
        </p:nvSpPr>
        <p:spPr>
          <a:xfrm>
            <a:off x="3981295" y="2828537"/>
            <a:ext cx="4315326" cy="1200329"/>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lang="en-US" sz="3600" b="1" dirty="0">
                <a:solidFill>
                  <a:srgbClr val="4472C4">
                    <a:lumMod val="75000"/>
                  </a:srgbClr>
                </a:solidFill>
                <a:latin typeface="Arial Rounded MT Bold" panose="020F0704030504030204" pitchFamily="34" charset="0"/>
              </a:rPr>
              <a:t>Essential</a:t>
            </a:r>
          </a:p>
          <a:p>
            <a:pPr marL="0" marR="0" lvl="0" indent="0" algn="ctr" defTabSz="914126" rtl="0" eaLnBrk="1" fontAlgn="auto" latinLnBrk="0" hangingPunct="1">
              <a:lnSpc>
                <a:spcPct val="100000"/>
              </a:lnSpc>
              <a:spcBef>
                <a:spcPts val="0"/>
              </a:spcBef>
              <a:spcAft>
                <a:spcPts val="0"/>
              </a:spcAft>
              <a:buClrTx/>
              <a:buSzTx/>
              <a:buFontTx/>
              <a:buNone/>
              <a:tabLst/>
              <a:defRPr/>
            </a:pPr>
            <a:r>
              <a:rPr lang="en-US" sz="3600" b="1" dirty="0">
                <a:solidFill>
                  <a:srgbClr val="4472C4">
                    <a:lumMod val="75000"/>
                  </a:srgbClr>
                </a:solidFill>
                <a:latin typeface="Arial Rounded MT Bold" panose="020F0704030504030204" pitchFamily="34" charset="0"/>
              </a:rPr>
              <a:t>Knowledge</a:t>
            </a:r>
            <a:endParaRPr kumimoji="0" lang="en-US" sz="3600" b="1" i="0" u="none" strike="noStrike" kern="1200" cap="none" spc="0" normalizeH="0" baseline="0" noProof="0" dirty="0">
              <a:ln>
                <a:noFill/>
              </a:ln>
              <a:solidFill>
                <a:srgbClr val="4472C4">
                  <a:lumMod val="75000"/>
                </a:srgbClr>
              </a:solidFill>
              <a:effectLst/>
              <a:uLnTx/>
              <a:uFillTx/>
              <a:latin typeface="Arial Rounded MT Bold" panose="020F0704030504030204" pitchFamily="34" charset="0"/>
              <a:ea typeface="+mn-ea"/>
              <a:cs typeface="+mn-cs"/>
            </a:endParaRPr>
          </a:p>
        </p:txBody>
      </p:sp>
    </p:spTree>
    <p:extLst>
      <p:ext uri="{BB962C8B-B14F-4D97-AF65-F5344CB8AC3E}">
        <p14:creationId xmlns:p14="http://schemas.microsoft.com/office/powerpoint/2010/main" val="224707876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Key Definitions</a:t>
            </a:r>
          </a:p>
        </p:txBody>
      </p:sp>
      <p:sp>
        <p:nvSpPr>
          <p:cNvPr id="4" name="Content Placeholder 2">
            <a:extLst>
              <a:ext uri="{FF2B5EF4-FFF2-40B4-BE49-F238E27FC236}">
                <a16:creationId xmlns:a16="http://schemas.microsoft.com/office/drawing/2014/main" id="{E658D1EA-5F26-43A1-AA59-16C5B0383533}"/>
              </a:ext>
            </a:extLst>
          </p:cNvPr>
          <p:cNvSpPr txBox="1">
            <a:spLocks/>
          </p:cNvSpPr>
          <p:nvPr/>
        </p:nvSpPr>
        <p:spPr bwMode="auto">
          <a:xfrm>
            <a:off x="1595541" y="1440208"/>
            <a:ext cx="9372600" cy="1470370"/>
          </a:xfrm>
          <a:prstGeom prst="rect">
            <a:avLst/>
          </a:prstGeom>
          <a:solidFill>
            <a:schemeClr val="bg1">
              <a:lumMod val="95000"/>
            </a:schemeClr>
          </a:solidFill>
          <a:ln>
            <a:solidFill>
              <a:schemeClr val="tx1"/>
            </a:solid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lvl1pPr marL="342900" indent="-342900" algn="l" defTabSz="457200" rtl="0" eaLnBrk="0" fontAlgn="base" hangingPunct="0">
              <a:spcBef>
                <a:spcPct val="20000"/>
              </a:spcBef>
              <a:spcAft>
                <a:spcPct val="0"/>
              </a:spcAft>
              <a:buClr>
                <a:srgbClr val="309FCD"/>
              </a:buClr>
              <a:buFont typeface="Arial" panose="020B0604020202020204" pitchFamily="34" charset="0"/>
              <a:buChar char="•"/>
              <a:defRPr sz="2800" kern="1200">
                <a:solidFill>
                  <a:schemeClr val="tx2"/>
                </a:solidFill>
                <a:latin typeface="Century Gothic" panose="020B0502020202020204" pitchFamily="34" charset="0"/>
                <a:ea typeface="+mn-ea"/>
                <a:cs typeface="+mn-cs"/>
              </a:defRPr>
            </a:lvl1pPr>
            <a:lvl2pPr marL="742950" indent="-285750" algn="l" defTabSz="457200" rtl="0" eaLnBrk="0" fontAlgn="base" hangingPunct="0">
              <a:spcBef>
                <a:spcPct val="20000"/>
              </a:spcBef>
              <a:spcAft>
                <a:spcPct val="0"/>
              </a:spcAft>
              <a:buClr>
                <a:srgbClr val="309FCD"/>
              </a:buClr>
              <a:buFont typeface="Arial" panose="020B0604020202020204" pitchFamily="34" charset="0"/>
              <a:buChar char="–"/>
              <a:defRPr sz="2600" kern="1200">
                <a:solidFill>
                  <a:schemeClr val="tx2"/>
                </a:solidFill>
                <a:latin typeface="Century Gothic" panose="020B0502020202020204" pitchFamily="34" charset="0"/>
                <a:ea typeface="+mn-ea"/>
                <a:cs typeface="+mn-cs"/>
              </a:defRPr>
            </a:lvl2pPr>
            <a:lvl3pPr marL="1143000" indent="-228600" algn="l" defTabSz="457200" rtl="0" eaLnBrk="0" fontAlgn="base" hangingPunct="0">
              <a:spcBef>
                <a:spcPct val="20000"/>
              </a:spcBef>
              <a:spcAft>
                <a:spcPct val="0"/>
              </a:spcAft>
              <a:buClr>
                <a:srgbClr val="309FCD"/>
              </a:buClr>
              <a:buFont typeface="Arial" panose="020B0604020202020204" pitchFamily="34" charset="0"/>
              <a:buChar char="•"/>
              <a:defRPr sz="2400" kern="1200">
                <a:solidFill>
                  <a:schemeClr val="tx2"/>
                </a:solidFill>
                <a:latin typeface="Century Gothic" panose="020B0502020202020204" pitchFamily="34" charset="0"/>
                <a:ea typeface="+mn-ea"/>
                <a:cs typeface="+mn-cs"/>
              </a:defRPr>
            </a:lvl3pPr>
            <a:lvl4pPr marL="1600200" indent="-228600" algn="l" defTabSz="457200" rtl="0" eaLnBrk="0" fontAlgn="base" hangingPunct="0">
              <a:spcBef>
                <a:spcPct val="20000"/>
              </a:spcBef>
              <a:spcAft>
                <a:spcPct val="0"/>
              </a:spcAft>
              <a:buClr>
                <a:srgbClr val="309FCD"/>
              </a:buClr>
              <a:buFont typeface="Arial" panose="020B0604020202020204" pitchFamily="34" charset="0"/>
              <a:buChar char="–"/>
              <a:defRPr sz="2200" kern="1200">
                <a:solidFill>
                  <a:schemeClr val="tx2"/>
                </a:solidFill>
                <a:latin typeface="Century Gothic" panose="020B0502020202020204" pitchFamily="34" charset="0"/>
                <a:ea typeface="+mn-ea"/>
                <a:cs typeface="+mn-cs"/>
              </a:defRPr>
            </a:lvl4pPr>
            <a:lvl5pPr marL="2057400" indent="-228600" algn="l" defTabSz="457200" rtl="0" eaLnBrk="0" fontAlgn="base" hangingPunct="0">
              <a:spcBef>
                <a:spcPct val="20000"/>
              </a:spcBef>
              <a:spcAft>
                <a:spcPct val="0"/>
              </a:spcAft>
              <a:buClr>
                <a:srgbClr val="309FCD"/>
              </a:buClr>
              <a:buFont typeface="Arial" panose="020B0604020202020204" pitchFamily="34" charset="0"/>
              <a:buChar char="•"/>
              <a:defRPr kern="1200">
                <a:solidFill>
                  <a:schemeClr val="tx2"/>
                </a:solidFill>
                <a:latin typeface="Century Gothic" panose="020B0502020202020204" pitchFamily="34"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000" b="1"/>
              <a:t>Biological Sex</a:t>
            </a:r>
          </a:p>
          <a:p>
            <a:pPr marL="0" indent="0">
              <a:buNone/>
            </a:pPr>
            <a:r>
              <a:rPr lang="en-US" sz="2000"/>
              <a:t>biological characteristics that a person is born with, including sexual and reproductive organs, chromosomes, and hormones (these characteristics are used to classify people as male, female, or intersex)</a:t>
            </a:r>
          </a:p>
          <a:p>
            <a:pPr marL="0" indent="0">
              <a:buNone/>
            </a:pPr>
            <a:endParaRPr lang="en-US" sz="2000"/>
          </a:p>
        </p:txBody>
      </p:sp>
      <p:sp>
        <p:nvSpPr>
          <p:cNvPr id="7" name="Content Placeholder 2">
            <a:extLst>
              <a:ext uri="{FF2B5EF4-FFF2-40B4-BE49-F238E27FC236}">
                <a16:creationId xmlns:a16="http://schemas.microsoft.com/office/drawing/2014/main" id="{B0824522-13DA-49F8-A31E-D7E2A6D3D125}"/>
              </a:ext>
            </a:extLst>
          </p:cNvPr>
          <p:cNvSpPr txBox="1">
            <a:spLocks/>
          </p:cNvSpPr>
          <p:nvPr/>
        </p:nvSpPr>
        <p:spPr bwMode="auto">
          <a:xfrm>
            <a:off x="1595541" y="3124477"/>
            <a:ext cx="9372600" cy="1470370"/>
          </a:xfrm>
          <a:prstGeom prst="rect">
            <a:avLst/>
          </a:prstGeom>
          <a:solidFill>
            <a:schemeClr val="bg1">
              <a:lumMod val="95000"/>
            </a:schemeClr>
          </a:solidFill>
          <a:ln>
            <a:solidFill>
              <a:schemeClr val="tx1"/>
            </a:solid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lvl1pPr marL="342900" indent="-342900" algn="l" defTabSz="457200" rtl="0" eaLnBrk="0" fontAlgn="base" hangingPunct="0">
              <a:spcBef>
                <a:spcPct val="20000"/>
              </a:spcBef>
              <a:spcAft>
                <a:spcPct val="0"/>
              </a:spcAft>
              <a:buClr>
                <a:srgbClr val="309FCD"/>
              </a:buClr>
              <a:buFont typeface="Arial" panose="020B0604020202020204" pitchFamily="34" charset="0"/>
              <a:buChar char="•"/>
              <a:defRPr sz="2800" kern="1200">
                <a:solidFill>
                  <a:schemeClr val="tx2"/>
                </a:solidFill>
                <a:latin typeface="Century Gothic" panose="020B0502020202020204" pitchFamily="34" charset="0"/>
                <a:ea typeface="+mn-ea"/>
                <a:cs typeface="+mn-cs"/>
              </a:defRPr>
            </a:lvl1pPr>
            <a:lvl2pPr marL="742950" indent="-285750" algn="l" defTabSz="457200" rtl="0" eaLnBrk="0" fontAlgn="base" hangingPunct="0">
              <a:spcBef>
                <a:spcPct val="20000"/>
              </a:spcBef>
              <a:spcAft>
                <a:spcPct val="0"/>
              </a:spcAft>
              <a:buClr>
                <a:srgbClr val="309FCD"/>
              </a:buClr>
              <a:buFont typeface="Arial" panose="020B0604020202020204" pitchFamily="34" charset="0"/>
              <a:buChar char="–"/>
              <a:defRPr sz="2600" kern="1200">
                <a:solidFill>
                  <a:schemeClr val="tx2"/>
                </a:solidFill>
                <a:latin typeface="Century Gothic" panose="020B0502020202020204" pitchFamily="34" charset="0"/>
                <a:ea typeface="+mn-ea"/>
                <a:cs typeface="+mn-cs"/>
              </a:defRPr>
            </a:lvl2pPr>
            <a:lvl3pPr marL="1143000" indent="-228600" algn="l" defTabSz="457200" rtl="0" eaLnBrk="0" fontAlgn="base" hangingPunct="0">
              <a:spcBef>
                <a:spcPct val="20000"/>
              </a:spcBef>
              <a:spcAft>
                <a:spcPct val="0"/>
              </a:spcAft>
              <a:buClr>
                <a:srgbClr val="309FCD"/>
              </a:buClr>
              <a:buFont typeface="Arial" panose="020B0604020202020204" pitchFamily="34" charset="0"/>
              <a:buChar char="•"/>
              <a:defRPr sz="2400" kern="1200">
                <a:solidFill>
                  <a:schemeClr val="tx2"/>
                </a:solidFill>
                <a:latin typeface="Century Gothic" panose="020B0502020202020204" pitchFamily="34" charset="0"/>
                <a:ea typeface="+mn-ea"/>
                <a:cs typeface="+mn-cs"/>
              </a:defRPr>
            </a:lvl3pPr>
            <a:lvl4pPr marL="1600200" indent="-228600" algn="l" defTabSz="457200" rtl="0" eaLnBrk="0" fontAlgn="base" hangingPunct="0">
              <a:spcBef>
                <a:spcPct val="20000"/>
              </a:spcBef>
              <a:spcAft>
                <a:spcPct val="0"/>
              </a:spcAft>
              <a:buClr>
                <a:srgbClr val="309FCD"/>
              </a:buClr>
              <a:buFont typeface="Arial" panose="020B0604020202020204" pitchFamily="34" charset="0"/>
              <a:buChar char="–"/>
              <a:defRPr sz="2200" kern="1200">
                <a:solidFill>
                  <a:schemeClr val="tx2"/>
                </a:solidFill>
                <a:latin typeface="Century Gothic" panose="020B0502020202020204" pitchFamily="34" charset="0"/>
                <a:ea typeface="+mn-ea"/>
                <a:cs typeface="+mn-cs"/>
              </a:defRPr>
            </a:lvl4pPr>
            <a:lvl5pPr marL="2057400" indent="-228600" algn="l" defTabSz="457200" rtl="0" eaLnBrk="0" fontAlgn="base" hangingPunct="0">
              <a:spcBef>
                <a:spcPct val="20000"/>
              </a:spcBef>
              <a:spcAft>
                <a:spcPct val="0"/>
              </a:spcAft>
              <a:buClr>
                <a:srgbClr val="309FCD"/>
              </a:buClr>
              <a:buFont typeface="Arial" panose="020B0604020202020204" pitchFamily="34" charset="0"/>
              <a:buChar char="•"/>
              <a:defRPr kern="1200">
                <a:solidFill>
                  <a:schemeClr val="tx2"/>
                </a:solidFill>
                <a:latin typeface="Century Gothic" panose="020B0502020202020204" pitchFamily="34"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000" b="1">
                <a:solidFill>
                  <a:srgbClr val="F37421"/>
                </a:solidFill>
              </a:rPr>
              <a:t>Gender</a:t>
            </a:r>
          </a:p>
          <a:p>
            <a:pPr marL="0" indent="0">
              <a:buNone/>
            </a:pPr>
            <a:r>
              <a:rPr lang="en-US" sz="2000">
                <a:solidFill>
                  <a:srgbClr val="F37421"/>
                </a:solidFill>
              </a:rPr>
              <a:t>social ideas about what traits and behaviors are acceptable for people born with female or male biological characteristics (these ideas often exclude intersex people)</a:t>
            </a:r>
          </a:p>
          <a:p>
            <a:pPr marL="400050" lvl="1" indent="0">
              <a:buNone/>
            </a:pPr>
            <a:endParaRPr lang="en-US" sz="2000">
              <a:solidFill>
                <a:srgbClr val="F37421"/>
              </a:solidFill>
            </a:endParaRPr>
          </a:p>
          <a:p>
            <a:pPr marL="0" indent="0">
              <a:buNone/>
            </a:pPr>
            <a:endParaRPr lang="en-US" sz="2000">
              <a:solidFill>
                <a:srgbClr val="F37421"/>
              </a:solidFill>
            </a:endParaRPr>
          </a:p>
        </p:txBody>
      </p:sp>
      <p:sp>
        <p:nvSpPr>
          <p:cNvPr id="8" name="Content Placeholder 2">
            <a:extLst>
              <a:ext uri="{FF2B5EF4-FFF2-40B4-BE49-F238E27FC236}">
                <a16:creationId xmlns:a16="http://schemas.microsoft.com/office/drawing/2014/main" id="{6A379DD5-0FEC-465F-9B07-DDD3E471B776}"/>
              </a:ext>
            </a:extLst>
          </p:cNvPr>
          <p:cNvSpPr txBox="1">
            <a:spLocks/>
          </p:cNvSpPr>
          <p:nvPr/>
        </p:nvSpPr>
        <p:spPr bwMode="auto">
          <a:xfrm>
            <a:off x="1595541" y="4808746"/>
            <a:ext cx="9372600" cy="1470370"/>
          </a:xfrm>
          <a:prstGeom prst="rect">
            <a:avLst/>
          </a:prstGeom>
          <a:solidFill>
            <a:schemeClr val="bg1">
              <a:lumMod val="95000"/>
            </a:schemeClr>
          </a:solidFill>
          <a:ln>
            <a:solidFill>
              <a:schemeClr val="tx1"/>
            </a:solid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lvl1pPr marL="342900" indent="-342900" algn="l" defTabSz="457200" rtl="0" eaLnBrk="0" fontAlgn="base" hangingPunct="0">
              <a:spcBef>
                <a:spcPct val="20000"/>
              </a:spcBef>
              <a:spcAft>
                <a:spcPct val="0"/>
              </a:spcAft>
              <a:buClr>
                <a:srgbClr val="309FCD"/>
              </a:buClr>
              <a:buFont typeface="Arial" panose="020B0604020202020204" pitchFamily="34" charset="0"/>
              <a:buChar char="•"/>
              <a:defRPr sz="2800" kern="1200">
                <a:solidFill>
                  <a:schemeClr val="tx2"/>
                </a:solidFill>
                <a:latin typeface="Century Gothic" panose="020B0502020202020204" pitchFamily="34" charset="0"/>
                <a:ea typeface="+mn-ea"/>
                <a:cs typeface="+mn-cs"/>
              </a:defRPr>
            </a:lvl1pPr>
            <a:lvl2pPr marL="742950" indent="-285750" algn="l" defTabSz="457200" rtl="0" eaLnBrk="0" fontAlgn="base" hangingPunct="0">
              <a:spcBef>
                <a:spcPct val="20000"/>
              </a:spcBef>
              <a:spcAft>
                <a:spcPct val="0"/>
              </a:spcAft>
              <a:buClr>
                <a:srgbClr val="309FCD"/>
              </a:buClr>
              <a:buFont typeface="Arial" panose="020B0604020202020204" pitchFamily="34" charset="0"/>
              <a:buChar char="–"/>
              <a:defRPr sz="2600" kern="1200">
                <a:solidFill>
                  <a:schemeClr val="tx2"/>
                </a:solidFill>
                <a:latin typeface="Century Gothic" panose="020B0502020202020204" pitchFamily="34" charset="0"/>
                <a:ea typeface="+mn-ea"/>
                <a:cs typeface="+mn-cs"/>
              </a:defRPr>
            </a:lvl2pPr>
            <a:lvl3pPr marL="1143000" indent="-228600" algn="l" defTabSz="457200" rtl="0" eaLnBrk="0" fontAlgn="base" hangingPunct="0">
              <a:spcBef>
                <a:spcPct val="20000"/>
              </a:spcBef>
              <a:spcAft>
                <a:spcPct val="0"/>
              </a:spcAft>
              <a:buClr>
                <a:srgbClr val="309FCD"/>
              </a:buClr>
              <a:buFont typeface="Arial" panose="020B0604020202020204" pitchFamily="34" charset="0"/>
              <a:buChar char="•"/>
              <a:defRPr sz="2400" kern="1200">
                <a:solidFill>
                  <a:schemeClr val="tx2"/>
                </a:solidFill>
                <a:latin typeface="Century Gothic" panose="020B0502020202020204" pitchFamily="34" charset="0"/>
                <a:ea typeface="+mn-ea"/>
                <a:cs typeface="+mn-cs"/>
              </a:defRPr>
            </a:lvl3pPr>
            <a:lvl4pPr marL="1600200" indent="-228600" algn="l" defTabSz="457200" rtl="0" eaLnBrk="0" fontAlgn="base" hangingPunct="0">
              <a:spcBef>
                <a:spcPct val="20000"/>
              </a:spcBef>
              <a:spcAft>
                <a:spcPct val="0"/>
              </a:spcAft>
              <a:buClr>
                <a:srgbClr val="309FCD"/>
              </a:buClr>
              <a:buFont typeface="Arial" panose="020B0604020202020204" pitchFamily="34" charset="0"/>
              <a:buChar char="–"/>
              <a:defRPr sz="2200" kern="1200">
                <a:solidFill>
                  <a:schemeClr val="tx2"/>
                </a:solidFill>
                <a:latin typeface="Century Gothic" panose="020B0502020202020204" pitchFamily="34" charset="0"/>
                <a:ea typeface="+mn-ea"/>
                <a:cs typeface="+mn-cs"/>
              </a:defRPr>
            </a:lvl4pPr>
            <a:lvl5pPr marL="2057400" indent="-228600" algn="l" defTabSz="457200" rtl="0" eaLnBrk="0" fontAlgn="base" hangingPunct="0">
              <a:spcBef>
                <a:spcPct val="20000"/>
              </a:spcBef>
              <a:spcAft>
                <a:spcPct val="0"/>
              </a:spcAft>
              <a:buClr>
                <a:srgbClr val="309FCD"/>
              </a:buClr>
              <a:buFont typeface="Arial" panose="020B0604020202020204" pitchFamily="34" charset="0"/>
              <a:buChar char="•"/>
              <a:defRPr kern="1200">
                <a:solidFill>
                  <a:schemeClr val="tx2"/>
                </a:solidFill>
                <a:latin typeface="Century Gothic" panose="020B0502020202020204" pitchFamily="34"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000" b="1">
                <a:solidFill>
                  <a:srgbClr val="CC0066"/>
                </a:solidFill>
              </a:rPr>
              <a:t>Gender Inequality</a:t>
            </a:r>
          </a:p>
          <a:p>
            <a:pPr marL="0" indent="0">
              <a:buNone/>
            </a:pPr>
            <a:r>
              <a:rPr lang="en-US" sz="2000">
                <a:solidFill>
                  <a:srgbClr val="CC0066"/>
                </a:solidFill>
              </a:rPr>
              <a:t>a term used to explain the unequal treatment of someone because of their gender, and the unequal distribution of power and resources between women and men</a:t>
            </a:r>
          </a:p>
        </p:txBody>
      </p:sp>
    </p:spTree>
    <p:extLst>
      <p:ext uri="{BB962C8B-B14F-4D97-AF65-F5344CB8AC3E}">
        <p14:creationId xmlns:p14="http://schemas.microsoft.com/office/powerpoint/2010/main" val="302458597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Key Definitions (cont.)</a:t>
            </a:r>
          </a:p>
        </p:txBody>
      </p:sp>
      <p:sp>
        <p:nvSpPr>
          <p:cNvPr id="4" name="Content Placeholder 2">
            <a:extLst>
              <a:ext uri="{FF2B5EF4-FFF2-40B4-BE49-F238E27FC236}">
                <a16:creationId xmlns:a16="http://schemas.microsoft.com/office/drawing/2014/main" id="{E658D1EA-5F26-43A1-AA59-16C5B0383533}"/>
              </a:ext>
            </a:extLst>
          </p:cNvPr>
          <p:cNvSpPr txBox="1">
            <a:spLocks/>
          </p:cNvSpPr>
          <p:nvPr/>
        </p:nvSpPr>
        <p:spPr bwMode="auto">
          <a:xfrm>
            <a:off x="1595541" y="1440208"/>
            <a:ext cx="9372600" cy="1077322"/>
          </a:xfrm>
          <a:prstGeom prst="rect">
            <a:avLst/>
          </a:prstGeom>
          <a:solidFill>
            <a:schemeClr val="bg1">
              <a:lumMod val="95000"/>
            </a:schemeClr>
          </a:solidFill>
          <a:ln>
            <a:solidFill>
              <a:schemeClr val="tx1"/>
            </a:solid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lvl1pPr marL="342900" indent="-342900" algn="l" defTabSz="457200" rtl="0" eaLnBrk="0" fontAlgn="base" hangingPunct="0">
              <a:spcBef>
                <a:spcPct val="20000"/>
              </a:spcBef>
              <a:spcAft>
                <a:spcPct val="0"/>
              </a:spcAft>
              <a:buClr>
                <a:srgbClr val="309FCD"/>
              </a:buClr>
              <a:buFont typeface="Arial" panose="020B0604020202020204" pitchFamily="34" charset="0"/>
              <a:buChar char="•"/>
              <a:defRPr sz="2800" kern="1200">
                <a:solidFill>
                  <a:schemeClr val="tx2"/>
                </a:solidFill>
                <a:latin typeface="Century Gothic" panose="020B0502020202020204" pitchFamily="34" charset="0"/>
                <a:ea typeface="+mn-ea"/>
                <a:cs typeface="+mn-cs"/>
              </a:defRPr>
            </a:lvl1pPr>
            <a:lvl2pPr marL="742950" indent="-285750" algn="l" defTabSz="457200" rtl="0" eaLnBrk="0" fontAlgn="base" hangingPunct="0">
              <a:spcBef>
                <a:spcPct val="20000"/>
              </a:spcBef>
              <a:spcAft>
                <a:spcPct val="0"/>
              </a:spcAft>
              <a:buClr>
                <a:srgbClr val="309FCD"/>
              </a:buClr>
              <a:buFont typeface="Arial" panose="020B0604020202020204" pitchFamily="34" charset="0"/>
              <a:buChar char="–"/>
              <a:defRPr sz="2600" kern="1200">
                <a:solidFill>
                  <a:schemeClr val="tx2"/>
                </a:solidFill>
                <a:latin typeface="Century Gothic" panose="020B0502020202020204" pitchFamily="34" charset="0"/>
                <a:ea typeface="+mn-ea"/>
                <a:cs typeface="+mn-cs"/>
              </a:defRPr>
            </a:lvl2pPr>
            <a:lvl3pPr marL="1143000" indent="-228600" algn="l" defTabSz="457200" rtl="0" eaLnBrk="0" fontAlgn="base" hangingPunct="0">
              <a:spcBef>
                <a:spcPct val="20000"/>
              </a:spcBef>
              <a:spcAft>
                <a:spcPct val="0"/>
              </a:spcAft>
              <a:buClr>
                <a:srgbClr val="309FCD"/>
              </a:buClr>
              <a:buFont typeface="Arial" panose="020B0604020202020204" pitchFamily="34" charset="0"/>
              <a:buChar char="•"/>
              <a:defRPr sz="2400" kern="1200">
                <a:solidFill>
                  <a:schemeClr val="tx2"/>
                </a:solidFill>
                <a:latin typeface="Century Gothic" panose="020B0502020202020204" pitchFamily="34" charset="0"/>
                <a:ea typeface="+mn-ea"/>
                <a:cs typeface="+mn-cs"/>
              </a:defRPr>
            </a:lvl3pPr>
            <a:lvl4pPr marL="1600200" indent="-228600" algn="l" defTabSz="457200" rtl="0" eaLnBrk="0" fontAlgn="base" hangingPunct="0">
              <a:spcBef>
                <a:spcPct val="20000"/>
              </a:spcBef>
              <a:spcAft>
                <a:spcPct val="0"/>
              </a:spcAft>
              <a:buClr>
                <a:srgbClr val="309FCD"/>
              </a:buClr>
              <a:buFont typeface="Arial" panose="020B0604020202020204" pitchFamily="34" charset="0"/>
              <a:buChar char="–"/>
              <a:defRPr sz="2200" kern="1200">
                <a:solidFill>
                  <a:schemeClr val="tx2"/>
                </a:solidFill>
                <a:latin typeface="Century Gothic" panose="020B0502020202020204" pitchFamily="34" charset="0"/>
                <a:ea typeface="+mn-ea"/>
                <a:cs typeface="+mn-cs"/>
              </a:defRPr>
            </a:lvl4pPr>
            <a:lvl5pPr marL="2057400" indent="-228600" algn="l" defTabSz="457200" rtl="0" eaLnBrk="0" fontAlgn="base" hangingPunct="0">
              <a:spcBef>
                <a:spcPct val="20000"/>
              </a:spcBef>
              <a:spcAft>
                <a:spcPct val="0"/>
              </a:spcAft>
              <a:buClr>
                <a:srgbClr val="309FCD"/>
              </a:buClr>
              <a:buFont typeface="Arial" panose="020B0604020202020204" pitchFamily="34" charset="0"/>
              <a:buChar char="•"/>
              <a:defRPr kern="1200">
                <a:solidFill>
                  <a:schemeClr val="tx2"/>
                </a:solidFill>
                <a:latin typeface="Century Gothic" panose="020B0502020202020204" pitchFamily="34"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000" b="1"/>
              <a:t>Gender Norms</a:t>
            </a:r>
          </a:p>
          <a:p>
            <a:pPr marL="0" indent="0">
              <a:buNone/>
            </a:pPr>
            <a:r>
              <a:rPr lang="en-US" sz="2000"/>
              <a:t>these are social ideas and attitudes about the way women and men should look and behave</a:t>
            </a:r>
          </a:p>
          <a:p>
            <a:pPr marL="0" indent="0">
              <a:buNone/>
            </a:pPr>
            <a:endParaRPr lang="en-US" sz="2000"/>
          </a:p>
        </p:txBody>
      </p:sp>
      <p:sp>
        <p:nvSpPr>
          <p:cNvPr id="7" name="Content Placeholder 2">
            <a:extLst>
              <a:ext uri="{FF2B5EF4-FFF2-40B4-BE49-F238E27FC236}">
                <a16:creationId xmlns:a16="http://schemas.microsoft.com/office/drawing/2014/main" id="{B0824522-13DA-49F8-A31E-D7E2A6D3D125}"/>
              </a:ext>
            </a:extLst>
          </p:cNvPr>
          <p:cNvSpPr txBox="1">
            <a:spLocks/>
          </p:cNvSpPr>
          <p:nvPr/>
        </p:nvSpPr>
        <p:spPr bwMode="auto">
          <a:xfrm>
            <a:off x="1595541" y="2890339"/>
            <a:ext cx="9372600" cy="841085"/>
          </a:xfrm>
          <a:prstGeom prst="rect">
            <a:avLst/>
          </a:prstGeom>
          <a:solidFill>
            <a:schemeClr val="bg1">
              <a:lumMod val="95000"/>
            </a:schemeClr>
          </a:solidFill>
          <a:ln>
            <a:solidFill>
              <a:schemeClr val="tx1"/>
            </a:solid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lvl1pPr marL="342900" indent="-342900" algn="l" defTabSz="457200" rtl="0" eaLnBrk="0" fontAlgn="base" hangingPunct="0">
              <a:spcBef>
                <a:spcPct val="20000"/>
              </a:spcBef>
              <a:spcAft>
                <a:spcPct val="0"/>
              </a:spcAft>
              <a:buClr>
                <a:srgbClr val="309FCD"/>
              </a:buClr>
              <a:buFont typeface="Arial" panose="020B0604020202020204" pitchFamily="34" charset="0"/>
              <a:buChar char="•"/>
              <a:defRPr sz="2800" kern="1200">
                <a:solidFill>
                  <a:schemeClr val="tx2"/>
                </a:solidFill>
                <a:latin typeface="Century Gothic" panose="020B0502020202020204" pitchFamily="34" charset="0"/>
                <a:ea typeface="+mn-ea"/>
                <a:cs typeface="+mn-cs"/>
              </a:defRPr>
            </a:lvl1pPr>
            <a:lvl2pPr marL="742950" indent="-285750" algn="l" defTabSz="457200" rtl="0" eaLnBrk="0" fontAlgn="base" hangingPunct="0">
              <a:spcBef>
                <a:spcPct val="20000"/>
              </a:spcBef>
              <a:spcAft>
                <a:spcPct val="0"/>
              </a:spcAft>
              <a:buClr>
                <a:srgbClr val="309FCD"/>
              </a:buClr>
              <a:buFont typeface="Arial" panose="020B0604020202020204" pitchFamily="34" charset="0"/>
              <a:buChar char="–"/>
              <a:defRPr sz="2600" kern="1200">
                <a:solidFill>
                  <a:schemeClr val="tx2"/>
                </a:solidFill>
                <a:latin typeface="Century Gothic" panose="020B0502020202020204" pitchFamily="34" charset="0"/>
                <a:ea typeface="+mn-ea"/>
                <a:cs typeface="+mn-cs"/>
              </a:defRPr>
            </a:lvl2pPr>
            <a:lvl3pPr marL="1143000" indent="-228600" algn="l" defTabSz="457200" rtl="0" eaLnBrk="0" fontAlgn="base" hangingPunct="0">
              <a:spcBef>
                <a:spcPct val="20000"/>
              </a:spcBef>
              <a:spcAft>
                <a:spcPct val="0"/>
              </a:spcAft>
              <a:buClr>
                <a:srgbClr val="309FCD"/>
              </a:buClr>
              <a:buFont typeface="Arial" panose="020B0604020202020204" pitchFamily="34" charset="0"/>
              <a:buChar char="•"/>
              <a:defRPr sz="2400" kern="1200">
                <a:solidFill>
                  <a:schemeClr val="tx2"/>
                </a:solidFill>
                <a:latin typeface="Century Gothic" panose="020B0502020202020204" pitchFamily="34" charset="0"/>
                <a:ea typeface="+mn-ea"/>
                <a:cs typeface="+mn-cs"/>
              </a:defRPr>
            </a:lvl3pPr>
            <a:lvl4pPr marL="1600200" indent="-228600" algn="l" defTabSz="457200" rtl="0" eaLnBrk="0" fontAlgn="base" hangingPunct="0">
              <a:spcBef>
                <a:spcPct val="20000"/>
              </a:spcBef>
              <a:spcAft>
                <a:spcPct val="0"/>
              </a:spcAft>
              <a:buClr>
                <a:srgbClr val="309FCD"/>
              </a:buClr>
              <a:buFont typeface="Arial" panose="020B0604020202020204" pitchFamily="34" charset="0"/>
              <a:buChar char="–"/>
              <a:defRPr sz="2200" kern="1200">
                <a:solidFill>
                  <a:schemeClr val="tx2"/>
                </a:solidFill>
                <a:latin typeface="Century Gothic" panose="020B0502020202020204" pitchFamily="34" charset="0"/>
                <a:ea typeface="+mn-ea"/>
                <a:cs typeface="+mn-cs"/>
              </a:defRPr>
            </a:lvl4pPr>
            <a:lvl5pPr marL="2057400" indent="-228600" algn="l" defTabSz="457200" rtl="0" eaLnBrk="0" fontAlgn="base" hangingPunct="0">
              <a:spcBef>
                <a:spcPct val="20000"/>
              </a:spcBef>
              <a:spcAft>
                <a:spcPct val="0"/>
              </a:spcAft>
              <a:buClr>
                <a:srgbClr val="309FCD"/>
              </a:buClr>
              <a:buFont typeface="Arial" panose="020B0604020202020204" pitchFamily="34" charset="0"/>
              <a:buChar char="•"/>
              <a:defRPr kern="1200">
                <a:solidFill>
                  <a:schemeClr val="tx2"/>
                </a:solidFill>
                <a:latin typeface="Century Gothic" panose="020B0502020202020204" pitchFamily="34"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000" b="1">
                <a:solidFill>
                  <a:srgbClr val="F37421"/>
                </a:solidFill>
              </a:rPr>
              <a:t>Gender-Based Violence (GBV)</a:t>
            </a:r>
          </a:p>
          <a:p>
            <a:pPr marL="0" indent="0">
              <a:buNone/>
            </a:pPr>
            <a:r>
              <a:rPr lang="en-US" sz="2000">
                <a:solidFill>
                  <a:srgbClr val="F37421"/>
                </a:solidFill>
              </a:rPr>
              <a:t>violence is used to reinforce gender-related power differences</a:t>
            </a:r>
          </a:p>
        </p:txBody>
      </p:sp>
      <p:sp>
        <p:nvSpPr>
          <p:cNvPr id="8" name="Content Placeholder 2">
            <a:extLst>
              <a:ext uri="{FF2B5EF4-FFF2-40B4-BE49-F238E27FC236}">
                <a16:creationId xmlns:a16="http://schemas.microsoft.com/office/drawing/2014/main" id="{6A379DD5-0FEC-465F-9B07-DDD3E471B776}"/>
              </a:ext>
            </a:extLst>
          </p:cNvPr>
          <p:cNvSpPr txBox="1">
            <a:spLocks/>
          </p:cNvSpPr>
          <p:nvPr/>
        </p:nvSpPr>
        <p:spPr bwMode="auto">
          <a:xfrm>
            <a:off x="1595541" y="4104232"/>
            <a:ext cx="9372600" cy="1801267"/>
          </a:xfrm>
          <a:prstGeom prst="rect">
            <a:avLst/>
          </a:prstGeom>
          <a:solidFill>
            <a:schemeClr val="bg1">
              <a:lumMod val="95000"/>
            </a:schemeClr>
          </a:solidFill>
          <a:ln>
            <a:solidFill>
              <a:schemeClr val="tx1"/>
            </a:solid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lvl1pPr marL="342900" indent="-342900" algn="l" defTabSz="457200" rtl="0" eaLnBrk="0" fontAlgn="base" hangingPunct="0">
              <a:spcBef>
                <a:spcPct val="20000"/>
              </a:spcBef>
              <a:spcAft>
                <a:spcPct val="0"/>
              </a:spcAft>
              <a:buClr>
                <a:srgbClr val="309FCD"/>
              </a:buClr>
              <a:buFont typeface="Arial" panose="020B0604020202020204" pitchFamily="34" charset="0"/>
              <a:buChar char="•"/>
              <a:defRPr sz="2800" kern="1200">
                <a:solidFill>
                  <a:schemeClr val="tx2"/>
                </a:solidFill>
                <a:latin typeface="Century Gothic" panose="020B0502020202020204" pitchFamily="34" charset="0"/>
                <a:ea typeface="+mn-ea"/>
                <a:cs typeface="+mn-cs"/>
              </a:defRPr>
            </a:lvl1pPr>
            <a:lvl2pPr marL="742950" indent="-285750" algn="l" defTabSz="457200" rtl="0" eaLnBrk="0" fontAlgn="base" hangingPunct="0">
              <a:spcBef>
                <a:spcPct val="20000"/>
              </a:spcBef>
              <a:spcAft>
                <a:spcPct val="0"/>
              </a:spcAft>
              <a:buClr>
                <a:srgbClr val="309FCD"/>
              </a:buClr>
              <a:buFont typeface="Arial" panose="020B0604020202020204" pitchFamily="34" charset="0"/>
              <a:buChar char="–"/>
              <a:defRPr sz="2600" kern="1200">
                <a:solidFill>
                  <a:schemeClr val="tx2"/>
                </a:solidFill>
                <a:latin typeface="Century Gothic" panose="020B0502020202020204" pitchFamily="34" charset="0"/>
                <a:ea typeface="+mn-ea"/>
                <a:cs typeface="+mn-cs"/>
              </a:defRPr>
            </a:lvl2pPr>
            <a:lvl3pPr marL="1143000" indent="-228600" algn="l" defTabSz="457200" rtl="0" eaLnBrk="0" fontAlgn="base" hangingPunct="0">
              <a:spcBef>
                <a:spcPct val="20000"/>
              </a:spcBef>
              <a:spcAft>
                <a:spcPct val="0"/>
              </a:spcAft>
              <a:buClr>
                <a:srgbClr val="309FCD"/>
              </a:buClr>
              <a:buFont typeface="Arial" panose="020B0604020202020204" pitchFamily="34" charset="0"/>
              <a:buChar char="•"/>
              <a:defRPr sz="2400" kern="1200">
                <a:solidFill>
                  <a:schemeClr val="tx2"/>
                </a:solidFill>
                <a:latin typeface="Century Gothic" panose="020B0502020202020204" pitchFamily="34" charset="0"/>
                <a:ea typeface="+mn-ea"/>
                <a:cs typeface="+mn-cs"/>
              </a:defRPr>
            </a:lvl3pPr>
            <a:lvl4pPr marL="1600200" indent="-228600" algn="l" defTabSz="457200" rtl="0" eaLnBrk="0" fontAlgn="base" hangingPunct="0">
              <a:spcBef>
                <a:spcPct val="20000"/>
              </a:spcBef>
              <a:spcAft>
                <a:spcPct val="0"/>
              </a:spcAft>
              <a:buClr>
                <a:srgbClr val="309FCD"/>
              </a:buClr>
              <a:buFont typeface="Arial" panose="020B0604020202020204" pitchFamily="34" charset="0"/>
              <a:buChar char="–"/>
              <a:defRPr sz="2200" kern="1200">
                <a:solidFill>
                  <a:schemeClr val="tx2"/>
                </a:solidFill>
                <a:latin typeface="Century Gothic" panose="020B0502020202020204" pitchFamily="34" charset="0"/>
                <a:ea typeface="+mn-ea"/>
                <a:cs typeface="+mn-cs"/>
              </a:defRPr>
            </a:lvl4pPr>
            <a:lvl5pPr marL="2057400" indent="-228600" algn="l" defTabSz="457200" rtl="0" eaLnBrk="0" fontAlgn="base" hangingPunct="0">
              <a:spcBef>
                <a:spcPct val="20000"/>
              </a:spcBef>
              <a:spcAft>
                <a:spcPct val="0"/>
              </a:spcAft>
              <a:buClr>
                <a:srgbClr val="309FCD"/>
              </a:buClr>
              <a:buFont typeface="Arial" panose="020B0604020202020204" pitchFamily="34" charset="0"/>
              <a:buChar char="•"/>
              <a:defRPr kern="1200">
                <a:solidFill>
                  <a:schemeClr val="tx2"/>
                </a:solidFill>
                <a:latin typeface="Century Gothic" panose="020B0502020202020204" pitchFamily="34"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000" b="1">
                <a:solidFill>
                  <a:srgbClr val="CC0066"/>
                </a:solidFill>
              </a:rPr>
              <a:t>Intimate-Partner Violence (IPV)</a:t>
            </a:r>
          </a:p>
          <a:p>
            <a:pPr marL="0" indent="0">
              <a:buNone/>
            </a:pPr>
            <a:r>
              <a:rPr lang="en-US" sz="2000">
                <a:solidFill>
                  <a:srgbClr val="CC0066"/>
                </a:solidFill>
              </a:rPr>
              <a:t>GBV can occur within or outside of relationships; when GBV occurs inside relationships, it is called intimate partner violence or domestic violence.</a:t>
            </a:r>
          </a:p>
          <a:p>
            <a:pPr marL="0" indent="0">
              <a:buNone/>
            </a:pPr>
            <a:r>
              <a:rPr lang="en-US" sz="2000">
                <a:solidFill>
                  <a:srgbClr val="CC0066"/>
                </a:solidFill>
              </a:rPr>
              <a:t>IPV includes violence committed by former partners and individuals in dating relationships. </a:t>
            </a:r>
          </a:p>
        </p:txBody>
      </p:sp>
    </p:spTree>
    <p:extLst>
      <p:ext uri="{BB962C8B-B14F-4D97-AF65-F5344CB8AC3E}">
        <p14:creationId xmlns:p14="http://schemas.microsoft.com/office/powerpoint/2010/main" val="102923630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Key Concepts</a:t>
            </a:r>
          </a:p>
        </p:txBody>
      </p:sp>
      <p:sp>
        <p:nvSpPr>
          <p:cNvPr id="3" name="Content Placeholder 2"/>
          <p:cNvSpPr>
            <a:spLocks noGrp="1"/>
          </p:cNvSpPr>
          <p:nvPr>
            <p:ph idx="1"/>
          </p:nvPr>
        </p:nvSpPr>
        <p:spPr>
          <a:xfrm>
            <a:off x="2781300" y="1519589"/>
            <a:ext cx="8116210" cy="4445367"/>
          </a:xfrm>
        </p:spPr>
        <p:txBody>
          <a:bodyPr/>
          <a:lstStyle/>
          <a:p>
            <a:pPr marL="0" indent="0">
              <a:buNone/>
            </a:pPr>
            <a:r>
              <a:rPr lang="en-US"/>
              <a:t>Gender inequality is driven by gender norms that give men more access to resources (i.e., money), opportunities (i.e., education, employment), and social power (i.e., influence in decision-making).</a:t>
            </a:r>
          </a:p>
          <a:p>
            <a:pPr marL="0" indent="0">
              <a:buNone/>
            </a:pPr>
            <a:endParaRPr lang="en-US"/>
          </a:p>
          <a:p>
            <a:pPr marL="0" indent="0">
              <a:buNone/>
            </a:pPr>
            <a:r>
              <a:rPr lang="en-US"/>
              <a:t>Gender norms are attitudes, not facts.</a:t>
            </a:r>
          </a:p>
          <a:p>
            <a:pPr marL="0" indent="0">
              <a:buNone/>
            </a:pPr>
            <a:endParaRPr lang="en-US"/>
          </a:p>
          <a:p>
            <a:pPr marL="0" indent="0">
              <a:buNone/>
            </a:pPr>
            <a:r>
              <a:rPr lang="en-US"/>
              <a:t>Gender norms can harm both men and women.</a:t>
            </a:r>
          </a:p>
        </p:txBody>
      </p:sp>
      <p:pic>
        <p:nvPicPr>
          <p:cNvPr id="6" name="Picture 5">
            <a:extLst>
              <a:ext uri="{FF2B5EF4-FFF2-40B4-BE49-F238E27FC236}">
                <a16:creationId xmlns:a16="http://schemas.microsoft.com/office/drawing/2014/main" id="{DE08C5F1-E09F-4C3F-A030-C361E5803F93}"/>
              </a:ext>
            </a:extLst>
          </p:cNvPr>
          <p:cNvPicPr>
            <a:picLocks noChangeAspect="1"/>
          </p:cNvPicPr>
          <p:nvPr/>
        </p:nvPicPr>
        <p:blipFill rotWithShape="1">
          <a:blip r:embed="rId3"/>
          <a:srcRect l="38259" t="9344" r="38329" b="15821"/>
          <a:stretch/>
        </p:blipFill>
        <p:spPr>
          <a:xfrm>
            <a:off x="1533214" y="4037621"/>
            <a:ext cx="925158" cy="914400"/>
          </a:xfrm>
          <a:prstGeom prst="rect">
            <a:avLst/>
          </a:prstGeom>
        </p:spPr>
      </p:pic>
      <p:pic>
        <p:nvPicPr>
          <p:cNvPr id="7" name="Picture 6">
            <a:extLst>
              <a:ext uri="{FF2B5EF4-FFF2-40B4-BE49-F238E27FC236}">
                <a16:creationId xmlns:a16="http://schemas.microsoft.com/office/drawing/2014/main" id="{C199BB6E-FE09-425D-9954-6E7024228F29}"/>
              </a:ext>
            </a:extLst>
          </p:cNvPr>
          <p:cNvPicPr>
            <a:picLocks noChangeAspect="1"/>
          </p:cNvPicPr>
          <p:nvPr/>
        </p:nvPicPr>
        <p:blipFill rotWithShape="1">
          <a:blip r:embed="rId3"/>
          <a:srcRect l="72324" t="9344" r="4418" b="15821"/>
          <a:stretch/>
        </p:blipFill>
        <p:spPr>
          <a:xfrm>
            <a:off x="1539301" y="5230731"/>
            <a:ext cx="919071" cy="914400"/>
          </a:xfrm>
          <a:prstGeom prst="rect">
            <a:avLst/>
          </a:prstGeom>
        </p:spPr>
      </p:pic>
      <p:pic>
        <p:nvPicPr>
          <p:cNvPr id="8" name="Picture 7">
            <a:extLst>
              <a:ext uri="{FF2B5EF4-FFF2-40B4-BE49-F238E27FC236}">
                <a16:creationId xmlns:a16="http://schemas.microsoft.com/office/drawing/2014/main" id="{3719BEC2-52C6-4465-9375-747C744F0C88}"/>
              </a:ext>
            </a:extLst>
          </p:cNvPr>
          <p:cNvPicPr>
            <a:picLocks noChangeAspect="1"/>
          </p:cNvPicPr>
          <p:nvPr/>
        </p:nvPicPr>
        <p:blipFill rotWithShape="1">
          <a:blip r:embed="rId3"/>
          <a:srcRect l="4111" t="9344" r="72631" b="15821"/>
          <a:stretch/>
        </p:blipFill>
        <p:spPr>
          <a:xfrm>
            <a:off x="1539301" y="2195168"/>
            <a:ext cx="919071" cy="914400"/>
          </a:xfrm>
          <a:prstGeom prst="rect">
            <a:avLst/>
          </a:prstGeom>
        </p:spPr>
      </p:pic>
    </p:spTree>
    <p:extLst>
      <p:ext uri="{BB962C8B-B14F-4D97-AF65-F5344CB8AC3E}">
        <p14:creationId xmlns:p14="http://schemas.microsoft.com/office/powerpoint/2010/main" val="10404168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99EEA9-A49C-421A-9948-30A6E43DC1EB}"/>
              </a:ext>
            </a:extLst>
          </p:cNvPr>
          <p:cNvSpPr>
            <a:spLocks noGrp="1"/>
          </p:cNvSpPr>
          <p:nvPr>
            <p:ph type="title"/>
          </p:nvPr>
        </p:nvSpPr>
        <p:spPr>
          <a:xfrm>
            <a:off x="1539301" y="618544"/>
            <a:ext cx="9536448" cy="1077322"/>
          </a:xfrm>
        </p:spPr>
        <p:txBody>
          <a:bodyPr/>
          <a:lstStyle/>
          <a:p>
            <a:r>
              <a:rPr lang="en-US"/>
              <a:t>As a child, what profession did you hope to have when you grew up?</a:t>
            </a:r>
          </a:p>
        </p:txBody>
      </p:sp>
      <p:sp>
        <p:nvSpPr>
          <p:cNvPr id="4" name="Slide Number Placeholder 3">
            <a:extLst>
              <a:ext uri="{FF2B5EF4-FFF2-40B4-BE49-F238E27FC236}">
                <a16:creationId xmlns:a16="http://schemas.microsoft.com/office/drawing/2014/main" id="{0220CC83-52F1-4FF1-AD78-CCD0AEA52B3C}"/>
              </a:ext>
            </a:extLst>
          </p:cNvPr>
          <p:cNvSpPr>
            <a:spLocks noGrp="1"/>
          </p:cNvSpPr>
          <p:nvPr>
            <p:ph type="sldNum" sz="quarter" idx="10"/>
          </p:nvPr>
        </p:nvSpPr>
        <p:spPr/>
        <p:txBody>
          <a:bodyPr/>
          <a:lstStyle/>
          <a:p>
            <a:pPr>
              <a:defRPr/>
            </a:pPr>
            <a:fld id="{4C0A3798-3E55-40AD-888C-464D28038119}" type="slidenum">
              <a:rPr lang="en-US" smtClean="0"/>
              <a:pPr>
                <a:defRPr/>
              </a:pPr>
              <a:t>8</a:t>
            </a:fld>
            <a:endParaRPr lang="en-US"/>
          </a:p>
        </p:txBody>
      </p:sp>
      <p:sp>
        <p:nvSpPr>
          <p:cNvPr id="5" name="Rectangle 4">
            <a:extLst>
              <a:ext uri="{FF2B5EF4-FFF2-40B4-BE49-F238E27FC236}">
                <a16:creationId xmlns:a16="http://schemas.microsoft.com/office/drawing/2014/main" id="{E47EA2D4-2971-4292-BBFF-BBC2D16D9B88}"/>
              </a:ext>
            </a:extLst>
          </p:cNvPr>
          <p:cNvSpPr/>
          <p:nvPr/>
        </p:nvSpPr>
        <p:spPr>
          <a:xfrm>
            <a:off x="1539301" y="2300933"/>
            <a:ext cx="9030262" cy="3783724"/>
          </a:xfrm>
          <a:prstGeom prst="rect">
            <a:avLst/>
          </a:prstGeom>
          <a:solidFill>
            <a:schemeClr val="accent2">
              <a:lumMod val="20000"/>
              <a:lumOff val="8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descr="A person wearing a costume&#10;&#10;Description automatically generated">
            <a:extLst>
              <a:ext uri="{FF2B5EF4-FFF2-40B4-BE49-F238E27FC236}">
                <a16:creationId xmlns:a16="http://schemas.microsoft.com/office/drawing/2014/main" id="{BA329A18-AACF-4CDD-8293-A5F9FAEA752A}"/>
              </a:ext>
            </a:extLst>
          </p:cNvPr>
          <p:cNvPicPr>
            <a:picLocks noChangeAspect="1"/>
          </p:cNvPicPr>
          <p:nvPr/>
        </p:nvPicPr>
        <p:blipFill>
          <a:blip r:embed="rId3"/>
          <a:stretch>
            <a:fillRect/>
          </a:stretch>
        </p:blipFill>
        <p:spPr>
          <a:xfrm>
            <a:off x="9045560" y="1322186"/>
            <a:ext cx="3048006" cy="5367539"/>
          </a:xfrm>
          <a:prstGeom prst="rect">
            <a:avLst/>
          </a:prstGeom>
        </p:spPr>
      </p:pic>
    </p:spTree>
    <p:extLst>
      <p:ext uri="{BB962C8B-B14F-4D97-AF65-F5344CB8AC3E}">
        <p14:creationId xmlns:p14="http://schemas.microsoft.com/office/powerpoint/2010/main" val="194238753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Key Concepts (cont.)</a:t>
            </a:r>
          </a:p>
        </p:txBody>
      </p:sp>
      <p:sp>
        <p:nvSpPr>
          <p:cNvPr id="3" name="Content Placeholder 2"/>
          <p:cNvSpPr>
            <a:spLocks noGrp="1"/>
          </p:cNvSpPr>
          <p:nvPr>
            <p:ph idx="1"/>
          </p:nvPr>
        </p:nvSpPr>
        <p:spPr>
          <a:xfrm>
            <a:off x="2819400" y="1519589"/>
            <a:ext cx="8078110" cy="4445367"/>
          </a:xfrm>
        </p:spPr>
        <p:txBody>
          <a:bodyPr/>
          <a:lstStyle/>
          <a:p>
            <a:pPr marL="0" indent="0">
              <a:buNone/>
            </a:pPr>
            <a:r>
              <a:rPr lang="en-US"/>
              <a:t>Gender is not the only factor that influences a person’s access to resources and opportunities.</a:t>
            </a:r>
          </a:p>
          <a:p>
            <a:pPr marL="0" indent="0">
              <a:buNone/>
            </a:pPr>
            <a:endParaRPr lang="en-US"/>
          </a:p>
          <a:p>
            <a:pPr marL="0" indent="0">
              <a:buNone/>
            </a:pPr>
            <a:r>
              <a:rPr lang="en-US"/>
              <a:t>When people belong to multiple groups that experience inequality, their experiences of discrimination can multiply.</a:t>
            </a:r>
          </a:p>
          <a:p>
            <a:pPr marL="0" indent="0">
              <a:buNone/>
            </a:pPr>
            <a:endParaRPr lang="en-US"/>
          </a:p>
          <a:p>
            <a:pPr marL="0" indent="0">
              <a:buNone/>
            </a:pPr>
            <a:r>
              <a:rPr lang="en-US"/>
              <a:t>Gender norms are slowly changing around the world.</a:t>
            </a:r>
          </a:p>
        </p:txBody>
      </p:sp>
      <p:pic>
        <p:nvPicPr>
          <p:cNvPr id="7" name="Picture 6">
            <a:extLst>
              <a:ext uri="{FF2B5EF4-FFF2-40B4-BE49-F238E27FC236}">
                <a16:creationId xmlns:a16="http://schemas.microsoft.com/office/drawing/2014/main" id="{B99EEF07-EFDD-4507-B976-C1E8C2B95E57}"/>
              </a:ext>
            </a:extLst>
          </p:cNvPr>
          <p:cNvPicPr>
            <a:picLocks noChangeAspect="1"/>
          </p:cNvPicPr>
          <p:nvPr/>
        </p:nvPicPr>
        <p:blipFill rotWithShape="1">
          <a:blip r:embed="rId3"/>
          <a:srcRect l="73441" r="2631"/>
          <a:stretch/>
        </p:blipFill>
        <p:spPr>
          <a:xfrm>
            <a:off x="1578259" y="5278203"/>
            <a:ext cx="888694" cy="914400"/>
          </a:xfrm>
          <a:prstGeom prst="rect">
            <a:avLst/>
          </a:prstGeom>
        </p:spPr>
      </p:pic>
      <p:pic>
        <p:nvPicPr>
          <p:cNvPr id="8" name="Picture 7">
            <a:extLst>
              <a:ext uri="{FF2B5EF4-FFF2-40B4-BE49-F238E27FC236}">
                <a16:creationId xmlns:a16="http://schemas.microsoft.com/office/drawing/2014/main" id="{1E330657-5AFA-46DD-BB3B-00E1E02FE6FA}"/>
              </a:ext>
            </a:extLst>
          </p:cNvPr>
          <p:cNvPicPr>
            <a:picLocks noChangeAspect="1"/>
          </p:cNvPicPr>
          <p:nvPr/>
        </p:nvPicPr>
        <p:blipFill rotWithShape="1">
          <a:blip r:embed="rId3"/>
          <a:srcRect l="38441" r="37613"/>
          <a:stretch/>
        </p:blipFill>
        <p:spPr>
          <a:xfrm>
            <a:off x="1567803" y="3666072"/>
            <a:ext cx="889352" cy="914400"/>
          </a:xfrm>
          <a:prstGeom prst="rect">
            <a:avLst/>
          </a:prstGeom>
        </p:spPr>
      </p:pic>
      <p:pic>
        <p:nvPicPr>
          <p:cNvPr id="9" name="Picture 8">
            <a:extLst>
              <a:ext uri="{FF2B5EF4-FFF2-40B4-BE49-F238E27FC236}">
                <a16:creationId xmlns:a16="http://schemas.microsoft.com/office/drawing/2014/main" id="{3412A488-50CB-4127-B4F7-5BDB29F46E22}"/>
              </a:ext>
            </a:extLst>
          </p:cNvPr>
          <p:cNvPicPr>
            <a:picLocks noChangeAspect="1"/>
          </p:cNvPicPr>
          <p:nvPr/>
        </p:nvPicPr>
        <p:blipFill rotWithShape="1">
          <a:blip r:embed="rId3"/>
          <a:srcRect l="3393" r="72271"/>
          <a:stretch/>
        </p:blipFill>
        <p:spPr>
          <a:xfrm>
            <a:off x="1570833" y="1761436"/>
            <a:ext cx="903824" cy="914400"/>
          </a:xfrm>
          <a:prstGeom prst="rect">
            <a:avLst/>
          </a:prstGeom>
        </p:spPr>
      </p:pic>
    </p:spTree>
    <p:extLst>
      <p:ext uri="{BB962C8B-B14F-4D97-AF65-F5344CB8AC3E}">
        <p14:creationId xmlns:p14="http://schemas.microsoft.com/office/powerpoint/2010/main" val="203851212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Gender-Based Violence</a:t>
            </a:r>
          </a:p>
        </p:txBody>
      </p:sp>
      <p:sp>
        <p:nvSpPr>
          <p:cNvPr id="3" name="Content Placeholder 2"/>
          <p:cNvSpPr>
            <a:spLocks noGrp="1"/>
          </p:cNvSpPr>
          <p:nvPr>
            <p:ph idx="1"/>
          </p:nvPr>
        </p:nvSpPr>
        <p:spPr/>
        <p:txBody>
          <a:bodyPr/>
          <a:lstStyle/>
          <a:p>
            <a:r>
              <a:rPr lang="en-US" dirty="0"/>
              <a:t>Gender inequality and violence against women are strongly connected. This is because:</a:t>
            </a:r>
          </a:p>
          <a:p>
            <a:pPr lvl="1"/>
            <a:r>
              <a:rPr lang="en-US" dirty="0"/>
              <a:t>The belief that men are naturally strong, dominant, and powerful is used to explain and justify men’s violence against women.</a:t>
            </a:r>
          </a:p>
          <a:p>
            <a:pPr lvl="2"/>
            <a:r>
              <a:rPr lang="en-US" dirty="0"/>
              <a:t>In some societies, these gender norms are so strong that men are expected to beat their wives.</a:t>
            </a:r>
          </a:p>
          <a:p>
            <a:pPr lvl="1"/>
            <a:r>
              <a:rPr lang="en-US" dirty="0"/>
              <a:t>Men’s violence against women reinforces inequality.</a:t>
            </a:r>
          </a:p>
          <a:p>
            <a:pPr lvl="2"/>
            <a:r>
              <a:rPr lang="en-US" dirty="0"/>
              <a:t>Some men use violence as a tool to show and keep their power over women. </a:t>
            </a:r>
          </a:p>
        </p:txBody>
      </p:sp>
    </p:spTree>
    <p:extLst>
      <p:ext uri="{BB962C8B-B14F-4D97-AF65-F5344CB8AC3E}">
        <p14:creationId xmlns:p14="http://schemas.microsoft.com/office/powerpoint/2010/main" val="385937411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39301" y="362886"/>
            <a:ext cx="7492404" cy="1077322"/>
          </a:xfrm>
        </p:spPr>
        <p:txBody>
          <a:bodyPr/>
          <a:lstStyle/>
          <a:p>
            <a:r>
              <a:rPr lang="en-US"/>
              <a:t>Gender-Based Violence (cont.)</a:t>
            </a:r>
          </a:p>
        </p:txBody>
      </p:sp>
      <p:sp>
        <p:nvSpPr>
          <p:cNvPr id="3" name="Content Placeholder 2"/>
          <p:cNvSpPr>
            <a:spLocks noGrp="1"/>
          </p:cNvSpPr>
          <p:nvPr>
            <p:ph idx="1"/>
          </p:nvPr>
        </p:nvSpPr>
        <p:spPr/>
        <p:txBody>
          <a:bodyPr/>
          <a:lstStyle/>
          <a:p>
            <a:r>
              <a:rPr lang="en-US"/>
              <a:t>GBV can be perpetrated by anyone, although it is usually perpetrated by a person who has more power than the victim (i.e., partners, parents, teachers, religious leaders, or others with authority).</a:t>
            </a:r>
          </a:p>
          <a:p>
            <a:r>
              <a:rPr lang="en-US"/>
              <a:t>GBV may include one or more of the following types of violence:</a:t>
            </a:r>
          </a:p>
          <a:p>
            <a:pPr lvl="1"/>
            <a:r>
              <a:rPr lang="en-US"/>
              <a:t>Physical abuse</a:t>
            </a:r>
          </a:p>
          <a:p>
            <a:pPr lvl="1"/>
            <a:r>
              <a:rPr lang="en-US"/>
              <a:t>Sexual abuse</a:t>
            </a:r>
          </a:p>
          <a:p>
            <a:pPr lvl="1"/>
            <a:r>
              <a:rPr lang="en-US"/>
              <a:t>Emotional/psychological abuse</a:t>
            </a:r>
          </a:p>
          <a:p>
            <a:pPr lvl="1"/>
            <a:r>
              <a:rPr lang="en-US"/>
              <a:t>Economic violence</a:t>
            </a:r>
          </a:p>
        </p:txBody>
      </p:sp>
      <p:pic>
        <p:nvPicPr>
          <p:cNvPr id="1026" name="Picture 2" descr="GBVAndRH | Kirkens Nødhjelp">
            <a:extLst>
              <a:ext uri="{FF2B5EF4-FFF2-40B4-BE49-F238E27FC236}">
                <a16:creationId xmlns:a16="http://schemas.microsoft.com/office/drawing/2014/main" id="{982DAF3E-E206-4452-AA97-8915BADD3CCB}"/>
              </a:ext>
            </a:extLst>
          </p:cNvPr>
          <p:cNvPicPr>
            <a:picLocks noChangeAspect="1" noChangeArrowheads="1"/>
          </p:cNvPicPr>
          <p:nvPr/>
        </p:nvPicPr>
        <p:blipFill rotWithShape="1">
          <a:blip r:embed="rId3">
            <a:duotone>
              <a:schemeClr val="accent5">
                <a:shade val="45000"/>
                <a:satMod val="135000"/>
              </a:schemeClr>
              <a:prstClr val="white"/>
            </a:duotone>
            <a:extLst>
              <a:ext uri="{28A0092B-C50C-407E-A947-70E740481C1C}">
                <a14:useLocalDpi xmlns:a14="http://schemas.microsoft.com/office/drawing/2010/main" val="0"/>
              </a:ext>
            </a:extLst>
          </a:blip>
          <a:srcRect l="12576" b="11810"/>
          <a:stretch/>
        </p:blipFill>
        <p:spPr bwMode="auto">
          <a:xfrm rot="2362927" flipH="1">
            <a:off x="7896676" y="4318618"/>
            <a:ext cx="2205541" cy="22248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595083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39300" y="362886"/>
            <a:ext cx="8278467" cy="1077322"/>
          </a:xfrm>
        </p:spPr>
        <p:txBody>
          <a:bodyPr/>
          <a:lstStyle/>
          <a:p>
            <a:r>
              <a:rPr lang="en-US"/>
              <a:t>Gender-Based Violence (cont.)</a:t>
            </a:r>
          </a:p>
        </p:txBody>
      </p:sp>
      <p:sp>
        <p:nvSpPr>
          <p:cNvPr id="3" name="Content Placeholder 2"/>
          <p:cNvSpPr>
            <a:spLocks noGrp="1"/>
          </p:cNvSpPr>
          <p:nvPr>
            <p:ph idx="1"/>
          </p:nvPr>
        </p:nvSpPr>
        <p:spPr>
          <a:xfrm>
            <a:off x="1539301" y="1519589"/>
            <a:ext cx="9358209" cy="2277581"/>
          </a:xfrm>
        </p:spPr>
        <p:txBody>
          <a:bodyPr/>
          <a:lstStyle/>
          <a:p>
            <a:r>
              <a:rPr lang="en-US"/>
              <a:t>Gender inequality and violence make it harder for AGYW to negotiate safer sex and access the information, resources, and services they need to protect themselves from HIV. This is because:</a:t>
            </a:r>
          </a:p>
        </p:txBody>
      </p:sp>
      <p:sp>
        <p:nvSpPr>
          <p:cNvPr id="6" name="Content Placeholder 2">
            <a:extLst>
              <a:ext uri="{FF2B5EF4-FFF2-40B4-BE49-F238E27FC236}">
                <a16:creationId xmlns:a16="http://schemas.microsoft.com/office/drawing/2014/main" id="{0A3705BE-F27C-4D89-BBE6-22AFA2E4F90A}"/>
              </a:ext>
            </a:extLst>
          </p:cNvPr>
          <p:cNvSpPr txBox="1">
            <a:spLocks/>
          </p:cNvSpPr>
          <p:nvPr/>
        </p:nvSpPr>
        <p:spPr bwMode="auto">
          <a:xfrm>
            <a:off x="2400394" y="3556998"/>
            <a:ext cx="7388037" cy="404634"/>
          </a:xfrm>
          <a:prstGeom prst="rect">
            <a:avLst/>
          </a:prstGeom>
          <a:solidFill>
            <a:schemeClr val="bg1">
              <a:lumMod val="95000"/>
            </a:schemeClr>
          </a:solidFill>
          <a:ln>
            <a:solidFill>
              <a:schemeClr val="tx1"/>
            </a:solid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lvl1pPr marL="342900" indent="-342900" algn="l" defTabSz="457200" rtl="0" eaLnBrk="0" fontAlgn="base" hangingPunct="0">
              <a:spcBef>
                <a:spcPct val="20000"/>
              </a:spcBef>
              <a:spcAft>
                <a:spcPct val="0"/>
              </a:spcAft>
              <a:buClr>
                <a:srgbClr val="309FCD"/>
              </a:buClr>
              <a:buFont typeface="Arial" panose="020B0604020202020204" pitchFamily="34" charset="0"/>
              <a:buChar char="•"/>
              <a:defRPr sz="2800" kern="1200">
                <a:solidFill>
                  <a:schemeClr val="tx2"/>
                </a:solidFill>
                <a:latin typeface="Century Gothic" panose="020B0502020202020204" pitchFamily="34" charset="0"/>
                <a:ea typeface="+mn-ea"/>
                <a:cs typeface="+mn-cs"/>
              </a:defRPr>
            </a:lvl1pPr>
            <a:lvl2pPr marL="742950" indent="-285750" algn="l" defTabSz="457200" rtl="0" eaLnBrk="0" fontAlgn="base" hangingPunct="0">
              <a:spcBef>
                <a:spcPct val="20000"/>
              </a:spcBef>
              <a:spcAft>
                <a:spcPct val="0"/>
              </a:spcAft>
              <a:buClr>
                <a:srgbClr val="309FCD"/>
              </a:buClr>
              <a:buFont typeface="Arial" panose="020B0604020202020204" pitchFamily="34" charset="0"/>
              <a:buChar char="–"/>
              <a:defRPr sz="2600" kern="1200">
                <a:solidFill>
                  <a:schemeClr val="tx2"/>
                </a:solidFill>
                <a:latin typeface="Century Gothic" panose="020B0502020202020204" pitchFamily="34" charset="0"/>
                <a:ea typeface="+mn-ea"/>
                <a:cs typeface="+mn-cs"/>
              </a:defRPr>
            </a:lvl2pPr>
            <a:lvl3pPr marL="1143000" indent="-228600" algn="l" defTabSz="457200" rtl="0" eaLnBrk="0" fontAlgn="base" hangingPunct="0">
              <a:spcBef>
                <a:spcPct val="20000"/>
              </a:spcBef>
              <a:spcAft>
                <a:spcPct val="0"/>
              </a:spcAft>
              <a:buClr>
                <a:srgbClr val="309FCD"/>
              </a:buClr>
              <a:buFont typeface="Arial" panose="020B0604020202020204" pitchFamily="34" charset="0"/>
              <a:buChar char="•"/>
              <a:defRPr sz="2400" kern="1200">
                <a:solidFill>
                  <a:schemeClr val="tx2"/>
                </a:solidFill>
                <a:latin typeface="Century Gothic" panose="020B0502020202020204" pitchFamily="34" charset="0"/>
                <a:ea typeface="+mn-ea"/>
                <a:cs typeface="+mn-cs"/>
              </a:defRPr>
            </a:lvl3pPr>
            <a:lvl4pPr marL="1600200" indent="-228600" algn="l" defTabSz="457200" rtl="0" eaLnBrk="0" fontAlgn="base" hangingPunct="0">
              <a:spcBef>
                <a:spcPct val="20000"/>
              </a:spcBef>
              <a:spcAft>
                <a:spcPct val="0"/>
              </a:spcAft>
              <a:buClr>
                <a:srgbClr val="309FCD"/>
              </a:buClr>
              <a:buFont typeface="Arial" panose="020B0604020202020204" pitchFamily="34" charset="0"/>
              <a:buChar char="–"/>
              <a:defRPr sz="2200" kern="1200">
                <a:solidFill>
                  <a:schemeClr val="tx2"/>
                </a:solidFill>
                <a:latin typeface="Century Gothic" panose="020B0502020202020204" pitchFamily="34" charset="0"/>
                <a:ea typeface="+mn-ea"/>
                <a:cs typeface="+mn-cs"/>
              </a:defRPr>
            </a:lvl4pPr>
            <a:lvl5pPr marL="2057400" indent="-228600" algn="l" defTabSz="457200" rtl="0" eaLnBrk="0" fontAlgn="base" hangingPunct="0">
              <a:spcBef>
                <a:spcPct val="20000"/>
              </a:spcBef>
              <a:spcAft>
                <a:spcPct val="0"/>
              </a:spcAft>
              <a:buClr>
                <a:srgbClr val="309FCD"/>
              </a:buClr>
              <a:buFont typeface="Arial" panose="020B0604020202020204" pitchFamily="34" charset="0"/>
              <a:buChar char="•"/>
              <a:defRPr kern="1200">
                <a:solidFill>
                  <a:schemeClr val="tx2"/>
                </a:solidFill>
                <a:latin typeface="Century Gothic" panose="020B0502020202020204" pitchFamily="34"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000"/>
              <a:t>Gender norms </a:t>
            </a:r>
            <a:r>
              <a:rPr lang="en-US" sz="2000" b="1"/>
              <a:t>limit</a:t>
            </a:r>
            <a:r>
              <a:rPr lang="en-US" sz="2000"/>
              <a:t> women’s sexual power and control.</a:t>
            </a:r>
          </a:p>
        </p:txBody>
      </p:sp>
      <p:sp>
        <p:nvSpPr>
          <p:cNvPr id="7" name="Content Placeholder 2">
            <a:extLst>
              <a:ext uri="{FF2B5EF4-FFF2-40B4-BE49-F238E27FC236}">
                <a16:creationId xmlns:a16="http://schemas.microsoft.com/office/drawing/2014/main" id="{4C7AA853-050D-4AE8-9E10-A970B3241E75}"/>
              </a:ext>
            </a:extLst>
          </p:cNvPr>
          <p:cNvSpPr txBox="1">
            <a:spLocks/>
          </p:cNvSpPr>
          <p:nvPr/>
        </p:nvSpPr>
        <p:spPr bwMode="auto">
          <a:xfrm>
            <a:off x="2400393" y="4272527"/>
            <a:ext cx="7388037" cy="709153"/>
          </a:xfrm>
          <a:prstGeom prst="rect">
            <a:avLst/>
          </a:prstGeom>
          <a:solidFill>
            <a:schemeClr val="bg1">
              <a:lumMod val="95000"/>
            </a:schemeClr>
          </a:solidFill>
          <a:ln>
            <a:solidFill>
              <a:schemeClr val="tx1"/>
            </a:solid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lvl1pPr marL="342900" indent="-342900" algn="l" defTabSz="457200" rtl="0" eaLnBrk="0" fontAlgn="base" hangingPunct="0">
              <a:spcBef>
                <a:spcPct val="20000"/>
              </a:spcBef>
              <a:spcAft>
                <a:spcPct val="0"/>
              </a:spcAft>
              <a:buClr>
                <a:srgbClr val="309FCD"/>
              </a:buClr>
              <a:buFont typeface="Arial" panose="020B0604020202020204" pitchFamily="34" charset="0"/>
              <a:buChar char="•"/>
              <a:defRPr sz="2800" kern="1200">
                <a:solidFill>
                  <a:schemeClr val="tx2"/>
                </a:solidFill>
                <a:latin typeface="Century Gothic" panose="020B0502020202020204" pitchFamily="34" charset="0"/>
                <a:ea typeface="+mn-ea"/>
                <a:cs typeface="+mn-cs"/>
              </a:defRPr>
            </a:lvl1pPr>
            <a:lvl2pPr marL="742950" indent="-285750" algn="l" defTabSz="457200" rtl="0" eaLnBrk="0" fontAlgn="base" hangingPunct="0">
              <a:spcBef>
                <a:spcPct val="20000"/>
              </a:spcBef>
              <a:spcAft>
                <a:spcPct val="0"/>
              </a:spcAft>
              <a:buClr>
                <a:srgbClr val="309FCD"/>
              </a:buClr>
              <a:buFont typeface="Arial" panose="020B0604020202020204" pitchFamily="34" charset="0"/>
              <a:buChar char="–"/>
              <a:defRPr sz="2600" kern="1200">
                <a:solidFill>
                  <a:schemeClr val="tx2"/>
                </a:solidFill>
                <a:latin typeface="Century Gothic" panose="020B0502020202020204" pitchFamily="34" charset="0"/>
                <a:ea typeface="+mn-ea"/>
                <a:cs typeface="+mn-cs"/>
              </a:defRPr>
            </a:lvl2pPr>
            <a:lvl3pPr marL="1143000" indent="-228600" algn="l" defTabSz="457200" rtl="0" eaLnBrk="0" fontAlgn="base" hangingPunct="0">
              <a:spcBef>
                <a:spcPct val="20000"/>
              </a:spcBef>
              <a:spcAft>
                <a:spcPct val="0"/>
              </a:spcAft>
              <a:buClr>
                <a:srgbClr val="309FCD"/>
              </a:buClr>
              <a:buFont typeface="Arial" panose="020B0604020202020204" pitchFamily="34" charset="0"/>
              <a:buChar char="•"/>
              <a:defRPr sz="2400" kern="1200">
                <a:solidFill>
                  <a:schemeClr val="tx2"/>
                </a:solidFill>
                <a:latin typeface="Century Gothic" panose="020B0502020202020204" pitchFamily="34" charset="0"/>
                <a:ea typeface="+mn-ea"/>
                <a:cs typeface="+mn-cs"/>
              </a:defRPr>
            </a:lvl3pPr>
            <a:lvl4pPr marL="1600200" indent="-228600" algn="l" defTabSz="457200" rtl="0" eaLnBrk="0" fontAlgn="base" hangingPunct="0">
              <a:spcBef>
                <a:spcPct val="20000"/>
              </a:spcBef>
              <a:spcAft>
                <a:spcPct val="0"/>
              </a:spcAft>
              <a:buClr>
                <a:srgbClr val="309FCD"/>
              </a:buClr>
              <a:buFont typeface="Arial" panose="020B0604020202020204" pitchFamily="34" charset="0"/>
              <a:buChar char="–"/>
              <a:defRPr sz="2200" kern="1200">
                <a:solidFill>
                  <a:schemeClr val="tx2"/>
                </a:solidFill>
                <a:latin typeface="Century Gothic" panose="020B0502020202020204" pitchFamily="34" charset="0"/>
                <a:ea typeface="+mn-ea"/>
                <a:cs typeface="+mn-cs"/>
              </a:defRPr>
            </a:lvl4pPr>
            <a:lvl5pPr marL="2057400" indent="-228600" algn="l" defTabSz="457200" rtl="0" eaLnBrk="0" fontAlgn="base" hangingPunct="0">
              <a:spcBef>
                <a:spcPct val="20000"/>
              </a:spcBef>
              <a:spcAft>
                <a:spcPct val="0"/>
              </a:spcAft>
              <a:buClr>
                <a:srgbClr val="309FCD"/>
              </a:buClr>
              <a:buFont typeface="Arial" panose="020B0604020202020204" pitchFamily="34" charset="0"/>
              <a:buChar char="•"/>
              <a:defRPr kern="1200">
                <a:solidFill>
                  <a:schemeClr val="tx2"/>
                </a:solidFill>
                <a:latin typeface="Century Gothic" panose="020B0502020202020204" pitchFamily="34"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000">
                <a:solidFill>
                  <a:srgbClr val="F37421"/>
                </a:solidFill>
              </a:rPr>
              <a:t>Gender norms </a:t>
            </a:r>
            <a:r>
              <a:rPr lang="en-US" sz="2000" b="1">
                <a:solidFill>
                  <a:srgbClr val="F37421"/>
                </a:solidFill>
              </a:rPr>
              <a:t>make it more difficult </a:t>
            </a:r>
            <a:r>
              <a:rPr lang="en-US" sz="2000">
                <a:solidFill>
                  <a:srgbClr val="F37421"/>
                </a:solidFill>
              </a:rPr>
              <a:t>for women to get an education and be financially independent.</a:t>
            </a:r>
          </a:p>
        </p:txBody>
      </p:sp>
      <p:sp>
        <p:nvSpPr>
          <p:cNvPr id="8" name="Content Placeholder 2">
            <a:extLst>
              <a:ext uri="{FF2B5EF4-FFF2-40B4-BE49-F238E27FC236}">
                <a16:creationId xmlns:a16="http://schemas.microsoft.com/office/drawing/2014/main" id="{BD2D0B1B-3C50-4226-8743-9141EF94C2B7}"/>
              </a:ext>
            </a:extLst>
          </p:cNvPr>
          <p:cNvSpPr txBox="1">
            <a:spLocks/>
          </p:cNvSpPr>
          <p:nvPr/>
        </p:nvSpPr>
        <p:spPr bwMode="auto">
          <a:xfrm>
            <a:off x="2400394" y="5289888"/>
            <a:ext cx="7388037" cy="709153"/>
          </a:xfrm>
          <a:prstGeom prst="rect">
            <a:avLst/>
          </a:prstGeom>
          <a:solidFill>
            <a:schemeClr val="bg1">
              <a:lumMod val="95000"/>
            </a:schemeClr>
          </a:solidFill>
          <a:ln>
            <a:solidFill>
              <a:schemeClr val="tx1"/>
            </a:solid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lvl1pPr marL="342900" indent="-342900" algn="l" defTabSz="457200" rtl="0" eaLnBrk="0" fontAlgn="base" hangingPunct="0">
              <a:spcBef>
                <a:spcPct val="20000"/>
              </a:spcBef>
              <a:spcAft>
                <a:spcPct val="0"/>
              </a:spcAft>
              <a:buClr>
                <a:srgbClr val="309FCD"/>
              </a:buClr>
              <a:buFont typeface="Arial" panose="020B0604020202020204" pitchFamily="34" charset="0"/>
              <a:buChar char="•"/>
              <a:defRPr sz="2800" kern="1200">
                <a:solidFill>
                  <a:schemeClr val="tx2"/>
                </a:solidFill>
                <a:latin typeface="Century Gothic" panose="020B0502020202020204" pitchFamily="34" charset="0"/>
                <a:ea typeface="+mn-ea"/>
                <a:cs typeface="+mn-cs"/>
              </a:defRPr>
            </a:lvl1pPr>
            <a:lvl2pPr marL="742950" indent="-285750" algn="l" defTabSz="457200" rtl="0" eaLnBrk="0" fontAlgn="base" hangingPunct="0">
              <a:spcBef>
                <a:spcPct val="20000"/>
              </a:spcBef>
              <a:spcAft>
                <a:spcPct val="0"/>
              </a:spcAft>
              <a:buClr>
                <a:srgbClr val="309FCD"/>
              </a:buClr>
              <a:buFont typeface="Arial" panose="020B0604020202020204" pitchFamily="34" charset="0"/>
              <a:buChar char="–"/>
              <a:defRPr sz="2600" kern="1200">
                <a:solidFill>
                  <a:schemeClr val="tx2"/>
                </a:solidFill>
                <a:latin typeface="Century Gothic" panose="020B0502020202020204" pitchFamily="34" charset="0"/>
                <a:ea typeface="+mn-ea"/>
                <a:cs typeface="+mn-cs"/>
              </a:defRPr>
            </a:lvl2pPr>
            <a:lvl3pPr marL="1143000" indent="-228600" algn="l" defTabSz="457200" rtl="0" eaLnBrk="0" fontAlgn="base" hangingPunct="0">
              <a:spcBef>
                <a:spcPct val="20000"/>
              </a:spcBef>
              <a:spcAft>
                <a:spcPct val="0"/>
              </a:spcAft>
              <a:buClr>
                <a:srgbClr val="309FCD"/>
              </a:buClr>
              <a:buFont typeface="Arial" panose="020B0604020202020204" pitchFamily="34" charset="0"/>
              <a:buChar char="•"/>
              <a:defRPr sz="2400" kern="1200">
                <a:solidFill>
                  <a:schemeClr val="tx2"/>
                </a:solidFill>
                <a:latin typeface="Century Gothic" panose="020B0502020202020204" pitchFamily="34" charset="0"/>
                <a:ea typeface="+mn-ea"/>
                <a:cs typeface="+mn-cs"/>
              </a:defRPr>
            </a:lvl3pPr>
            <a:lvl4pPr marL="1600200" indent="-228600" algn="l" defTabSz="457200" rtl="0" eaLnBrk="0" fontAlgn="base" hangingPunct="0">
              <a:spcBef>
                <a:spcPct val="20000"/>
              </a:spcBef>
              <a:spcAft>
                <a:spcPct val="0"/>
              </a:spcAft>
              <a:buClr>
                <a:srgbClr val="309FCD"/>
              </a:buClr>
              <a:buFont typeface="Arial" panose="020B0604020202020204" pitchFamily="34" charset="0"/>
              <a:buChar char="–"/>
              <a:defRPr sz="2200" kern="1200">
                <a:solidFill>
                  <a:schemeClr val="tx2"/>
                </a:solidFill>
                <a:latin typeface="Century Gothic" panose="020B0502020202020204" pitchFamily="34" charset="0"/>
                <a:ea typeface="+mn-ea"/>
                <a:cs typeface="+mn-cs"/>
              </a:defRPr>
            </a:lvl4pPr>
            <a:lvl5pPr marL="2057400" indent="-228600" algn="l" defTabSz="457200" rtl="0" eaLnBrk="0" fontAlgn="base" hangingPunct="0">
              <a:spcBef>
                <a:spcPct val="20000"/>
              </a:spcBef>
              <a:spcAft>
                <a:spcPct val="0"/>
              </a:spcAft>
              <a:buClr>
                <a:srgbClr val="309FCD"/>
              </a:buClr>
              <a:buFont typeface="Arial" panose="020B0604020202020204" pitchFamily="34" charset="0"/>
              <a:buChar char="•"/>
              <a:defRPr kern="1200">
                <a:solidFill>
                  <a:schemeClr val="tx2"/>
                </a:solidFill>
                <a:latin typeface="Century Gothic" panose="020B0502020202020204" pitchFamily="34"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000">
                <a:solidFill>
                  <a:srgbClr val="CC0066"/>
                </a:solidFill>
              </a:rPr>
              <a:t>Gender norms </a:t>
            </a:r>
            <a:r>
              <a:rPr lang="en-US" sz="2000" b="1">
                <a:solidFill>
                  <a:srgbClr val="CC0066"/>
                </a:solidFill>
              </a:rPr>
              <a:t>justify and excuse </a:t>
            </a:r>
            <a:r>
              <a:rPr lang="en-US" sz="2000">
                <a:solidFill>
                  <a:srgbClr val="CC0066"/>
                </a:solidFill>
              </a:rPr>
              <a:t>men’s control over women and violence against women.</a:t>
            </a:r>
          </a:p>
        </p:txBody>
      </p:sp>
    </p:spTree>
    <p:extLst>
      <p:ext uri="{BB962C8B-B14F-4D97-AF65-F5344CB8AC3E}">
        <p14:creationId xmlns:p14="http://schemas.microsoft.com/office/powerpoint/2010/main" val="423163552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11850AB-61C4-49E2-940F-C104928CA0EA}"/>
              </a:ext>
            </a:extLst>
          </p:cNvPr>
          <p:cNvSpPr/>
          <p:nvPr/>
        </p:nvSpPr>
        <p:spPr>
          <a:xfrm>
            <a:off x="0" y="2225831"/>
            <a:ext cx="12188825" cy="2405743"/>
          </a:xfrm>
          <a:prstGeom prst="rect">
            <a:avLst/>
          </a:prstGeom>
          <a:solidFill>
            <a:srgbClr val="AFBD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Flowchart: Connector 14">
            <a:extLst>
              <a:ext uri="{FF2B5EF4-FFF2-40B4-BE49-F238E27FC236}">
                <a16:creationId xmlns:a16="http://schemas.microsoft.com/office/drawing/2014/main" id="{65A02E8D-B359-4F90-91E5-BE80890AD455}"/>
              </a:ext>
            </a:extLst>
          </p:cNvPr>
          <p:cNvSpPr/>
          <p:nvPr/>
        </p:nvSpPr>
        <p:spPr>
          <a:xfrm>
            <a:off x="4138708" y="1428453"/>
            <a:ext cx="4000500" cy="4000500"/>
          </a:xfrm>
          <a:prstGeom prst="flowChartConnector">
            <a:avLst/>
          </a:prstGeom>
          <a:solidFill>
            <a:schemeClr val="bg1"/>
          </a:solidFill>
          <a:ln w="127000">
            <a:solidFill>
              <a:srgbClr val="CC0066"/>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p:cNvSpPr txBox="1"/>
          <p:nvPr/>
        </p:nvSpPr>
        <p:spPr>
          <a:xfrm>
            <a:off x="3981295" y="2828537"/>
            <a:ext cx="4315326" cy="1200329"/>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lang="en-US" sz="3600" b="1" dirty="0">
                <a:solidFill>
                  <a:srgbClr val="4472C4">
                    <a:lumMod val="75000"/>
                  </a:srgbClr>
                </a:solidFill>
                <a:latin typeface="Arial Rounded MT Bold" panose="020F0704030504030204" pitchFamily="34" charset="0"/>
              </a:rPr>
              <a:t>Session</a:t>
            </a:r>
          </a:p>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4472C4">
                    <a:lumMod val="75000"/>
                  </a:srgbClr>
                </a:solidFill>
                <a:effectLst/>
                <a:uLnTx/>
                <a:uFillTx/>
                <a:latin typeface="Arial Rounded MT Bold" panose="020F0704030504030204" pitchFamily="34" charset="0"/>
                <a:ea typeface="+mn-ea"/>
                <a:cs typeface="+mn-cs"/>
              </a:rPr>
              <a:t>Overview</a:t>
            </a:r>
          </a:p>
        </p:txBody>
      </p:sp>
    </p:spTree>
    <p:extLst>
      <p:ext uri="{BB962C8B-B14F-4D97-AF65-F5344CB8AC3E}">
        <p14:creationId xmlns:p14="http://schemas.microsoft.com/office/powerpoint/2010/main" val="202803441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39301" y="362886"/>
            <a:ext cx="7331983" cy="1077322"/>
          </a:xfrm>
        </p:spPr>
        <p:txBody>
          <a:bodyPr/>
          <a:lstStyle/>
          <a:p>
            <a:r>
              <a:rPr lang="en-US"/>
              <a:t>Key Recommendations</a:t>
            </a:r>
          </a:p>
        </p:txBody>
      </p:sp>
      <p:sp>
        <p:nvSpPr>
          <p:cNvPr id="3" name="Content Placeholder 2"/>
          <p:cNvSpPr>
            <a:spLocks noGrp="1"/>
          </p:cNvSpPr>
          <p:nvPr>
            <p:ph idx="1"/>
          </p:nvPr>
        </p:nvSpPr>
        <p:spPr/>
        <p:txBody>
          <a:bodyPr/>
          <a:lstStyle/>
          <a:p>
            <a:r>
              <a:rPr lang="en-US"/>
              <a:t>Tips from experience:</a:t>
            </a:r>
          </a:p>
          <a:p>
            <a:pPr lvl="1"/>
            <a:r>
              <a:rPr lang="en-US"/>
              <a:t>When possible, </a:t>
            </a:r>
            <a:r>
              <a:rPr lang="en-US" b="1"/>
              <a:t>have this session (and </a:t>
            </a:r>
            <a:br>
              <a:rPr lang="en-US" b="1"/>
            </a:br>
            <a:r>
              <a:rPr lang="en-US" b="1" i="1"/>
              <a:t>Responding to Disclosures of Violence</a:t>
            </a:r>
            <a:r>
              <a:rPr lang="en-US" b="1"/>
              <a:t>) delivered by a GBV professional/expert</a:t>
            </a:r>
            <a:r>
              <a:rPr lang="en-US"/>
              <a:t>.</a:t>
            </a:r>
          </a:p>
          <a:p>
            <a:pPr lvl="1"/>
            <a:r>
              <a:rPr lang="en-US"/>
              <a:t>Ensure that you have enough copies of a local referral directory for each participant.</a:t>
            </a:r>
          </a:p>
          <a:p>
            <a:pPr lvl="1"/>
            <a:r>
              <a:rPr lang="en-US"/>
              <a:t>Ensure that you have support in place for any participants that disclose personal experience of GBV (whether past or current).</a:t>
            </a:r>
          </a:p>
          <a:p>
            <a:pPr lvl="1"/>
            <a:endParaRPr lang="en-US"/>
          </a:p>
        </p:txBody>
      </p:sp>
      <p:pic>
        <p:nvPicPr>
          <p:cNvPr id="6" name="Picture 5">
            <a:extLst>
              <a:ext uri="{FF2B5EF4-FFF2-40B4-BE49-F238E27FC236}">
                <a16:creationId xmlns:a16="http://schemas.microsoft.com/office/drawing/2014/main" id="{E55B0606-643F-486B-B81D-4911E41CD293}"/>
              </a:ext>
            </a:extLst>
          </p:cNvPr>
          <p:cNvPicPr>
            <a:picLocks noChangeAspect="1"/>
          </p:cNvPicPr>
          <p:nvPr/>
        </p:nvPicPr>
        <p:blipFill>
          <a:blip r:embed="rId3"/>
          <a:stretch>
            <a:fillRect/>
          </a:stretch>
        </p:blipFill>
        <p:spPr>
          <a:xfrm>
            <a:off x="8571862" y="1"/>
            <a:ext cx="2325647" cy="1892968"/>
          </a:xfrm>
          <a:prstGeom prst="rect">
            <a:avLst/>
          </a:prstGeom>
        </p:spPr>
      </p:pic>
    </p:spTree>
    <p:extLst>
      <p:ext uri="{BB962C8B-B14F-4D97-AF65-F5344CB8AC3E}">
        <p14:creationId xmlns:p14="http://schemas.microsoft.com/office/powerpoint/2010/main" val="392371205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39301" y="362886"/>
            <a:ext cx="7331983" cy="1077322"/>
          </a:xfrm>
        </p:spPr>
        <p:txBody>
          <a:bodyPr/>
          <a:lstStyle/>
          <a:p>
            <a:r>
              <a:rPr lang="en-US"/>
              <a:t>Rules for Boys/Rules for Girls</a:t>
            </a:r>
          </a:p>
        </p:txBody>
      </p:sp>
      <p:sp>
        <p:nvSpPr>
          <p:cNvPr id="3" name="Content Placeholder 2"/>
          <p:cNvSpPr>
            <a:spLocks noGrp="1"/>
          </p:cNvSpPr>
          <p:nvPr>
            <p:ph idx="1"/>
          </p:nvPr>
        </p:nvSpPr>
        <p:spPr/>
        <p:txBody>
          <a:bodyPr/>
          <a:lstStyle/>
          <a:p>
            <a:r>
              <a:rPr lang="en-US"/>
              <a:t>Tips from experience:</a:t>
            </a:r>
          </a:p>
          <a:p>
            <a:pPr lvl="1"/>
            <a:r>
              <a:rPr lang="en-US"/>
              <a:t>Throughout this activity, reinforce that </a:t>
            </a:r>
            <a:br>
              <a:rPr lang="en-US"/>
            </a:br>
            <a:r>
              <a:rPr lang="en-US"/>
              <a:t>gender norms do not have to remain as they have been historically.</a:t>
            </a:r>
          </a:p>
          <a:p>
            <a:pPr lvl="1"/>
            <a:r>
              <a:rPr lang="en-US"/>
              <a:t>Give examples of how gender norms can and do change.</a:t>
            </a:r>
          </a:p>
          <a:p>
            <a:pPr lvl="1"/>
            <a:endParaRPr lang="en-US"/>
          </a:p>
        </p:txBody>
      </p:sp>
      <p:pic>
        <p:nvPicPr>
          <p:cNvPr id="6" name="Picture 5">
            <a:extLst>
              <a:ext uri="{FF2B5EF4-FFF2-40B4-BE49-F238E27FC236}">
                <a16:creationId xmlns:a16="http://schemas.microsoft.com/office/drawing/2014/main" id="{E55B0606-643F-486B-B81D-4911E41CD293}"/>
              </a:ext>
            </a:extLst>
          </p:cNvPr>
          <p:cNvPicPr>
            <a:picLocks noChangeAspect="1"/>
          </p:cNvPicPr>
          <p:nvPr/>
        </p:nvPicPr>
        <p:blipFill>
          <a:blip r:embed="rId3"/>
          <a:stretch>
            <a:fillRect/>
          </a:stretch>
        </p:blipFill>
        <p:spPr>
          <a:xfrm>
            <a:off x="8571862" y="1"/>
            <a:ext cx="2325647" cy="1892968"/>
          </a:xfrm>
          <a:prstGeom prst="rect">
            <a:avLst/>
          </a:prstGeom>
        </p:spPr>
      </p:pic>
      <p:pic>
        <p:nvPicPr>
          <p:cNvPr id="3076" name="Picture 4" descr="Male and female symbol eps 10 Royalty Free Vector Image">
            <a:extLst>
              <a:ext uri="{FF2B5EF4-FFF2-40B4-BE49-F238E27FC236}">
                <a16:creationId xmlns:a16="http://schemas.microsoft.com/office/drawing/2014/main" id="{3476DEAA-FABC-4EAC-82FF-00C27CFBF73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13022"/>
          <a:stretch/>
        </p:blipFill>
        <p:spPr bwMode="auto">
          <a:xfrm>
            <a:off x="5002884" y="4313070"/>
            <a:ext cx="2183056" cy="20506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101954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67DCD32-9864-438B-92D3-C10F270D9176}"/>
              </a:ext>
            </a:extLst>
          </p:cNvPr>
          <p:cNvPicPr>
            <a:picLocks noChangeAspect="1"/>
          </p:cNvPicPr>
          <p:nvPr/>
        </p:nvPicPr>
        <p:blipFill>
          <a:blip r:embed="rId3"/>
          <a:stretch>
            <a:fillRect/>
          </a:stretch>
        </p:blipFill>
        <p:spPr>
          <a:xfrm>
            <a:off x="8309812" y="2255854"/>
            <a:ext cx="3243110" cy="3804418"/>
          </a:xfrm>
          <a:prstGeom prst="rect">
            <a:avLst/>
          </a:prstGeom>
        </p:spPr>
      </p:pic>
      <p:sp>
        <p:nvSpPr>
          <p:cNvPr id="2" name="Title 1"/>
          <p:cNvSpPr>
            <a:spLocks noGrp="1"/>
          </p:cNvSpPr>
          <p:nvPr>
            <p:ph type="title"/>
          </p:nvPr>
        </p:nvSpPr>
        <p:spPr>
          <a:xfrm>
            <a:off x="1539301" y="362886"/>
            <a:ext cx="7331983" cy="1077322"/>
          </a:xfrm>
        </p:spPr>
        <p:txBody>
          <a:bodyPr/>
          <a:lstStyle/>
          <a:p>
            <a:r>
              <a:rPr lang="en-US"/>
              <a:t>Problem Tree</a:t>
            </a:r>
          </a:p>
        </p:txBody>
      </p:sp>
      <p:sp>
        <p:nvSpPr>
          <p:cNvPr id="3" name="Content Placeholder 2"/>
          <p:cNvSpPr>
            <a:spLocks noGrp="1"/>
          </p:cNvSpPr>
          <p:nvPr>
            <p:ph idx="1"/>
          </p:nvPr>
        </p:nvSpPr>
        <p:spPr>
          <a:xfrm>
            <a:off x="1539302" y="1519589"/>
            <a:ext cx="6561961" cy="4445367"/>
          </a:xfrm>
        </p:spPr>
        <p:txBody>
          <a:bodyPr/>
          <a:lstStyle/>
          <a:p>
            <a:r>
              <a:rPr lang="en-US"/>
              <a:t>Tips from experience:</a:t>
            </a:r>
          </a:p>
          <a:p>
            <a:pPr lvl="1"/>
            <a:r>
              <a:rPr lang="en-US"/>
              <a:t>Ensure that you guide participants </a:t>
            </a:r>
            <a:br>
              <a:rPr lang="en-US"/>
            </a:br>
            <a:r>
              <a:rPr lang="en-US"/>
              <a:t>through this activity, especially as it relates to key gender norms covered in </a:t>
            </a:r>
            <a:r>
              <a:rPr lang="en-US" i="1"/>
              <a:t>Essential Knowledge </a:t>
            </a:r>
            <a:r>
              <a:rPr lang="en-US"/>
              <a:t>and the ways in which norms contribute to GBV and make it harder for AGYW to protect themselves from HIV.</a:t>
            </a:r>
          </a:p>
          <a:p>
            <a:pPr lvl="2"/>
            <a:r>
              <a:rPr lang="en-US"/>
              <a:t>This activity takes time. Ensure you schedule accordingly.</a:t>
            </a:r>
          </a:p>
        </p:txBody>
      </p:sp>
      <p:pic>
        <p:nvPicPr>
          <p:cNvPr id="6" name="Picture 5">
            <a:extLst>
              <a:ext uri="{FF2B5EF4-FFF2-40B4-BE49-F238E27FC236}">
                <a16:creationId xmlns:a16="http://schemas.microsoft.com/office/drawing/2014/main" id="{E55B0606-643F-486B-B81D-4911E41CD293}"/>
              </a:ext>
            </a:extLst>
          </p:cNvPr>
          <p:cNvPicPr>
            <a:picLocks noChangeAspect="1"/>
          </p:cNvPicPr>
          <p:nvPr/>
        </p:nvPicPr>
        <p:blipFill>
          <a:blip r:embed="rId4"/>
          <a:stretch>
            <a:fillRect/>
          </a:stretch>
        </p:blipFill>
        <p:spPr>
          <a:xfrm>
            <a:off x="8571862" y="1"/>
            <a:ext cx="2325647" cy="1892968"/>
          </a:xfrm>
          <a:prstGeom prst="rect">
            <a:avLst/>
          </a:prstGeom>
        </p:spPr>
      </p:pic>
    </p:spTree>
    <p:extLst>
      <p:ext uri="{BB962C8B-B14F-4D97-AF65-F5344CB8AC3E}">
        <p14:creationId xmlns:p14="http://schemas.microsoft.com/office/powerpoint/2010/main" val="18885432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39301" y="362886"/>
            <a:ext cx="7331983" cy="1077322"/>
          </a:xfrm>
        </p:spPr>
        <p:txBody>
          <a:bodyPr/>
          <a:lstStyle/>
          <a:p>
            <a:r>
              <a:rPr lang="en-US"/>
              <a:t>Reflection Circle</a:t>
            </a:r>
          </a:p>
        </p:txBody>
      </p:sp>
      <p:sp>
        <p:nvSpPr>
          <p:cNvPr id="3" name="Content Placeholder 2"/>
          <p:cNvSpPr>
            <a:spLocks noGrp="1"/>
          </p:cNvSpPr>
          <p:nvPr>
            <p:ph idx="1"/>
          </p:nvPr>
        </p:nvSpPr>
        <p:spPr/>
        <p:txBody>
          <a:bodyPr/>
          <a:lstStyle/>
          <a:p>
            <a:r>
              <a:rPr lang="en-US" dirty="0"/>
              <a:t>Tips from experience:</a:t>
            </a:r>
          </a:p>
          <a:p>
            <a:pPr marL="857250" lvl="2" indent="0">
              <a:buNone/>
            </a:pPr>
            <a:br>
              <a:rPr lang="en-US" dirty="0"/>
            </a:br>
            <a:r>
              <a:rPr lang="en-US" dirty="0"/>
              <a:t>Ensure that the responses provided </a:t>
            </a:r>
            <a:br>
              <a:rPr lang="en-US" dirty="0"/>
            </a:br>
            <a:r>
              <a:rPr lang="en-US" dirty="0"/>
              <a:t>to </a:t>
            </a:r>
            <a:r>
              <a:rPr lang="en-US" i="1" dirty="0"/>
              <a:t>this</a:t>
            </a:r>
            <a:r>
              <a:rPr lang="en-US" dirty="0"/>
              <a:t> question…</a:t>
            </a:r>
            <a:br>
              <a:rPr lang="en-US" dirty="0"/>
            </a:br>
            <a:endParaRPr lang="en-US" dirty="0"/>
          </a:p>
          <a:p>
            <a:pPr marL="1314450" lvl="3" indent="0">
              <a:buNone/>
            </a:pPr>
            <a:r>
              <a:rPr lang="en-US" b="1" i="1" dirty="0">
                <a:solidFill>
                  <a:srgbClr val="F37421"/>
                </a:solidFill>
              </a:rPr>
              <a:t>How can you help peers overcome barriers related to gender norms and protect themselves from HIV?</a:t>
            </a:r>
            <a:br>
              <a:rPr lang="en-US" b="1" i="1" dirty="0">
                <a:solidFill>
                  <a:srgbClr val="F37421"/>
                </a:solidFill>
              </a:rPr>
            </a:br>
            <a:endParaRPr lang="en-US" b="1" i="1" dirty="0">
              <a:solidFill>
                <a:srgbClr val="F37421"/>
              </a:solidFill>
            </a:endParaRPr>
          </a:p>
          <a:p>
            <a:pPr marL="1771650" lvl="4" indent="0">
              <a:buNone/>
            </a:pPr>
            <a:r>
              <a:rPr lang="en-US" dirty="0"/>
              <a:t>… are practical and feasible, do not expose them to risk of harm in any way, and do not involve crossing boundaries that should exist between Ambassadors and their peers.</a:t>
            </a:r>
          </a:p>
          <a:p>
            <a:pPr lvl="1"/>
            <a:endParaRPr lang="en-US" dirty="0"/>
          </a:p>
        </p:txBody>
      </p:sp>
      <p:pic>
        <p:nvPicPr>
          <p:cNvPr id="6" name="Picture 5">
            <a:extLst>
              <a:ext uri="{FF2B5EF4-FFF2-40B4-BE49-F238E27FC236}">
                <a16:creationId xmlns:a16="http://schemas.microsoft.com/office/drawing/2014/main" id="{E55B0606-643F-486B-B81D-4911E41CD293}"/>
              </a:ext>
            </a:extLst>
          </p:cNvPr>
          <p:cNvPicPr>
            <a:picLocks noChangeAspect="1"/>
          </p:cNvPicPr>
          <p:nvPr/>
        </p:nvPicPr>
        <p:blipFill>
          <a:blip r:embed="rId3"/>
          <a:stretch>
            <a:fillRect/>
          </a:stretch>
        </p:blipFill>
        <p:spPr>
          <a:xfrm>
            <a:off x="8571862" y="1"/>
            <a:ext cx="2325647" cy="1892968"/>
          </a:xfrm>
          <a:prstGeom prst="rect">
            <a:avLst/>
          </a:prstGeom>
        </p:spPr>
      </p:pic>
    </p:spTree>
    <p:extLst>
      <p:ext uri="{BB962C8B-B14F-4D97-AF65-F5344CB8AC3E}">
        <p14:creationId xmlns:p14="http://schemas.microsoft.com/office/powerpoint/2010/main" val="201477141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Key Messages</a:t>
            </a:r>
          </a:p>
        </p:txBody>
      </p:sp>
      <p:sp>
        <p:nvSpPr>
          <p:cNvPr id="3" name="Content Placeholder 2"/>
          <p:cNvSpPr>
            <a:spLocks noGrp="1"/>
          </p:cNvSpPr>
          <p:nvPr>
            <p:ph idx="1"/>
          </p:nvPr>
        </p:nvSpPr>
        <p:spPr/>
        <p:txBody>
          <a:bodyPr/>
          <a:lstStyle/>
          <a:p>
            <a:r>
              <a:rPr lang="en-US"/>
              <a:t>Gender norms give men more freedom and control over their lives and more access to resources, opportunities, and power than women.</a:t>
            </a:r>
          </a:p>
          <a:p>
            <a:r>
              <a:rPr lang="en-US"/>
              <a:t>Gender norms teach women and men that violence against women and girls is acceptable.</a:t>
            </a:r>
          </a:p>
          <a:p>
            <a:pPr lvl="1"/>
            <a:r>
              <a:rPr lang="en-US"/>
              <a:t>Men may feel that they will be viewed as less of a man if they do not have control in relationships, and women may feel that violence is a normal. </a:t>
            </a:r>
          </a:p>
          <a:p>
            <a:r>
              <a:rPr lang="en-US"/>
              <a:t>Violence is used by men to show and keep their power over women.</a:t>
            </a:r>
          </a:p>
        </p:txBody>
      </p:sp>
    </p:spTree>
    <p:extLst>
      <p:ext uri="{BB962C8B-B14F-4D97-AF65-F5344CB8AC3E}">
        <p14:creationId xmlns:p14="http://schemas.microsoft.com/office/powerpoint/2010/main" val="11673182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B42BA4E-C14C-4B4D-A41D-D23829397402}"/>
              </a:ext>
            </a:extLst>
          </p:cNvPr>
          <p:cNvSpPr>
            <a:spLocks noGrp="1"/>
          </p:cNvSpPr>
          <p:nvPr>
            <p:ph type="sldNum" sz="quarter" idx="4294967295"/>
          </p:nvPr>
        </p:nvSpPr>
        <p:spPr>
          <a:xfrm>
            <a:off x="11533188" y="6689725"/>
            <a:ext cx="655637" cy="179388"/>
          </a:xfrm>
        </p:spPr>
        <p:txBody>
          <a:bodyPr/>
          <a:lstStyle/>
          <a:p>
            <a:pPr>
              <a:defRPr/>
            </a:pPr>
            <a:fld id="{4C0A3798-3E55-40AD-888C-464D28038119}" type="slidenum">
              <a:rPr lang="en-US" smtClean="0"/>
              <a:pPr>
                <a:defRPr/>
              </a:pPr>
              <a:t>9</a:t>
            </a:fld>
            <a:endParaRPr lang="en-US"/>
          </a:p>
        </p:txBody>
      </p:sp>
      <p:sp>
        <p:nvSpPr>
          <p:cNvPr id="5" name="Flowchart: Connector 4">
            <a:extLst>
              <a:ext uri="{FF2B5EF4-FFF2-40B4-BE49-F238E27FC236}">
                <a16:creationId xmlns:a16="http://schemas.microsoft.com/office/drawing/2014/main" id="{71F3B6DE-AB6E-4FEC-B9FD-2CB3472C7D9D}"/>
              </a:ext>
            </a:extLst>
          </p:cNvPr>
          <p:cNvSpPr/>
          <p:nvPr/>
        </p:nvSpPr>
        <p:spPr>
          <a:xfrm>
            <a:off x="4094162" y="1428750"/>
            <a:ext cx="4000500" cy="4000500"/>
          </a:xfrm>
          <a:prstGeom prst="flowChartConnector">
            <a:avLst/>
          </a:prstGeom>
          <a:solidFill>
            <a:schemeClr val="bg1"/>
          </a:solidFill>
          <a:ln w="127000">
            <a:solidFill>
              <a:schemeClr val="accent3"/>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00DA49C7-3366-415D-A645-D02EBEC869E0}"/>
              </a:ext>
            </a:extLst>
          </p:cNvPr>
          <p:cNvSpPr txBox="1">
            <a:spLocks/>
          </p:cNvSpPr>
          <p:nvPr/>
        </p:nvSpPr>
        <p:spPr>
          <a:xfrm>
            <a:off x="4094162" y="2797287"/>
            <a:ext cx="4000500" cy="1263426"/>
          </a:xfrm>
          <a:prstGeom prst="rect">
            <a:avLst/>
          </a:prstGeom>
        </p:spPr>
        <p:txBody>
          <a:bodyPr/>
          <a:lstStyle>
            <a:lvl1pPr algn="l" defTabSz="457200" rtl="0" eaLnBrk="0" fontAlgn="base" hangingPunct="0">
              <a:spcBef>
                <a:spcPct val="0"/>
              </a:spcBef>
              <a:spcAft>
                <a:spcPct val="0"/>
              </a:spcAft>
              <a:defRPr sz="3600" b="1" kern="1200">
                <a:solidFill>
                  <a:schemeClr val="accent5"/>
                </a:solidFill>
                <a:latin typeface="Century Gothic" panose="020B0502020202020204" pitchFamily="34" charset="0"/>
                <a:ea typeface="+mj-ea"/>
                <a:cs typeface="+mj-cs"/>
              </a:defRPr>
            </a:lvl1pPr>
            <a:lvl2pPr algn="l" defTabSz="457200" rtl="0" eaLnBrk="0" fontAlgn="base" hangingPunct="0">
              <a:spcBef>
                <a:spcPct val="0"/>
              </a:spcBef>
              <a:spcAft>
                <a:spcPct val="0"/>
              </a:spcAft>
              <a:defRPr sz="2800" b="1">
                <a:solidFill>
                  <a:srgbClr val="717074"/>
                </a:solidFill>
                <a:latin typeface="Calibri" pitchFamily="34" charset="0"/>
              </a:defRPr>
            </a:lvl2pPr>
            <a:lvl3pPr algn="l" defTabSz="457200" rtl="0" eaLnBrk="0" fontAlgn="base" hangingPunct="0">
              <a:spcBef>
                <a:spcPct val="0"/>
              </a:spcBef>
              <a:spcAft>
                <a:spcPct val="0"/>
              </a:spcAft>
              <a:defRPr sz="2800" b="1">
                <a:solidFill>
                  <a:srgbClr val="717074"/>
                </a:solidFill>
                <a:latin typeface="Calibri" pitchFamily="34" charset="0"/>
              </a:defRPr>
            </a:lvl3pPr>
            <a:lvl4pPr algn="l" defTabSz="457200" rtl="0" eaLnBrk="0" fontAlgn="base" hangingPunct="0">
              <a:spcBef>
                <a:spcPct val="0"/>
              </a:spcBef>
              <a:spcAft>
                <a:spcPct val="0"/>
              </a:spcAft>
              <a:defRPr sz="2800" b="1">
                <a:solidFill>
                  <a:srgbClr val="717074"/>
                </a:solidFill>
                <a:latin typeface="Calibri" pitchFamily="34" charset="0"/>
              </a:defRPr>
            </a:lvl4pPr>
            <a:lvl5pPr algn="l" defTabSz="457200" rtl="0" eaLnBrk="0" fontAlgn="base" hangingPunct="0">
              <a:spcBef>
                <a:spcPct val="0"/>
              </a:spcBef>
              <a:spcAft>
                <a:spcPct val="0"/>
              </a:spcAft>
              <a:defRPr sz="2800" b="1">
                <a:solidFill>
                  <a:srgbClr val="717074"/>
                </a:solidFill>
                <a:latin typeface="Calibri" pitchFamily="34" charset="0"/>
              </a:defRPr>
            </a:lvl5pPr>
            <a:lvl6pPr marL="457200" algn="l" defTabSz="457200" rtl="0" fontAlgn="base">
              <a:spcBef>
                <a:spcPct val="0"/>
              </a:spcBef>
              <a:spcAft>
                <a:spcPct val="0"/>
              </a:spcAft>
              <a:defRPr sz="2800" b="1">
                <a:solidFill>
                  <a:srgbClr val="5C6F7A"/>
                </a:solidFill>
                <a:latin typeface="Calibri" pitchFamily="34" charset="0"/>
              </a:defRPr>
            </a:lvl6pPr>
            <a:lvl7pPr marL="914400" algn="l" defTabSz="457200" rtl="0" fontAlgn="base">
              <a:spcBef>
                <a:spcPct val="0"/>
              </a:spcBef>
              <a:spcAft>
                <a:spcPct val="0"/>
              </a:spcAft>
              <a:defRPr sz="2800" b="1">
                <a:solidFill>
                  <a:srgbClr val="5C6F7A"/>
                </a:solidFill>
                <a:latin typeface="Calibri" pitchFamily="34" charset="0"/>
              </a:defRPr>
            </a:lvl7pPr>
            <a:lvl8pPr marL="1371600" algn="l" defTabSz="457200" rtl="0" fontAlgn="base">
              <a:spcBef>
                <a:spcPct val="0"/>
              </a:spcBef>
              <a:spcAft>
                <a:spcPct val="0"/>
              </a:spcAft>
              <a:defRPr sz="2800" b="1">
                <a:solidFill>
                  <a:srgbClr val="5C6F7A"/>
                </a:solidFill>
                <a:latin typeface="Calibri" pitchFamily="34" charset="0"/>
              </a:defRPr>
            </a:lvl8pPr>
            <a:lvl9pPr marL="1828800" algn="l" defTabSz="457200" rtl="0" fontAlgn="base">
              <a:spcBef>
                <a:spcPct val="0"/>
              </a:spcBef>
              <a:spcAft>
                <a:spcPct val="0"/>
              </a:spcAft>
              <a:defRPr sz="2800" b="1">
                <a:solidFill>
                  <a:srgbClr val="5C6F7A"/>
                </a:solidFill>
                <a:latin typeface="Calibri" pitchFamily="34" charset="0"/>
              </a:defRPr>
            </a:lvl9pPr>
          </a:lstStyle>
          <a:p>
            <a:pPr algn="ctr"/>
            <a:r>
              <a:rPr lang="en-US" dirty="0">
                <a:latin typeface="Arial Rounded MT Bold" panose="020F0704030504030204" pitchFamily="34" charset="0"/>
              </a:rPr>
              <a:t>Training </a:t>
            </a:r>
          </a:p>
          <a:p>
            <a:pPr algn="ctr"/>
            <a:r>
              <a:rPr lang="en-US" dirty="0">
                <a:latin typeface="Arial Rounded MT Bold" panose="020F0704030504030204" pitchFamily="34" charset="0"/>
              </a:rPr>
              <a:t>Introduction</a:t>
            </a:r>
          </a:p>
        </p:txBody>
      </p:sp>
    </p:spTree>
    <p:extLst>
      <p:ext uri="{BB962C8B-B14F-4D97-AF65-F5344CB8AC3E}">
        <p14:creationId xmlns:p14="http://schemas.microsoft.com/office/powerpoint/2010/main" val="1426539743"/>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Key Messages (cont.)</a:t>
            </a:r>
          </a:p>
        </p:txBody>
      </p:sp>
      <p:sp>
        <p:nvSpPr>
          <p:cNvPr id="10" name="Rectangle 9">
            <a:extLst>
              <a:ext uri="{FF2B5EF4-FFF2-40B4-BE49-F238E27FC236}">
                <a16:creationId xmlns:a16="http://schemas.microsoft.com/office/drawing/2014/main" id="{EBB0DF15-3576-4551-9F7D-FAF93C0C58CC}"/>
              </a:ext>
            </a:extLst>
          </p:cNvPr>
          <p:cNvSpPr/>
          <p:nvPr/>
        </p:nvSpPr>
        <p:spPr>
          <a:xfrm>
            <a:off x="1652337" y="1519589"/>
            <a:ext cx="9245173" cy="4736832"/>
          </a:xfrm>
          <a:prstGeom prst="rect">
            <a:avLst/>
          </a:prstGeom>
          <a:solidFill>
            <a:schemeClr val="bg1">
              <a:lumMod val="9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1828800" y="1710278"/>
            <a:ext cx="9358209" cy="545454"/>
          </a:xfrm>
        </p:spPr>
        <p:txBody>
          <a:bodyPr/>
          <a:lstStyle/>
          <a:p>
            <a:pPr marL="0" indent="0">
              <a:buNone/>
            </a:pPr>
            <a:r>
              <a:rPr lang="en-US" b="1" dirty="0">
                <a:solidFill>
                  <a:schemeClr val="accent1">
                    <a:lumMod val="50000"/>
                  </a:schemeClr>
                </a:solidFill>
              </a:rPr>
              <a:t>REMEMBER!</a:t>
            </a:r>
          </a:p>
        </p:txBody>
      </p:sp>
      <p:sp>
        <p:nvSpPr>
          <p:cNvPr id="6" name="TextBox 5">
            <a:extLst>
              <a:ext uri="{FF2B5EF4-FFF2-40B4-BE49-F238E27FC236}">
                <a16:creationId xmlns:a16="http://schemas.microsoft.com/office/drawing/2014/main" id="{940086F3-DF3C-4F28-A68D-000F8F0F781D}"/>
              </a:ext>
            </a:extLst>
          </p:cNvPr>
          <p:cNvSpPr txBox="1"/>
          <p:nvPr/>
        </p:nvSpPr>
        <p:spPr>
          <a:xfrm>
            <a:off x="2069432" y="2361925"/>
            <a:ext cx="8464894" cy="1446550"/>
          </a:xfrm>
          <a:prstGeom prst="rect">
            <a:avLst/>
          </a:prstGeom>
          <a:noFill/>
        </p:spPr>
        <p:txBody>
          <a:bodyPr wrap="square" rtlCol="0">
            <a:spAutoFit/>
          </a:bodyPr>
          <a:lstStyle/>
          <a:p>
            <a:r>
              <a:rPr lang="en-US" sz="2200" b="1" dirty="0">
                <a:solidFill>
                  <a:schemeClr val="accent2">
                    <a:lumMod val="50000"/>
                  </a:schemeClr>
                </a:solidFill>
                <a:latin typeface="+mn-lt"/>
              </a:rPr>
              <a:t>Women are never to blame for the violence perpetrated against them. Men make a choice to use violence. We know this is true because many men choose not to be violent, and men who are violent in relationships choose not to be violent at work or in other spaces of their lives.</a:t>
            </a:r>
          </a:p>
        </p:txBody>
      </p:sp>
      <p:sp>
        <p:nvSpPr>
          <p:cNvPr id="7" name="TextBox 6">
            <a:extLst>
              <a:ext uri="{FF2B5EF4-FFF2-40B4-BE49-F238E27FC236}">
                <a16:creationId xmlns:a16="http://schemas.microsoft.com/office/drawing/2014/main" id="{C7C24D2B-568A-4B92-9CBF-71C931D73B9A}"/>
              </a:ext>
            </a:extLst>
          </p:cNvPr>
          <p:cNvSpPr txBox="1"/>
          <p:nvPr/>
        </p:nvSpPr>
        <p:spPr>
          <a:xfrm>
            <a:off x="2069432" y="4020232"/>
            <a:ext cx="8030211" cy="430887"/>
          </a:xfrm>
          <a:prstGeom prst="rect">
            <a:avLst/>
          </a:prstGeom>
          <a:noFill/>
        </p:spPr>
        <p:txBody>
          <a:bodyPr wrap="square" rtlCol="0">
            <a:spAutoFit/>
          </a:bodyPr>
          <a:lstStyle/>
          <a:p>
            <a:r>
              <a:rPr lang="en-US" sz="2200" b="1" dirty="0">
                <a:solidFill>
                  <a:schemeClr val="accent3">
                    <a:lumMod val="50000"/>
                  </a:schemeClr>
                </a:solidFill>
                <a:latin typeface="+mn-lt"/>
              </a:rPr>
              <a:t>Everybody has the right to live a life free from violence.</a:t>
            </a:r>
          </a:p>
        </p:txBody>
      </p:sp>
      <p:sp>
        <p:nvSpPr>
          <p:cNvPr id="8" name="TextBox 7">
            <a:extLst>
              <a:ext uri="{FF2B5EF4-FFF2-40B4-BE49-F238E27FC236}">
                <a16:creationId xmlns:a16="http://schemas.microsoft.com/office/drawing/2014/main" id="{F72FD7A2-70AA-498E-AB97-4CF284824EC6}"/>
              </a:ext>
            </a:extLst>
          </p:cNvPr>
          <p:cNvSpPr txBox="1"/>
          <p:nvPr/>
        </p:nvSpPr>
        <p:spPr>
          <a:xfrm>
            <a:off x="2069432" y="4663506"/>
            <a:ext cx="8325852" cy="769441"/>
          </a:xfrm>
          <a:prstGeom prst="rect">
            <a:avLst/>
          </a:prstGeom>
          <a:noFill/>
        </p:spPr>
        <p:txBody>
          <a:bodyPr wrap="square" rtlCol="0">
            <a:spAutoFit/>
          </a:bodyPr>
          <a:lstStyle/>
          <a:p>
            <a:r>
              <a:rPr lang="en-US" sz="2200" b="1" dirty="0">
                <a:solidFill>
                  <a:srgbClr val="F37421"/>
                </a:solidFill>
                <a:latin typeface="+mn-lt"/>
              </a:rPr>
              <a:t>Gender inequality and violence make it harder for AGYW to protect themselves from HIV.</a:t>
            </a:r>
          </a:p>
        </p:txBody>
      </p:sp>
      <p:sp>
        <p:nvSpPr>
          <p:cNvPr id="9" name="TextBox 8">
            <a:extLst>
              <a:ext uri="{FF2B5EF4-FFF2-40B4-BE49-F238E27FC236}">
                <a16:creationId xmlns:a16="http://schemas.microsoft.com/office/drawing/2014/main" id="{0F2A9DAE-BF32-48B6-98F1-8A8FFDE708C5}"/>
              </a:ext>
            </a:extLst>
          </p:cNvPr>
          <p:cNvSpPr txBox="1"/>
          <p:nvPr/>
        </p:nvSpPr>
        <p:spPr>
          <a:xfrm>
            <a:off x="2069432" y="5645334"/>
            <a:ext cx="8631841" cy="430887"/>
          </a:xfrm>
          <a:prstGeom prst="rect">
            <a:avLst/>
          </a:prstGeom>
          <a:noFill/>
        </p:spPr>
        <p:txBody>
          <a:bodyPr wrap="square" rtlCol="0">
            <a:spAutoFit/>
          </a:bodyPr>
          <a:lstStyle/>
          <a:p>
            <a:r>
              <a:rPr lang="en-US" sz="2200" b="1">
                <a:solidFill>
                  <a:srgbClr val="CC0066"/>
                </a:solidFill>
                <a:latin typeface="+mn-lt"/>
              </a:rPr>
              <a:t>Oral PrEP is an additional way for AGYW to protect themselves from HIV.</a:t>
            </a:r>
          </a:p>
        </p:txBody>
      </p:sp>
    </p:spTree>
    <p:extLst>
      <p:ext uri="{BB962C8B-B14F-4D97-AF65-F5344CB8AC3E}">
        <p14:creationId xmlns:p14="http://schemas.microsoft.com/office/powerpoint/2010/main" val="1061300151"/>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0BE4CDB-75DF-48A2-8E74-A7894CBBC9E9}"/>
              </a:ext>
            </a:extLst>
          </p:cNvPr>
          <p:cNvSpPr>
            <a:spLocks noGrp="1"/>
          </p:cNvSpPr>
          <p:nvPr>
            <p:ph type="sldNum" sz="quarter" idx="12"/>
          </p:nvPr>
        </p:nvSpPr>
        <p:spPr/>
        <p:txBody>
          <a:bodyPr/>
          <a:lstStyle/>
          <a:p>
            <a:fld id="{090E803F-8A7C-4268-B9C8-6DA3A5BEE2D8}" type="slidenum">
              <a:rPr lang="en-US" smtClean="0"/>
              <a:t>91</a:t>
            </a:fld>
            <a:endParaRPr lang="en-US"/>
          </a:p>
        </p:txBody>
      </p:sp>
      <p:sp>
        <p:nvSpPr>
          <p:cNvPr id="5" name="Rectangle 4">
            <a:extLst>
              <a:ext uri="{FF2B5EF4-FFF2-40B4-BE49-F238E27FC236}">
                <a16:creationId xmlns:a16="http://schemas.microsoft.com/office/drawing/2014/main" id="{3F972C0E-7D45-4F15-9DED-880235DC73C8}"/>
              </a:ext>
            </a:extLst>
          </p:cNvPr>
          <p:cNvSpPr/>
          <p:nvPr/>
        </p:nvSpPr>
        <p:spPr>
          <a:xfrm>
            <a:off x="-1" y="0"/>
            <a:ext cx="12188826" cy="6869113"/>
          </a:xfrm>
          <a:prstGeom prst="rect">
            <a:avLst/>
          </a:prstGeom>
          <a:solidFill>
            <a:schemeClr val="accent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CE05409-BB6E-4816-A3F6-CE964CA071C5}"/>
              </a:ext>
            </a:extLst>
          </p:cNvPr>
          <p:cNvSpPr>
            <a:spLocks noGrp="1"/>
          </p:cNvSpPr>
          <p:nvPr>
            <p:ph type="title"/>
          </p:nvPr>
        </p:nvSpPr>
        <p:spPr>
          <a:xfrm>
            <a:off x="3411006" y="2606907"/>
            <a:ext cx="5366811" cy="1644186"/>
          </a:xfrm>
          <a:solidFill>
            <a:schemeClr val="bg1"/>
          </a:solidFill>
          <a:ln w="76200">
            <a:solidFill>
              <a:schemeClr val="accent3"/>
            </a:solidFill>
          </a:ln>
        </p:spPr>
        <p:txBody>
          <a:bodyPr/>
          <a:lstStyle/>
          <a:p>
            <a:pPr algn="ctr"/>
            <a:r>
              <a:rPr lang="en-US">
                <a:solidFill>
                  <a:schemeClr val="tx1"/>
                </a:solidFill>
              </a:rPr>
              <a:t>BREAK</a:t>
            </a:r>
          </a:p>
        </p:txBody>
      </p:sp>
    </p:spTree>
    <p:extLst>
      <p:ext uri="{BB962C8B-B14F-4D97-AF65-F5344CB8AC3E}">
        <p14:creationId xmlns:p14="http://schemas.microsoft.com/office/powerpoint/2010/main" val="39255790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B42BA4E-C14C-4B4D-A41D-D23829397402}"/>
              </a:ext>
            </a:extLst>
          </p:cNvPr>
          <p:cNvSpPr>
            <a:spLocks noGrp="1"/>
          </p:cNvSpPr>
          <p:nvPr>
            <p:ph type="sldNum" sz="quarter" idx="4294967295"/>
          </p:nvPr>
        </p:nvSpPr>
        <p:spPr>
          <a:xfrm>
            <a:off x="11533188" y="6689725"/>
            <a:ext cx="655637" cy="179388"/>
          </a:xfrm>
        </p:spPr>
        <p:txBody>
          <a:bodyPr/>
          <a:lstStyle/>
          <a:p>
            <a:pPr>
              <a:defRPr/>
            </a:pPr>
            <a:fld id="{4C0A3798-3E55-40AD-888C-464D28038119}" type="slidenum">
              <a:rPr lang="en-US" smtClean="0"/>
              <a:pPr>
                <a:defRPr/>
              </a:pPr>
              <a:t>92</a:t>
            </a:fld>
            <a:endParaRPr lang="en-US"/>
          </a:p>
        </p:txBody>
      </p:sp>
      <p:sp>
        <p:nvSpPr>
          <p:cNvPr id="5" name="Flowchart: Connector 4">
            <a:extLst>
              <a:ext uri="{FF2B5EF4-FFF2-40B4-BE49-F238E27FC236}">
                <a16:creationId xmlns:a16="http://schemas.microsoft.com/office/drawing/2014/main" id="{71F3B6DE-AB6E-4FEC-B9FD-2CB3472C7D9D}"/>
              </a:ext>
            </a:extLst>
          </p:cNvPr>
          <p:cNvSpPr/>
          <p:nvPr/>
        </p:nvSpPr>
        <p:spPr>
          <a:xfrm>
            <a:off x="4094162" y="1428750"/>
            <a:ext cx="4000500" cy="4000500"/>
          </a:xfrm>
          <a:prstGeom prst="flowChartConnector">
            <a:avLst/>
          </a:prstGeom>
          <a:solidFill>
            <a:schemeClr val="bg1"/>
          </a:solidFill>
          <a:ln w="127000">
            <a:solidFill>
              <a:schemeClr val="accent3"/>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00DA49C7-3366-415D-A645-D02EBEC869E0}"/>
              </a:ext>
            </a:extLst>
          </p:cNvPr>
          <p:cNvSpPr txBox="1">
            <a:spLocks/>
          </p:cNvSpPr>
          <p:nvPr/>
        </p:nvSpPr>
        <p:spPr>
          <a:xfrm>
            <a:off x="4094162" y="2564652"/>
            <a:ext cx="4000500" cy="1728695"/>
          </a:xfrm>
          <a:prstGeom prst="rect">
            <a:avLst/>
          </a:prstGeom>
        </p:spPr>
        <p:txBody>
          <a:bodyPr/>
          <a:lstStyle>
            <a:lvl1pPr algn="l" defTabSz="457200" rtl="0" eaLnBrk="0" fontAlgn="base" hangingPunct="0">
              <a:spcBef>
                <a:spcPct val="0"/>
              </a:spcBef>
              <a:spcAft>
                <a:spcPct val="0"/>
              </a:spcAft>
              <a:defRPr sz="3600" b="1" kern="1200">
                <a:solidFill>
                  <a:schemeClr val="accent5"/>
                </a:solidFill>
                <a:latin typeface="Century Gothic" panose="020B0502020202020204" pitchFamily="34" charset="0"/>
                <a:ea typeface="+mj-ea"/>
                <a:cs typeface="+mj-cs"/>
              </a:defRPr>
            </a:lvl1pPr>
            <a:lvl2pPr algn="l" defTabSz="457200" rtl="0" eaLnBrk="0" fontAlgn="base" hangingPunct="0">
              <a:spcBef>
                <a:spcPct val="0"/>
              </a:spcBef>
              <a:spcAft>
                <a:spcPct val="0"/>
              </a:spcAft>
              <a:defRPr sz="2800" b="1">
                <a:solidFill>
                  <a:srgbClr val="717074"/>
                </a:solidFill>
                <a:latin typeface="Calibri" pitchFamily="34" charset="0"/>
              </a:defRPr>
            </a:lvl2pPr>
            <a:lvl3pPr algn="l" defTabSz="457200" rtl="0" eaLnBrk="0" fontAlgn="base" hangingPunct="0">
              <a:spcBef>
                <a:spcPct val="0"/>
              </a:spcBef>
              <a:spcAft>
                <a:spcPct val="0"/>
              </a:spcAft>
              <a:defRPr sz="2800" b="1">
                <a:solidFill>
                  <a:srgbClr val="717074"/>
                </a:solidFill>
                <a:latin typeface="Calibri" pitchFamily="34" charset="0"/>
              </a:defRPr>
            </a:lvl3pPr>
            <a:lvl4pPr algn="l" defTabSz="457200" rtl="0" eaLnBrk="0" fontAlgn="base" hangingPunct="0">
              <a:spcBef>
                <a:spcPct val="0"/>
              </a:spcBef>
              <a:spcAft>
                <a:spcPct val="0"/>
              </a:spcAft>
              <a:defRPr sz="2800" b="1">
                <a:solidFill>
                  <a:srgbClr val="717074"/>
                </a:solidFill>
                <a:latin typeface="Calibri" pitchFamily="34" charset="0"/>
              </a:defRPr>
            </a:lvl4pPr>
            <a:lvl5pPr algn="l" defTabSz="457200" rtl="0" eaLnBrk="0" fontAlgn="base" hangingPunct="0">
              <a:spcBef>
                <a:spcPct val="0"/>
              </a:spcBef>
              <a:spcAft>
                <a:spcPct val="0"/>
              </a:spcAft>
              <a:defRPr sz="2800" b="1">
                <a:solidFill>
                  <a:srgbClr val="717074"/>
                </a:solidFill>
                <a:latin typeface="Calibri" pitchFamily="34" charset="0"/>
              </a:defRPr>
            </a:lvl5pPr>
            <a:lvl6pPr marL="457200" algn="l" defTabSz="457200" rtl="0" fontAlgn="base">
              <a:spcBef>
                <a:spcPct val="0"/>
              </a:spcBef>
              <a:spcAft>
                <a:spcPct val="0"/>
              </a:spcAft>
              <a:defRPr sz="2800" b="1">
                <a:solidFill>
                  <a:srgbClr val="5C6F7A"/>
                </a:solidFill>
                <a:latin typeface="Calibri" pitchFamily="34" charset="0"/>
              </a:defRPr>
            </a:lvl6pPr>
            <a:lvl7pPr marL="914400" algn="l" defTabSz="457200" rtl="0" fontAlgn="base">
              <a:spcBef>
                <a:spcPct val="0"/>
              </a:spcBef>
              <a:spcAft>
                <a:spcPct val="0"/>
              </a:spcAft>
              <a:defRPr sz="2800" b="1">
                <a:solidFill>
                  <a:srgbClr val="5C6F7A"/>
                </a:solidFill>
                <a:latin typeface="Calibri" pitchFamily="34" charset="0"/>
              </a:defRPr>
            </a:lvl7pPr>
            <a:lvl8pPr marL="1371600" algn="l" defTabSz="457200" rtl="0" fontAlgn="base">
              <a:spcBef>
                <a:spcPct val="0"/>
              </a:spcBef>
              <a:spcAft>
                <a:spcPct val="0"/>
              </a:spcAft>
              <a:defRPr sz="2800" b="1">
                <a:solidFill>
                  <a:srgbClr val="5C6F7A"/>
                </a:solidFill>
                <a:latin typeface="Calibri" pitchFamily="34" charset="0"/>
              </a:defRPr>
            </a:lvl8pPr>
            <a:lvl9pPr marL="1828800" algn="l" defTabSz="457200" rtl="0" fontAlgn="base">
              <a:spcBef>
                <a:spcPct val="0"/>
              </a:spcBef>
              <a:spcAft>
                <a:spcPct val="0"/>
              </a:spcAft>
              <a:defRPr sz="2800" b="1">
                <a:solidFill>
                  <a:srgbClr val="5C6F7A"/>
                </a:solidFill>
                <a:latin typeface="Calibri" pitchFamily="34" charset="0"/>
              </a:defRPr>
            </a:lvl9pPr>
          </a:lstStyle>
          <a:p>
            <a:pPr algn="ctr"/>
            <a:r>
              <a:rPr lang="en-US">
                <a:latin typeface="Arial Rounded MT Bold" panose="020F0704030504030204" pitchFamily="34" charset="0"/>
              </a:rPr>
              <a:t>Responding </a:t>
            </a:r>
            <a:br>
              <a:rPr lang="en-US">
                <a:latin typeface="Arial Rounded MT Bold" panose="020F0704030504030204" pitchFamily="34" charset="0"/>
              </a:rPr>
            </a:br>
            <a:r>
              <a:rPr lang="en-US">
                <a:latin typeface="Arial Rounded MT Bold" panose="020F0704030504030204" pitchFamily="34" charset="0"/>
              </a:rPr>
              <a:t>to Disclosures </a:t>
            </a:r>
            <a:br>
              <a:rPr lang="en-US">
                <a:latin typeface="Arial Rounded MT Bold" panose="020F0704030504030204" pitchFamily="34" charset="0"/>
              </a:rPr>
            </a:br>
            <a:r>
              <a:rPr lang="en-US">
                <a:latin typeface="Arial Rounded MT Bold" panose="020F0704030504030204" pitchFamily="34" charset="0"/>
              </a:rPr>
              <a:t>of Violence</a:t>
            </a:r>
          </a:p>
        </p:txBody>
      </p:sp>
    </p:spTree>
    <p:extLst>
      <p:ext uri="{BB962C8B-B14F-4D97-AF65-F5344CB8AC3E}">
        <p14:creationId xmlns:p14="http://schemas.microsoft.com/office/powerpoint/2010/main" val="3960518350"/>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39300" y="362886"/>
            <a:ext cx="9719249" cy="1077322"/>
          </a:xfrm>
        </p:spPr>
        <p:txBody>
          <a:bodyPr/>
          <a:lstStyle/>
          <a:p>
            <a:r>
              <a:rPr lang="en-US"/>
              <a:t>What does it mean to disclose violence?</a:t>
            </a:r>
          </a:p>
        </p:txBody>
      </p:sp>
      <p:sp>
        <p:nvSpPr>
          <p:cNvPr id="3" name="Content Placeholder 2"/>
          <p:cNvSpPr>
            <a:spLocks noGrp="1"/>
          </p:cNvSpPr>
          <p:nvPr>
            <p:ph idx="1"/>
          </p:nvPr>
        </p:nvSpPr>
        <p:spPr>
          <a:xfrm>
            <a:off x="1539302" y="1519588"/>
            <a:ext cx="8671498" cy="4445370"/>
          </a:xfrm>
        </p:spPr>
        <p:txBody>
          <a:bodyPr/>
          <a:lstStyle/>
          <a:p>
            <a:r>
              <a:rPr lang="en-US" dirty="0"/>
              <a:t>Violence may have happened recently, in the past, or be ongoing. While some may directly disclose experiences and ask for help, others might disclose violence indirectly by:</a:t>
            </a:r>
          </a:p>
          <a:p>
            <a:pPr lvl="1"/>
            <a:r>
              <a:rPr lang="en-US" dirty="0"/>
              <a:t>Becoming emotional during conversations about violence.</a:t>
            </a:r>
          </a:p>
          <a:p>
            <a:pPr lvl="1"/>
            <a:r>
              <a:rPr lang="en-US" dirty="0"/>
              <a:t>Making comments that suggest they want </a:t>
            </a:r>
            <a:br>
              <a:rPr lang="en-US" dirty="0"/>
            </a:br>
            <a:r>
              <a:rPr lang="en-US" dirty="0"/>
              <a:t>to talk without directly asking for help.</a:t>
            </a:r>
          </a:p>
          <a:p>
            <a:pPr lvl="1"/>
            <a:r>
              <a:rPr lang="en-US" dirty="0"/>
              <a:t>Using hypotheticals to ask for advice.</a:t>
            </a:r>
          </a:p>
          <a:p>
            <a:pPr lvl="1"/>
            <a:r>
              <a:rPr lang="en-US" dirty="0"/>
              <a:t>Asking for advice on behalf of a friend.</a:t>
            </a:r>
          </a:p>
        </p:txBody>
      </p:sp>
      <p:pic>
        <p:nvPicPr>
          <p:cNvPr id="4" name="Picture 3"/>
          <p:cNvPicPr>
            <a:picLocks noChangeAspect="1"/>
          </p:cNvPicPr>
          <p:nvPr/>
        </p:nvPicPr>
        <p:blipFill rotWithShape="1">
          <a:blip r:embed="rId2">
            <a:duotone>
              <a:schemeClr val="accent6">
                <a:shade val="45000"/>
                <a:satMod val="135000"/>
              </a:schemeClr>
              <a:prstClr val="white"/>
            </a:duotone>
          </a:blip>
          <a:srcRect l="-82" r="95178"/>
          <a:stretch/>
        </p:blipFill>
        <p:spPr>
          <a:xfrm>
            <a:off x="-16042" y="0"/>
            <a:ext cx="601562" cy="6994358"/>
          </a:xfrm>
          <a:prstGeom prst="rect">
            <a:avLst/>
          </a:prstGeom>
        </p:spPr>
      </p:pic>
      <p:pic>
        <p:nvPicPr>
          <p:cNvPr id="8" name="Picture 7">
            <a:extLst>
              <a:ext uri="{FF2B5EF4-FFF2-40B4-BE49-F238E27FC236}">
                <a16:creationId xmlns:a16="http://schemas.microsoft.com/office/drawing/2014/main" id="{5C2E7099-E01B-4D9D-988B-8E321C1E9F11}"/>
              </a:ext>
            </a:extLst>
          </p:cNvPr>
          <p:cNvPicPr>
            <a:picLocks noChangeAspect="1"/>
          </p:cNvPicPr>
          <p:nvPr/>
        </p:nvPicPr>
        <p:blipFill>
          <a:blip r:embed="rId3"/>
          <a:stretch>
            <a:fillRect/>
          </a:stretch>
        </p:blipFill>
        <p:spPr>
          <a:xfrm>
            <a:off x="10126493" y="1938160"/>
            <a:ext cx="689589" cy="914400"/>
          </a:xfrm>
          <a:prstGeom prst="rect">
            <a:avLst/>
          </a:prstGeom>
        </p:spPr>
      </p:pic>
      <p:sp>
        <p:nvSpPr>
          <p:cNvPr id="9" name="Content Placeholder 2">
            <a:extLst>
              <a:ext uri="{FF2B5EF4-FFF2-40B4-BE49-F238E27FC236}">
                <a16:creationId xmlns:a16="http://schemas.microsoft.com/office/drawing/2014/main" id="{2F89FA81-AC7B-405B-809A-6D2C2D8C4416}"/>
              </a:ext>
            </a:extLst>
          </p:cNvPr>
          <p:cNvSpPr txBox="1">
            <a:spLocks/>
          </p:cNvSpPr>
          <p:nvPr/>
        </p:nvSpPr>
        <p:spPr bwMode="auto">
          <a:xfrm>
            <a:off x="9532163" y="3044480"/>
            <a:ext cx="1878250" cy="3251649"/>
          </a:xfrm>
          <a:prstGeom prst="rect">
            <a:avLst/>
          </a:prstGeom>
          <a:solidFill>
            <a:schemeClr val="bg1">
              <a:lumMod val="95000"/>
            </a:schemeClr>
          </a:solidFill>
          <a:ln>
            <a:solidFill>
              <a:schemeClr val="tx1"/>
            </a:solid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lvl1pPr marL="342900" indent="-342900" algn="l" defTabSz="457200" rtl="0" eaLnBrk="0" fontAlgn="base" hangingPunct="0">
              <a:spcBef>
                <a:spcPct val="20000"/>
              </a:spcBef>
              <a:spcAft>
                <a:spcPct val="0"/>
              </a:spcAft>
              <a:buClr>
                <a:srgbClr val="309FCD"/>
              </a:buClr>
              <a:buFont typeface="Arial" panose="020B0604020202020204" pitchFamily="34" charset="0"/>
              <a:buChar char="•"/>
              <a:defRPr sz="2800" kern="1200">
                <a:solidFill>
                  <a:schemeClr val="tx2"/>
                </a:solidFill>
                <a:latin typeface="Century Gothic" panose="020B0502020202020204" pitchFamily="34" charset="0"/>
                <a:ea typeface="+mn-ea"/>
                <a:cs typeface="+mn-cs"/>
              </a:defRPr>
            </a:lvl1pPr>
            <a:lvl2pPr marL="742950" indent="-285750" algn="l" defTabSz="457200" rtl="0" eaLnBrk="0" fontAlgn="base" hangingPunct="0">
              <a:spcBef>
                <a:spcPct val="20000"/>
              </a:spcBef>
              <a:spcAft>
                <a:spcPct val="0"/>
              </a:spcAft>
              <a:buClr>
                <a:srgbClr val="309FCD"/>
              </a:buClr>
              <a:buFont typeface="Arial" panose="020B0604020202020204" pitchFamily="34" charset="0"/>
              <a:buChar char="–"/>
              <a:defRPr sz="2600" kern="1200">
                <a:solidFill>
                  <a:schemeClr val="tx2"/>
                </a:solidFill>
                <a:latin typeface="Century Gothic" panose="020B0502020202020204" pitchFamily="34" charset="0"/>
                <a:ea typeface="+mn-ea"/>
                <a:cs typeface="+mn-cs"/>
              </a:defRPr>
            </a:lvl2pPr>
            <a:lvl3pPr marL="1143000" indent="-228600" algn="l" defTabSz="457200" rtl="0" eaLnBrk="0" fontAlgn="base" hangingPunct="0">
              <a:spcBef>
                <a:spcPct val="20000"/>
              </a:spcBef>
              <a:spcAft>
                <a:spcPct val="0"/>
              </a:spcAft>
              <a:buClr>
                <a:srgbClr val="309FCD"/>
              </a:buClr>
              <a:buFont typeface="Arial" panose="020B0604020202020204" pitchFamily="34" charset="0"/>
              <a:buChar char="•"/>
              <a:defRPr sz="2400" kern="1200">
                <a:solidFill>
                  <a:schemeClr val="tx2"/>
                </a:solidFill>
                <a:latin typeface="Century Gothic" panose="020B0502020202020204" pitchFamily="34" charset="0"/>
                <a:ea typeface="+mn-ea"/>
                <a:cs typeface="+mn-cs"/>
              </a:defRPr>
            </a:lvl3pPr>
            <a:lvl4pPr marL="1600200" indent="-228600" algn="l" defTabSz="457200" rtl="0" eaLnBrk="0" fontAlgn="base" hangingPunct="0">
              <a:spcBef>
                <a:spcPct val="20000"/>
              </a:spcBef>
              <a:spcAft>
                <a:spcPct val="0"/>
              </a:spcAft>
              <a:buClr>
                <a:srgbClr val="309FCD"/>
              </a:buClr>
              <a:buFont typeface="Arial" panose="020B0604020202020204" pitchFamily="34" charset="0"/>
              <a:buChar char="–"/>
              <a:defRPr sz="2200" kern="1200">
                <a:solidFill>
                  <a:schemeClr val="tx2"/>
                </a:solidFill>
                <a:latin typeface="Century Gothic" panose="020B0502020202020204" pitchFamily="34" charset="0"/>
                <a:ea typeface="+mn-ea"/>
                <a:cs typeface="+mn-cs"/>
              </a:defRPr>
            </a:lvl4pPr>
            <a:lvl5pPr marL="2057400" indent="-228600" algn="l" defTabSz="457200" rtl="0" eaLnBrk="0" fontAlgn="base" hangingPunct="0">
              <a:spcBef>
                <a:spcPct val="20000"/>
              </a:spcBef>
              <a:spcAft>
                <a:spcPct val="0"/>
              </a:spcAft>
              <a:buClr>
                <a:srgbClr val="309FCD"/>
              </a:buClr>
              <a:buFont typeface="Arial" panose="020B0604020202020204" pitchFamily="34" charset="0"/>
              <a:buChar char="•"/>
              <a:defRPr kern="1200">
                <a:solidFill>
                  <a:schemeClr val="tx2"/>
                </a:solidFill>
                <a:latin typeface="Century Gothic" panose="020B0502020202020204" pitchFamily="34"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000" b="1" dirty="0">
                <a:solidFill>
                  <a:schemeClr val="accent1">
                    <a:lumMod val="50000"/>
                  </a:schemeClr>
                </a:solidFill>
              </a:rPr>
              <a:t>Disclosure</a:t>
            </a:r>
            <a:r>
              <a:rPr lang="en-US" sz="2000" dirty="0">
                <a:solidFill>
                  <a:schemeClr val="accent1">
                    <a:lumMod val="50000"/>
                  </a:schemeClr>
                </a:solidFill>
              </a:rPr>
              <a:t>, in this context, is when someone reveals that they have experienced or are experiencing violence.</a:t>
            </a:r>
          </a:p>
        </p:txBody>
      </p:sp>
    </p:spTree>
    <p:extLst>
      <p:ext uri="{BB962C8B-B14F-4D97-AF65-F5344CB8AC3E}">
        <p14:creationId xmlns:p14="http://schemas.microsoft.com/office/powerpoint/2010/main" val="2433926405"/>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39300" y="362886"/>
            <a:ext cx="8804849" cy="1077322"/>
          </a:xfrm>
        </p:spPr>
        <p:txBody>
          <a:bodyPr/>
          <a:lstStyle/>
          <a:p>
            <a:r>
              <a:rPr lang="en-US"/>
              <a:t>Supporting Ambassadors’ Response</a:t>
            </a:r>
          </a:p>
        </p:txBody>
      </p:sp>
      <p:sp>
        <p:nvSpPr>
          <p:cNvPr id="3" name="Content Placeholder 2"/>
          <p:cNvSpPr>
            <a:spLocks noGrp="1"/>
          </p:cNvSpPr>
          <p:nvPr>
            <p:ph idx="1"/>
          </p:nvPr>
        </p:nvSpPr>
        <p:spPr>
          <a:xfrm>
            <a:off x="1539302" y="1519588"/>
            <a:ext cx="6770509" cy="4445370"/>
          </a:xfrm>
        </p:spPr>
        <p:txBody>
          <a:bodyPr/>
          <a:lstStyle/>
          <a:p>
            <a:r>
              <a:rPr lang="en-US"/>
              <a:t>The CARE response was developed to guide Ambassadors to respond to disclosures of violence from their peers.</a:t>
            </a:r>
          </a:p>
          <a:p>
            <a:pPr lvl="1"/>
            <a:r>
              <a:rPr lang="en-US"/>
              <a:t>It is based on the internationally recognized survivor-centered approach for working with</a:t>
            </a:r>
            <a:br>
              <a:rPr lang="en-US"/>
            </a:br>
            <a:r>
              <a:rPr lang="en-US"/>
              <a:t>survivors of violence.</a:t>
            </a:r>
          </a:p>
        </p:txBody>
      </p:sp>
      <p:pic>
        <p:nvPicPr>
          <p:cNvPr id="4" name="Picture 3"/>
          <p:cNvPicPr>
            <a:picLocks noChangeAspect="1"/>
          </p:cNvPicPr>
          <p:nvPr/>
        </p:nvPicPr>
        <p:blipFill rotWithShape="1">
          <a:blip r:embed="rId2">
            <a:duotone>
              <a:schemeClr val="accent6">
                <a:shade val="45000"/>
                <a:satMod val="135000"/>
              </a:schemeClr>
              <a:prstClr val="white"/>
            </a:duotone>
          </a:blip>
          <a:srcRect l="-82" r="95178"/>
          <a:stretch/>
        </p:blipFill>
        <p:spPr>
          <a:xfrm>
            <a:off x="-16042" y="0"/>
            <a:ext cx="601562" cy="6994358"/>
          </a:xfrm>
          <a:prstGeom prst="rect">
            <a:avLst/>
          </a:prstGeom>
        </p:spPr>
      </p:pic>
      <p:pic>
        <p:nvPicPr>
          <p:cNvPr id="5" name="Picture 4">
            <a:extLst>
              <a:ext uri="{FF2B5EF4-FFF2-40B4-BE49-F238E27FC236}">
                <a16:creationId xmlns:a16="http://schemas.microsoft.com/office/drawing/2014/main" id="{DBEEE746-6722-4A82-B38C-6D9873714F43}"/>
              </a:ext>
            </a:extLst>
          </p:cNvPr>
          <p:cNvPicPr>
            <a:picLocks noChangeAspect="1"/>
          </p:cNvPicPr>
          <p:nvPr/>
        </p:nvPicPr>
        <p:blipFill>
          <a:blip r:embed="rId3"/>
          <a:stretch>
            <a:fillRect/>
          </a:stretch>
        </p:blipFill>
        <p:spPr>
          <a:xfrm>
            <a:off x="8585620" y="2579072"/>
            <a:ext cx="2377320" cy="3397918"/>
          </a:xfrm>
          <a:prstGeom prst="rect">
            <a:avLst/>
          </a:prstGeom>
          <a:ln>
            <a:solidFill>
              <a:schemeClr val="tx1"/>
            </a:solidFill>
          </a:ln>
        </p:spPr>
      </p:pic>
    </p:spTree>
    <p:extLst>
      <p:ext uri="{BB962C8B-B14F-4D97-AF65-F5344CB8AC3E}">
        <p14:creationId xmlns:p14="http://schemas.microsoft.com/office/powerpoint/2010/main" val="3846692271"/>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39300" y="362886"/>
            <a:ext cx="8804849" cy="1077322"/>
          </a:xfrm>
        </p:spPr>
        <p:txBody>
          <a:bodyPr/>
          <a:lstStyle/>
          <a:p>
            <a:r>
              <a:rPr lang="en-US"/>
              <a:t>Survivor-Centered Approach</a:t>
            </a:r>
          </a:p>
        </p:txBody>
      </p:sp>
      <p:sp>
        <p:nvSpPr>
          <p:cNvPr id="3" name="Content Placeholder 2"/>
          <p:cNvSpPr>
            <a:spLocks noGrp="1"/>
          </p:cNvSpPr>
          <p:nvPr>
            <p:ph idx="1"/>
          </p:nvPr>
        </p:nvSpPr>
        <p:spPr/>
        <p:txBody>
          <a:bodyPr/>
          <a:lstStyle/>
          <a:p>
            <a:r>
              <a:rPr lang="en-US" dirty="0"/>
              <a:t>The survivor-centered approach recognizes that survivors have the right to:</a:t>
            </a:r>
          </a:p>
        </p:txBody>
      </p:sp>
      <p:pic>
        <p:nvPicPr>
          <p:cNvPr id="4" name="Picture 3"/>
          <p:cNvPicPr>
            <a:picLocks noChangeAspect="1"/>
          </p:cNvPicPr>
          <p:nvPr/>
        </p:nvPicPr>
        <p:blipFill rotWithShape="1">
          <a:blip r:embed="rId3">
            <a:duotone>
              <a:schemeClr val="accent6">
                <a:shade val="45000"/>
                <a:satMod val="135000"/>
              </a:schemeClr>
              <a:prstClr val="white"/>
            </a:duotone>
          </a:blip>
          <a:srcRect l="-82" r="95178"/>
          <a:stretch/>
        </p:blipFill>
        <p:spPr>
          <a:xfrm>
            <a:off x="-16042" y="0"/>
            <a:ext cx="601562" cy="6994358"/>
          </a:xfrm>
          <a:prstGeom prst="rect">
            <a:avLst/>
          </a:prstGeom>
        </p:spPr>
      </p:pic>
      <p:sp>
        <p:nvSpPr>
          <p:cNvPr id="5" name="TextBox 4">
            <a:extLst>
              <a:ext uri="{FF2B5EF4-FFF2-40B4-BE49-F238E27FC236}">
                <a16:creationId xmlns:a16="http://schemas.microsoft.com/office/drawing/2014/main" id="{0527154D-E39E-4CC1-BD4D-1D99988CED72}"/>
              </a:ext>
            </a:extLst>
          </p:cNvPr>
          <p:cNvSpPr txBox="1"/>
          <p:nvPr/>
        </p:nvSpPr>
        <p:spPr>
          <a:xfrm>
            <a:off x="2313937" y="2683362"/>
            <a:ext cx="6541539" cy="430887"/>
          </a:xfrm>
          <a:prstGeom prst="rect">
            <a:avLst/>
          </a:prstGeom>
          <a:noFill/>
        </p:spPr>
        <p:txBody>
          <a:bodyPr wrap="square" rtlCol="0">
            <a:spAutoFit/>
          </a:bodyPr>
          <a:lstStyle/>
          <a:p>
            <a:r>
              <a:rPr lang="en-US" sz="2200" b="1" dirty="0">
                <a:solidFill>
                  <a:schemeClr val="accent1">
                    <a:lumMod val="50000"/>
                  </a:schemeClr>
                </a:solidFill>
                <a:latin typeface="+mn-lt"/>
              </a:rPr>
              <a:t>Be treated with respect and dignity.</a:t>
            </a:r>
          </a:p>
        </p:txBody>
      </p:sp>
      <p:sp>
        <p:nvSpPr>
          <p:cNvPr id="6" name="TextBox 5">
            <a:extLst>
              <a:ext uri="{FF2B5EF4-FFF2-40B4-BE49-F238E27FC236}">
                <a16:creationId xmlns:a16="http://schemas.microsoft.com/office/drawing/2014/main" id="{31B7548C-FA0C-41BD-94AE-4E8D053F8F5B}"/>
              </a:ext>
            </a:extLst>
          </p:cNvPr>
          <p:cNvSpPr txBox="1"/>
          <p:nvPr/>
        </p:nvSpPr>
        <p:spPr>
          <a:xfrm>
            <a:off x="2313937" y="3255410"/>
            <a:ext cx="8030211" cy="769441"/>
          </a:xfrm>
          <a:prstGeom prst="rect">
            <a:avLst/>
          </a:prstGeom>
          <a:noFill/>
        </p:spPr>
        <p:txBody>
          <a:bodyPr wrap="square" rtlCol="0">
            <a:spAutoFit/>
          </a:bodyPr>
          <a:lstStyle/>
          <a:p>
            <a:r>
              <a:rPr lang="en-US" sz="2200" b="1" dirty="0">
                <a:solidFill>
                  <a:schemeClr val="accent2">
                    <a:lumMod val="50000"/>
                  </a:schemeClr>
                </a:solidFill>
                <a:latin typeface="+mn-lt"/>
              </a:rPr>
              <a:t>Receive equal and fair treatment regardless of their age, gender, race, religion, nationality, ethnicity or any other characteristic.</a:t>
            </a:r>
          </a:p>
        </p:txBody>
      </p:sp>
      <p:sp>
        <p:nvSpPr>
          <p:cNvPr id="7" name="TextBox 6">
            <a:extLst>
              <a:ext uri="{FF2B5EF4-FFF2-40B4-BE49-F238E27FC236}">
                <a16:creationId xmlns:a16="http://schemas.microsoft.com/office/drawing/2014/main" id="{5DEC6A3F-3412-46F3-A9D6-EF41595ECE10}"/>
              </a:ext>
            </a:extLst>
          </p:cNvPr>
          <p:cNvSpPr txBox="1"/>
          <p:nvPr/>
        </p:nvSpPr>
        <p:spPr>
          <a:xfrm>
            <a:off x="2313937" y="4171922"/>
            <a:ext cx="7560951" cy="769441"/>
          </a:xfrm>
          <a:prstGeom prst="rect">
            <a:avLst/>
          </a:prstGeom>
          <a:noFill/>
        </p:spPr>
        <p:txBody>
          <a:bodyPr wrap="square" rtlCol="0">
            <a:spAutoFit/>
          </a:bodyPr>
          <a:lstStyle/>
          <a:p>
            <a:r>
              <a:rPr lang="en-US" sz="2200" b="1" dirty="0">
                <a:solidFill>
                  <a:schemeClr val="accent3">
                    <a:lumMod val="50000"/>
                  </a:schemeClr>
                </a:solidFill>
                <a:latin typeface="+mn-lt"/>
              </a:rPr>
              <a:t>Make their own decisions about what they need and how they want to act.</a:t>
            </a:r>
          </a:p>
        </p:txBody>
      </p:sp>
      <p:sp>
        <p:nvSpPr>
          <p:cNvPr id="8" name="TextBox 7">
            <a:extLst>
              <a:ext uri="{FF2B5EF4-FFF2-40B4-BE49-F238E27FC236}">
                <a16:creationId xmlns:a16="http://schemas.microsoft.com/office/drawing/2014/main" id="{27646913-215B-40C8-989B-58BE5536C07D}"/>
              </a:ext>
            </a:extLst>
          </p:cNvPr>
          <p:cNvSpPr txBox="1"/>
          <p:nvPr/>
        </p:nvSpPr>
        <p:spPr>
          <a:xfrm>
            <a:off x="2313937" y="5076440"/>
            <a:ext cx="7560950" cy="769441"/>
          </a:xfrm>
          <a:prstGeom prst="rect">
            <a:avLst/>
          </a:prstGeom>
          <a:noFill/>
        </p:spPr>
        <p:txBody>
          <a:bodyPr wrap="square" rtlCol="0">
            <a:spAutoFit/>
          </a:bodyPr>
          <a:lstStyle/>
          <a:p>
            <a:r>
              <a:rPr lang="en-US" sz="2200" b="1">
                <a:solidFill>
                  <a:srgbClr val="F37421"/>
                </a:solidFill>
                <a:latin typeface="+mn-lt"/>
              </a:rPr>
              <a:t>Choose whom they will or will not share their experience with, and what information they want to be kept confidential.</a:t>
            </a:r>
          </a:p>
        </p:txBody>
      </p:sp>
    </p:spTree>
    <p:extLst>
      <p:ext uri="{BB962C8B-B14F-4D97-AF65-F5344CB8AC3E}">
        <p14:creationId xmlns:p14="http://schemas.microsoft.com/office/powerpoint/2010/main" val="15466398"/>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39300" y="362886"/>
            <a:ext cx="8804849" cy="1077322"/>
          </a:xfrm>
        </p:spPr>
        <p:txBody>
          <a:bodyPr/>
          <a:lstStyle/>
          <a:p>
            <a:r>
              <a:rPr lang="en-US"/>
              <a:t>The CARE Response</a:t>
            </a:r>
          </a:p>
        </p:txBody>
      </p:sp>
      <p:pic>
        <p:nvPicPr>
          <p:cNvPr id="4" name="Picture 3"/>
          <p:cNvPicPr>
            <a:picLocks noChangeAspect="1"/>
          </p:cNvPicPr>
          <p:nvPr/>
        </p:nvPicPr>
        <p:blipFill rotWithShape="1">
          <a:blip r:embed="rId2">
            <a:duotone>
              <a:schemeClr val="accent6">
                <a:shade val="45000"/>
                <a:satMod val="135000"/>
              </a:schemeClr>
              <a:prstClr val="white"/>
            </a:duotone>
          </a:blip>
          <a:srcRect l="-82" r="95178"/>
          <a:stretch/>
        </p:blipFill>
        <p:spPr>
          <a:xfrm>
            <a:off x="-16042" y="0"/>
            <a:ext cx="601562" cy="6994358"/>
          </a:xfrm>
          <a:prstGeom prst="rect">
            <a:avLst/>
          </a:prstGeom>
        </p:spPr>
      </p:pic>
      <p:pic>
        <p:nvPicPr>
          <p:cNvPr id="8" name="Picture 7">
            <a:extLst>
              <a:ext uri="{FF2B5EF4-FFF2-40B4-BE49-F238E27FC236}">
                <a16:creationId xmlns:a16="http://schemas.microsoft.com/office/drawing/2014/main" id="{B445886D-9904-4316-AECD-D90ED3457792}"/>
              </a:ext>
            </a:extLst>
          </p:cNvPr>
          <p:cNvPicPr>
            <a:picLocks noChangeAspect="1"/>
          </p:cNvPicPr>
          <p:nvPr/>
        </p:nvPicPr>
        <p:blipFill rotWithShape="1">
          <a:blip r:embed="rId3"/>
          <a:srcRect/>
          <a:stretch/>
        </p:blipFill>
        <p:spPr>
          <a:xfrm>
            <a:off x="1266402" y="2286000"/>
            <a:ext cx="4675322" cy="1143000"/>
          </a:xfrm>
          <a:prstGeom prst="rect">
            <a:avLst/>
          </a:prstGeom>
        </p:spPr>
      </p:pic>
      <p:pic>
        <p:nvPicPr>
          <p:cNvPr id="9" name="Picture 8">
            <a:extLst>
              <a:ext uri="{FF2B5EF4-FFF2-40B4-BE49-F238E27FC236}">
                <a16:creationId xmlns:a16="http://schemas.microsoft.com/office/drawing/2014/main" id="{AE3ABE9D-46D7-4BA5-91CA-5456B7E2B684}"/>
              </a:ext>
            </a:extLst>
          </p:cNvPr>
          <p:cNvPicPr>
            <a:picLocks noChangeAspect="1"/>
          </p:cNvPicPr>
          <p:nvPr/>
        </p:nvPicPr>
        <p:blipFill>
          <a:blip r:embed="rId4"/>
          <a:stretch>
            <a:fillRect/>
          </a:stretch>
        </p:blipFill>
        <p:spPr>
          <a:xfrm>
            <a:off x="6271224" y="2302042"/>
            <a:ext cx="3944983" cy="1143000"/>
          </a:xfrm>
          <a:prstGeom prst="rect">
            <a:avLst/>
          </a:prstGeom>
        </p:spPr>
      </p:pic>
      <p:pic>
        <p:nvPicPr>
          <p:cNvPr id="10" name="Picture 9">
            <a:extLst>
              <a:ext uri="{FF2B5EF4-FFF2-40B4-BE49-F238E27FC236}">
                <a16:creationId xmlns:a16="http://schemas.microsoft.com/office/drawing/2014/main" id="{C018F548-7832-4E1C-AB38-31F751730944}"/>
              </a:ext>
            </a:extLst>
          </p:cNvPr>
          <p:cNvPicPr>
            <a:picLocks noChangeAspect="1"/>
          </p:cNvPicPr>
          <p:nvPr/>
        </p:nvPicPr>
        <p:blipFill>
          <a:blip r:embed="rId5"/>
          <a:stretch>
            <a:fillRect/>
          </a:stretch>
        </p:blipFill>
        <p:spPr>
          <a:xfrm>
            <a:off x="1250360" y="4038597"/>
            <a:ext cx="2973121" cy="1143000"/>
          </a:xfrm>
          <a:prstGeom prst="rect">
            <a:avLst/>
          </a:prstGeom>
        </p:spPr>
      </p:pic>
      <p:pic>
        <p:nvPicPr>
          <p:cNvPr id="11" name="Picture 10">
            <a:extLst>
              <a:ext uri="{FF2B5EF4-FFF2-40B4-BE49-F238E27FC236}">
                <a16:creationId xmlns:a16="http://schemas.microsoft.com/office/drawing/2014/main" id="{C93D885C-6A6D-4CC8-809F-2B0E3DB64C36}"/>
              </a:ext>
            </a:extLst>
          </p:cNvPr>
          <p:cNvPicPr>
            <a:picLocks noChangeAspect="1"/>
          </p:cNvPicPr>
          <p:nvPr/>
        </p:nvPicPr>
        <p:blipFill>
          <a:blip r:embed="rId6"/>
          <a:stretch>
            <a:fillRect/>
          </a:stretch>
        </p:blipFill>
        <p:spPr>
          <a:xfrm>
            <a:off x="6287266" y="4038597"/>
            <a:ext cx="4929188" cy="1143000"/>
          </a:xfrm>
          <a:prstGeom prst="rect">
            <a:avLst/>
          </a:prstGeom>
        </p:spPr>
      </p:pic>
    </p:spTree>
    <p:extLst>
      <p:ext uri="{BB962C8B-B14F-4D97-AF65-F5344CB8AC3E}">
        <p14:creationId xmlns:p14="http://schemas.microsoft.com/office/powerpoint/2010/main" val="51028483"/>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The CARE Response (cont.)</a:t>
            </a:r>
          </a:p>
        </p:txBody>
      </p:sp>
      <p:sp>
        <p:nvSpPr>
          <p:cNvPr id="6" name="Content Placeholder 5">
            <a:extLst>
              <a:ext uri="{FF2B5EF4-FFF2-40B4-BE49-F238E27FC236}">
                <a16:creationId xmlns:a16="http://schemas.microsoft.com/office/drawing/2014/main" id="{4BFBB1C0-526C-4BC8-9695-0DAE258E1A01}"/>
              </a:ext>
            </a:extLst>
          </p:cNvPr>
          <p:cNvSpPr>
            <a:spLocks noGrp="1"/>
          </p:cNvSpPr>
          <p:nvPr>
            <p:ph idx="1"/>
          </p:nvPr>
        </p:nvSpPr>
        <p:spPr>
          <a:xfrm>
            <a:off x="1539302" y="2959332"/>
            <a:ext cx="9536448" cy="2972375"/>
          </a:xfrm>
        </p:spPr>
        <p:txBody>
          <a:bodyPr/>
          <a:lstStyle/>
          <a:p>
            <a:r>
              <a:rPr lang="en-US"/>
              <a:t>What does it mean for a space to be safe?</a:t>
            </a:r>
          </a:p>
          <a:p>
            <a:r>
              <a:rPr lang="en-US">
                <a:solidFill>
                  <a:srgbClr val="F37421"/>
                </a:solidFill>
              </a:rPr>
              <a:t>What might peers need from a space for them to feel safe to talk about their experience with violence?</a:t>
            </a:r>
          </a:p>
          <a:p>
            <a:r>
              <a:rPr lang="en-US">
                <a:solidFill>
                  <a:srgbClr val="CC0066"/>
                </a:solidFill>
              </a:rPr>
              <a:t>Demonstrate how an Ambassador can create a safe space for a peer who wants to talk to them about their experience of violence.</a:t>
            </a:r>
          </a:p>
          <a:p>
            <a:endParaRPr lang="en-US"/>
          </a:p>
        </p:txBody>
      </p:sp>
      <p:pic>
        <p:nvPicPr>
          <p:cNvPr id="4" name="Picture 3"/>
          <p:cNvPicPr>
            <a:picLocks noChangeAspect="1"/>
          </p:cNvPicPr>
          <p:nvPr/>
        </p:nvPicPr>
        <p:blipFill rotWithShape="1">
          <a:blip r:embed="rId2">
            <a:duotone>
              <a:schemeClr val="accent6">
                <a:shade val="45000"/>
                <a:satMod val="135000"/>
              </a:schemeClr>
              <a:prstClr val="white"/>
            </a:duotone>
          </a:blip>
          <a:srcRect l="-82" r="95178"/>
          <a:stretch/>
        </p:blipFill>
        <p:spPr>
          <a:xfrm>
            <a:off x="-16042" y="0"/>
            <a:ext cx="601562" cy="6994358"/>
          </a:xfrm>
          <a:prstGeom prst="rect">
            <a:avLst/>
          </a:prstGeom>
        </p:spPr>
      </p:pic>
      <p:pic>
        <p:nvPicPr>
          <p:cNvPr id="7" name="Picture 6">
            <a:extLst>
              <a:ext uri="{FF2B5EF4-FFF2-40B4-BE49-F238E27FC236}">
                <a16:creationId xmlns:a16="http://schemas.microsoft.com/office/drawing/2014/main" id="{0640FF05-F23D-4DED-8F5B-E966B6F31090}"/>
              </a:ext>
            </a:extLst>
          </p:cNvPr>
          <p:cNvPicPr>
            <a:picLocks noChangeAspect="1"/>
          </p:cNvPicPr>
          <p:nvPr/>
        </p:nvPicPr>
        <p:blipFill>
          <a:blip r:embed="rId3"/>
          <a:stretch>
            <a:fillRect/>
          </a:stretch>
        </p:blipFill>
        <p:spPr>
          <a:xfrm>
            <a:off x="1563365" y="1519588"/>
            <a:ext cx="4675322" cy="1143000"/>
          </a:xfrm>
          <a:prstGeom prst="rect">
            <a:avLst/>
          </a:prstGeom>
        </p:spPr>
      </p:pic>
    </p:spTree>
    <p:extLst>
      <p:ext uri="{BB962C8B-B14F-4D97-AF65-F5344CB8AC3E}">
        <p14:creationId xmlns:p14="http://schemas.microsoft.com/office/powerpoint/2010/main" val="3244061215"/>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The CARE Response (cont.)</a:t>
            </a:r>
          </a:p>
        </p:txBody>
      </p:sp>
      <p:sp>
        <p:nvSpPr>
          <p:cNvPr id="6" name="Content Placeholder 5">
            <a:extLst>
              <a:ext uri="{FF2B5EF4-FFF2-40B4-BE49-F238E27FC236}">
                <a16:creationId xmlns:a16="http://schemas.microsoft.com/office/drawing/2014/main" id="{4BFBB1C0-526C-4BC8-9695-0DAE258E1A01}"/>
              </a:ext>
            </a:extLst>
          </p:cNvPr>
          <p:cNvSpPr>
            <a:spLocks noGrp="1"/>
          </p:cNvSpPr>
          <p:nvPr>
            <p:ph idx="1"/>
          </p:nvPr>
        </p:nvSpPr>
        <p:spPr>
          <a:xfrm>
            <a:off x="1539301" y="2959332"/>
            <a:ext cx="9716131" cy="2972375"/>
          </a:xfrm>
        </p:spPr>
        <p:txBody>
          <a:bodyPr/>
          <a:lstStyle/>
          <a:p>
            <a:r>
              <a:rPr lang="en-US" dirty="0"/>
              <a:t>What is </a:t>
            </a:r>
            <a:r>
              <a:rPr lang="en-US" i="1" dirty="0"/>
              <a:t>active</a:t>
            </a:r>
            <a:r>
              <a:rPr lang="en-US" dirty="0"/>
              <a:t> listening? How can we achieve it?</a:t>
            </a:r>
          </a:p>
          <a:p>
            <a:r>
              <a:rPr lang="en-US" dirty="0">
                <a:solidFill>
                  <a:srgbClr val="F37421"/>
                </a:solidFill>
              </a:rPr>
              <a:t>Imagine you are struggling with something, and you want to talk to someone about your feelings.</a:t>
            </a:r>
          </a:p>
          <a:p>
            <a:pPr lvl="1"/>
            <a:r>
              <a:rPr lang="en-US" sz="2800" dirty="0">
                <a:solidFill>
                  <a:srgbClr val="CC0066"/>
                </a:solidFill>
              </a:rPr>
              <a:t>What qualities would you look for when choosing someone to talk to?</a:t>
            </a:r>
          </a:p>
          <a:p>
            <a:pPr lvl="1"/>
            <a:r>
              <a:rPr lang="en-US" sz="2800" dirty="0">
                <a:solidFill>
                  <a:srgbClr val="CC0066"/>
                </a:solidFill>
              </a:rPr>
              <a:t>How would an Ambassador demonstrate active listening to a peer?</a:t>
            </a:r>
          </a:p>
          <a:p>
            <a:pPr lvl="1"/>
            <a:endParaRPr lang="en-US" sz="2800" dirty="0"/>
          </a:p>
          <a:p>
            <a:pPr lvl="1"/>
            <a:endParaRPr lang="en-US" dirty="0">
              <a:solidFill>
                <a:srgbClr val="CC0066"/>
              </a:solidFill>
            </a:endParaRPr>
          </a:p>
          <a:p>
            <a:endParaRPr lang="en-US" dirty="0"/>
          </a:p>
        </p:txBody>
      </p:sp>
      <p:pic>
        <p:nvPicPr>
          <p:cNvPr id="4" name="Picture 3"/>
          <p:cNvPicPr>
            <a:picLocks noChangeAspect="1"/>
          </p:cNvPicPr>
          <p:nvPr/>
        </p:nvPicPr>
        <p:blipFill rotWithShape="1">
          <a:blip r:embed="rId2">
            <a:duotone>
              <a:schemeClr val="accent6">
                <a:shade val="45000"/>
                <a:satMod val="135000"/>
              </a:schemeClr>
              <a:prstClr val="white"/>
            </a:duotone>
          </a:blip>
          <a:srcRect l="-82" r="95178"/>
          <a:stretch/>
        </p:blipFill>
        <p:spPr>
          <a:xfrm>
            <a:off x="-16042" y="0"/>
            <a:ext cx="601562" cy="6994358"/>
          </a:xfrm>
          <a:prstGeom prst="rect">
            <a:avLst/>
          </a:prstGeom>
        </p:spPr>
      </p:pic>
      <p:pic>
        <p:nvPicPr>
          <p:cNvPr id="3" name="Picture 2">
            <a:extLst>
              <a:ext uri="{FF2B5EF4-FFF2-40B4-BE49-F238E27FC236}">
                <a16:creationId xmlns:a16="http://schemas.microsoft.com/office/drawing/2014/main" id="{10A53CCB-5BE6-4F7B-B06B-AE168498E0EC}"/>
              </a:ext>
            </a:extLst>
          </p:cNvPr>
          <p:cNvPicPr>
            <a:picLocks noChangeAspect="1"/>
          </p:cNvPicPr>
          <p:nvPr/>
        </p:nvPicPr>
        <p:blipFill>
          <a:blip r:embed="rId3"/>
          <a:stretch>
            <a:fillRect/>
          </a:stretch>
        </p:blipFill>
        <p:spPr>
          <a:xfrm>
            <a:off x="1526794" y="1543651"/>
            <a:ext cx="3944983" cy="1143000"/>
          </a:xfrm>
          <a:prstGeom prst="rect">
            <a:avLst/>
          </a:prstGeom>
        </p:spPr>
      </p:pic>
    </p:spTree>
    <p:extLst>
      <p:ext uri="{BB962C8B-B14F-4D97-AF65-F5344CB8AC3E}">
        <p14:creationId xmlns:p14="http://schemas.microsoft.com/office/powerpoint/2010/main" val="2329805631"/>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67B2EC9-7C14-41F5-8361-CEAC295154DC}"/>
              </a:ext>
            </a:extLst>
          </p:cNvPr>
          <p:cNvPicPr>
            <a:picLocks noChangeAspect="1"/>
          </p:cNvPicPr>
          <p:nvPr/>
        </p:nvPicPr>
        <p:blipFill>
          <a:blip r:embed="rId3"/>
          <a:stretch>
            <a:fillRect/>
          </a:stretch>
        </p:blipFill>
        <p:spPr>
          <a:xfrm>
            <a:off x="1524930" y="1543651"/>
            <a:ext cx="2973121" cy="1143000"/>
          </a:xfrm>
          <a:prstGeom prst="rect">
            <a:avLst/>
          </a:prstGeom>
        </p:spPr>
      </p:pic>
      <p:sp>
        <p:nvSpPr>
          <p:cNvPr id="2" name="Title 1"/>
          <p:cNvSpPr>
            <a:spLocks noGrp="1"/>
          </p:cNvSpPr>
          <p:nvPr>
            <p:ph type="title"/>
          </p:nvPr>
        </p:nvSpPr>
        <p:spPr/>
        <p:txBody>
          <a:bodyPr/>
          <a:lstStyle/>
          <a:p>
            <a:r>
              <a:rPr lang="en-US"/>
              <a:t>The CARE Response (cont.)</a:t>
            </a:r>
          </a:p>
        </p:txBody>
      </p:sp>
      <p:sp>
        <p:nvSpPr>
          <p:cNvPr id="6" name="Content Placeholder 5">
            <a:extLst>
              <a:ext uri="{FF2B5EF4-FFF2-40B4-BE49-F238E27FC236}">
                <a16:creationId xmlns:a16="http://schemas.microsoft.com/office/drawing/2014/main" id="{4BFBB1C0-526C-4BC8-9695-0DAE258E1A01}"/>
              </a:ext>
            </a:extLst>
          </p:cNvPr>
          <p:cNvSpPr>
            <a:spLocks noGrp="1"/>
          </p:cNvSpPr>
          <p:nvPr>
            <p:ph idx="1"/>
          </p:nvPr>
        </p:nvSpPr>
        <p:spPr>
          <a:xfrm>
            <a:off x="1352107" y="5103240"/>
            <a:ext cx="9716131" cy="1143000"/>
          </a:xfrm>
        </p:spPr>
        <p:txBody>
          <a:bodyPr/>
          <a:lstStyle/>
          <a:p>
            <a:r>
              <a:rPr lang="en-US">
                <a:solidFill>
                  <a:srgbClr val="CC0066"/>
                </a:solidFill>
              </a:rPr>
              <a:t>How would an Ambassador reassure a peer who is disclosing their experience with violence?</a:t>
            </a:r>
          </a:p>
          <a:p>
            <a:pPr marL="457200" lvl="1" indent="0">
              <a:buNone/>
            </a:pPr>
            <a:endParaRPr lang="en-US" sz="2800"/>
          </a:p>
          <a:p>
            <a:pPr lvl="1"/>
            <a:endParaRPr lang="en-US">
              <a:solidFill>
                <a:srgbClr val="CC0066"/>
              </a:solidFill>
            </a:endParaRPr>
          </a:p>
          <a:p>
            <a:endParaRPr lang="en-US"/>
          </a:p>
        </p:txBody>
      </p:sp>
      <p:pic>
        <p:nvPicPr>
          <p:cNvPr id="4" name="Picture 3"/>
          <p:cNvPicPr>
            <a:picLocks noChangeAspect="1"/>
          </p:cNvPicPr>
          <p:nvPr/>
        </p:nvPicPr>
        <p:blipFill rotWithShape="1">
          <a:blip r:embed="rId4">
            <a:duotone>
              <a:schemeClr val="accent6">
                <a:shade val="45000"/>
                <a:satMod val="135000"/>
              </a:schemeClr>
              <a:prstClr val="white"/>
            </a:duotone>
          </a:blip>
          <a:srcRect l="-82" r="95178"/>
          <a:stretch/>
        </p:blipFill>
        <p:spPr>
          <a:xfrm>
            <a:off x="-16042" y="0"/>
            <a:ext cx="601562" cy="6994358"/>
          </a:xfrm>
          <a:prstGeom prst="rect">
            <a:avLst/>
          </a:prstGeom>
        </p:spPr>
      </p:pic>
      <p:sp>
        <p:nvSpPr>
          <p:cNvPr id="8" name="TextBox 7">
            <a:extLst>
              <a:ext uri="{FF2B5EF4-FFF2-40B4-BE49-F238E27FC236}">
                <a16:creationId xmlns:a16="http://schemas.microsoft.com/office/drawing/2014/main" id="{5BAF0D0C-AC4B-43E8-9DFC-3620113C0D6B}"/>
              </a:ext>
            </a:extLst>
          </p:cNvPr>
          <p:cNvSpPr txBox="1"/>
          <p:nvPr/>
        </p:nvSpPr>
        <p:spPr>
          <a:xfrm>
            <a:off x="1696966" y="3009398"/>
            <a:ext cx="4033660" cy="1754326"/>
          </a:xfrm>
          <a:prstGeom prst="rect">
            <a:avLst/>
          </a:prstGeom>
          <a:solidFill>
            <a:srgbClr val="FDEBDF"/>
          </a:solidFill>
          <a:ln>
            <a:solidFill>
              <a:schemeClr val="tx1"/>
            </a:solidFill>
          </a:ln>
        </p:spPr>
        <p:txBody>
          <a:bodyPr wrap="square" rtlCol="0">
            <a:spAutoFit/>
          </a:bodyPr>
          <a:lstStyle/>
          <a:p>
            <a:r>
              <a:rPr lang="en-US">
                <a:latin typeface="+mn-lt"/>
                <a:cs typeface="Arial" panose="020B0604020202020204" pitchFamily="34" charset="0"/>
              </a:rPr>
              <a:t>It is common for those who have experienced violence to be fearful that people will think they are lying. Some may even question or doubt themselves. This shame and fear can stop them from seeking help.</a:t>
            </a:r>
          </a:p>
        </p:txBody>
      </p:sp>
      <p:sp>
        <p:nvSpPr>
          <p:cNvPr id="9" name="TextBox 8">
            <a:extLst>
              <a:ext uri="{FF2B5EF4-FFF2-40B4-BE49-F238E27FC236}">
                <a16:creationId xmlns:a16="http://schemas.microsoft.com/office/drawing/2014/main" id="{11F1D2DA-4DAD-43E9-8AF5-D47F5D0072E0}"/>
              </a:ext>
            </a:extLst>
          </p:cNvPr>
          <p:cNvSpPr txBox="1"/>
          <p:nvPr/>
        </p:nvSpPr>
        <p:spPr>
          <a:xfrm>
            <a:off x="6210172" y="3009398"/>
            <a:ext cx="4858066" cy="1754326"/>
          </a:xfrm>
          <a:prstGeom prst="rect">
            <a:avLst/>
          </a:prstGeom>
          <a:solidFill>
            <a:srgbClr val="FFE7F3"/>
          </a:solidFill>
          <a:ln>
            <a:solidFill>
              <a:schemeClr val="tx1"/>
            </a:solidFill>
          </a:ln>
        </p:spPr>
        <p:txBody>
          <a:bodyPr wrap="square" rtlCol="0">
            <a:spAutoFit/>
          </a:bodyPr>
          <a:lstStyle/>
          <a:p>
            <a:r>
              <a:rPr lang="en-US">
                <a:latin typeface="+mn-lt"/>
              </a:rPr>
              <a:t>Reassuring their peers that they believe them, that it is not their fault, and that their feelings are valid is one of the most valuable things that Ambassadors can do. It can be a great relief to someone who has experienced violence to know that someone believes them.</a:t>
            </a:r>
          </a:p>
        </p:txBody>
      </p:sp>
    </p:spTree>
    <p:extLst>
      <p:ext uri="{BB962C8B-B14F-4D97-AF65-F5344CB8AC3E}">
        <p14:creationId xmlns:p14="http://schemas.microsoft.com/office/powerpoint/2010/main" val="1934602718"/>
      </p:ext>
    </p:extLst>
  </p:cSld>
  <p:clrMapOvr>
    <a:masterClrMapping/>
  </p:clrMapOvr>
</p:sld>
</file>

<file path=ppt/theme/theme1.xml><?xml version="1.0" encoding="utf-8"?>
<a:theme xmlns:a="http://schemas.openxmlformats.org/drawingml/2006/main" name="FHI 360 Theme Title">
  <a:themeElements>
    <a:clrScheme name="CHOICE VTOT">
      <a:dk1>
        <a:srgbClr val="14375A"/>
      </a:dk1>
      <a:lt1>
        <a:srgbClr val="FFFFFF"/>
      </a:lt1>
      <a:dk2>
        <a:srgbClr val="13717C"/>
      </a:dk2>
      <a:lt2>
        <a:srgbClr val="FFFFFF"/>
      </a:lt2>
      <a:accent1>
        <a:srgbClr val="87C781"/>
      </a:accent1>
      <a:accent2>
        <a:srgbClr val="C4DA66"/>
      </a:accent2>
      <a:accent3>
        <a:srgbClr val="D8D348"/>
      </a:accent3>
      <a:accent4>
        <a:srgbClr val="C1C73E"/>
      </a:accent4>
      <a:accent5>
        <a:srgbClr val="BD3093"/>
      </a:accent5>
      <a:accent6>
        <a:srgbClr val="00B0D4"/>
      </a:accent6>
      <a:hlink>
        <a:srgbClr val="F36421"/>
      </a:hlink>
      <a:folHlink>
        <a:srgbClr val="FAC60F"/>
      </a:folHlink>
    </a:clrScheme>
    <a:fontScheme name="FHI 360 fonts">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FHI 360 Theme">
  <a:themeElements>
    <a:clrScheme name="CHOICE VTOT">
      <a:dk1>
        <a:srgbClr val="14375A"/>
      </a:dk1>
      <a:lt1>
        <a:srgbClr val="FFFFFF"/>
      </a:lt1>
      <a:dk2>
        <a:srgbClr val="13717C"/>
      </a:dk2>
      <a:lt2>
        <a:srgbClr val="FFFFFF"/>
      </a:lt2>
      <a:accent1>
        <a:srgbClr val="87C781"/>
      </a:accent1>
      <a:accent2>
        <a:srgbClr val="C4DA66"/>
      </a:accent2>
      <a:accent3>
        <a:srgbClr val="D8D348"/>
      </a:accent3>
      <a:accent4>
        <a:srgbClr val="C1C73E"/>
      </a:accent4>
      <a:accent5>
        <a:srgbClr val="BD3093"/>
      </a:accent5>
      <a:accent6>
        <a:srgbClr val="00B0D4"/>
      </a:accent6>
      <a:hlink>
        <a:srgbClr val="F36421"/>
      </a:hlink>
      <a:folHlink>
        <a:srgbClr val="FAC60F"/>
      </a:folHlink>
    </a:clrScheme>
    <a:fontScheme name="FHI 360 fonts">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39D4687743EB04580D9BB8359D99C20" ma:contentTypeVersion="13" ma:contentTypeDescription="Create a new document." ma:contentTypeScope="" ma:versionID="7ed861b74c3fe7091fb40b423c5b51f7">
  <xsd:schema xmlns:xsd="http://www.w3.org/2001/XMLSchema" xmlns:xs="http://www.w3.org/2001/XMLSchema" xmlns:p="http://schemas.microsoft.com/office/2006/metadata/properties" xmlns:ns2="9118aac3-5381-49e4-a919-47355212438f" xmlns:ns3="fcc924ab-3496-4f1d-b287-b458aff32560" targetNamespace="http://schemas.microsoft.com/office/2006/metadata/properties" ma:root="true" ma:fieldsID="ae18d02b14ddd9b13639f76240cf6d70" ns2:_="" ns3:_="">
    <xsd:import namespace="9118aac3-5381-49e4-a919-47355212438f"/>
    <xsd:import namespace="fcc924ab-3496-4f1d-b287-b458aff32560"/>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118aac3-5381-49e4-a919-47355212438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fcc924ab-3496-4f1d-b287-b458aff32560"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LongProperties xmlns="http://schemas.microsoft.com/office/2006/metadata/long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p:properties xmlns:p="http://schemas.microsoft.com/office/2006/metadata/properties" xmlns:xsi="http://www.w3.org/2001/XMLSchema-instance" xmlns:pc="http://schemas.microsoft.com/office/infopath/2007/PartnerControls">
  <documentManagement>
    <SharedWithUsers xmlns="fcc924ab-3496-4f1d-b287-b458aff32560">
      <UserInfo>
        <DisplayName>Kate Plourde</DisplayName>
        <AccountId>101</AccountId>
        <AccountType/>
      </UserInfo>
      <UserInfo>
        <DisplayName>Casey Bishopp</DisplayName>
        <AccountId>560</AccountId>
        <AccountType/>
      </UserInfo>
      <UserInfo>
        <DisplayName>Tutegyereize Lilian</DisplayName>
        <AccountId>581</AccountId>
        <AccountType/>
      </UserInfo>
    </SharedWithUsers>
  </documentManagement>
</p:properties>
</file>

<file path=customXml/itemProps1.xml><?xml version="1.0" encoding="utf-8"?>
<ds:datastoreItem xmlns:ds="http://schemas.openxmlformats.org/officeDocument/2006/customXml" ds:itemID="{AE858FAC-D343-471F-8266-18033459DD2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118aac3-5381-49e4-a919-47355212438f"/>
    <ds:schemaRef ds:uri="fcc924ab-3496-4f1d-b287-b458aff3256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27D45129-5F72-4791-900B-5B8FED38499D}">
  <ds:schemaRefs>
    <ds:schemaRef ds:uri="http://schemas.microsoft.com/office/2006/metadata/longProperties"/>
  </ds:schemaRefs>
</ds:datastoreItem>
</file>

<file path=customXml/itemProps3.xml><?xml version="1.0" encoding="utf-8"?>
<ds:datastoreItem xmlns:ds="http://schemas.openxmlformats.org/officeDocument/2006/customXml" ds:itemID="{5F94E5AA-CD4E-4A28-AC8E-13C3D129EAF9}">
  <ds:schemaRefs>
    <ds:schemaRef ds:uri="http://schemas.microsoft.com/sharepoint/v3/contenttype/forms"/>
  </ds:schemaRefs>
</ds:datastoreItem>
</file>

<file path=customXml/itemProps4.xml><?xml version="1.0" encoding="utf-8"?>
<ds:datastoreItem xmlns:ds="http://schemas.openxmlformats.org/officeDocument/2006/customXml" ds:itemID="{70A97154-8B1A-48FA-BED1-D0A33EC550D1}">
  <ds:schemaRefs>
    <ds:schemaRef ds:uri="fcc924ab-3496-4f1d-b287-b458aff32560"/>
    <ds:schemaRef ds:uri="http://schemas.microsoft.com/office/infopath/2007/PartnerControls"/>
    <ds:schemaRef ds:uri="http://schemas.microsoft.com/office/2006/documentManagement/types"/>
    <ds:schemaRef ds:uri="http://www.w3.org/XML/1998/namespace"/>
    <ds:schemaRef ds:uri="http://schemas.microsoft.com/office/2006/metadata/properties"/>
    <ds:schemaRef ds:uri="http://schemas.openxmlformats.org/package/2006/metadata/core-properties"/>
    <ds:schemaRef ds:uri="9118aac3-5381-49e4-a919-47355212438f"/>
    <ds:schemaRef ds:uri="http://purl.org/dc/terms/"/>
    <ds:schemaRef ds:uri="http://purl.org/dc/dcmitype/"/>
    <ds:schemaRef ds:uri="http://purl.org/dc/elements/1.1/"/>
  </ds:schemaRefs>
</ds:datastoreItem>
</file>

<file path=docProps/app.xml><?xml version="1.0" encoding="utf-8"?>
<Properties xmlns="http://schemas.openxmlformats.org/officeDocument/2006/extended-properties" xmlns:vt="http://schemas.openxmlformats.org/officeDocument/2006/docPropsVTypes">
  <Template/>
  <TotalTime>4395</TotalTime>
  <Words>9588</Words>
  <Application>Microsoft Office PowerPoint</Application>
  <PresentationFormat>Custom</PresentationFormat>
  <Paragraphs>1305</Paragraphs>
  <Slides>186</Slides>
  <Notes>125</Notes>
  <HiddenSlides>0</HiddenSlides>
  <MMClips>1</MMClips>
  <ScaleCrop>false</ScaleCrop>
  <HeadingPairs>
    <vt:vector size="6" baseType="variant">
      <vt:variant>
        <vt:lpstr>Fonts Used</vt:lpstr>
      </vt:variant>
      <vt:variant>
        <vt:i4>11</vt:i4>
      </vt:variant>
      <vt:variant>
        <vt:lpstr>Theme</vt:lpstr>
      </vt:variant>
      <vt:variant>
        <vt:i4>3</vt:i4>
      </vt:variant>
      <vt:variant>
        <vt:lpstr>Slide Titles</vt:lpstr>
      </vt:variant>
      <vt:variant>
        <vt:i4>186</vt:i4>
      </vt:variant>
    </vt:vector>
  </HeadingPairs>
  <TitlesOfParts>
    <vt:vector size="200" baseType="lpstr">
      <vt:lpstr>Arial</vt:lpstr>
      <vt:lpstr>Arial Black</vt:lpstr>
      <vt:lpstr>Arial Rounded MT Bold</vt:lpstr>
      <vt:lpstr>Brush Script MT</vt:lpstr>
      <vt:lpstr>Calibri</vt:lpstr>
      <vt:lpstr>Calibri Light</vt:lpstr>
      <vt:lpstr>Century Gothic</vt:lpstr>
      <vt:lpstr>Courier New</vt:lpstr>
      <vt:lpstr>Times New Roman</vt:lpstr>
      <vt:lpstr>Trebuchet MS</vt:lpstr>
      <vt:lpstr>Wingdings 2</vt:lpstr>
      <vt:lpstr>FHI 360 Theme Title</vt:lpstr>
      <vt:lpstr>FHI 360 Theme</vt:lpstr>
      <vt:lpstr>Office Theme</vt:lpstr>
      <vt:lpstr>PowerPoint Presentation</vt:lpstr>
      <vt:lpstr>Learning Objectives</vt:lpstr>
      <vt:lpstr>Today’s Facilitators</vt:lpstr>
      <vt:lpstr>Day 1 Agenda</vt:lpstr>
      <vt:lpstr>PowerPoint Presentation</vt:lpstr>
      <vt:lpstr>How-To Annotate</vt:lpstr>
      <vt:lpstr>How are you feeling today?</vt:lpstr>
      <vt:lpstr>As a child, what profession did you hope to have when you grew up?</vt:lpstr>
      <vt:lpstr>PowerPoint Presentation</vt:lpstr>
      <vt:lpstr>Why this training?</vt:lpstr>
      <vt:lpstr>PowerPoint Presentation</vt:lpstr>
      <vt:lpstr>PowerPoint Presentation</vt:lpstr>
      <vt:lpstr>PowerPoint Presentation</vt:lpstr>
      <vt:lpstr>1. Develop a role description.</vt:lpstr>
      <vt:lpstr>Ambassador Activities</vt:lpstr>
      <vt:lpstr>QUESTION FOR TRAINERS</vt:lpstr>
      <vt:lpstr>PowerPoint Presentation</vt:lpstr>
      <vt:lpstr>FACILITATOR REFLECTION</vt:lpstr>
      <vt:lpstr>3. Develop a support plan.</vt:lpstr>
      <vt:lpstr>3. Develop a support plan (cont.).</vt:lpstr>
      <vt:lpstr>PowerPoint Presentation</vt:lpstr>
      <vt:lpstr>PowerPoint Presentation</vt:lpstr>
      <vt:lpstr>Training Preparation</vt:lpstr>
      <vt:lpstr>Training Preparation (cont.)</vt:lpstr>
      <vt:lpstr>Logistical Considerations</vt:lpstr>
      <vt:lpstr>BREAK</vt:lpstr>
      <vt:lpstr>PowerPoint Presentation</vt:lpstr>
      <vt:lpstr>PowerPoint Presentation</vt:lpstr>
      <vt:lpstr>PowerPoint Presentation</vt:lpstr>
      <vt:lpstr>PowerPoint Presentation</vt:lpstr>
      <vt:lpstr>PowerPoint Presentation</vt:lpstr>
      <vt:lpstr>Compassion Fatigue</vt:lpstr>
      <vt:lpstr>Compassion Fatigue (cont.)</vt:lpstr>
      <vt:lpstr>Vicarious Trauma</vt:lpstr>
      <vt:lpstr>Vicarious Trauma (cont.)</vt:lpstr>
      <vt:lpstr>Important Notes</vt:lpstr>
      <vt:lpstr>PowerPoint Presentation</vt:lpstr>
      <vt:lpstr>How can Ambassadors protect themselves?</vt:lpstr>
      <vt:lpstr>Boundaries</vt:lpstr>
      <vt:lpstr>Boundaries (cont.)</vt:lpstr>
      <vt:lpstr>Boundaries (cont.)</vt:lpstr>
      <vt:lpstr>Self-Care</vt:lpstr>
      <vt:lpstr>Self-Care (cont.)</vt:lpstr>
      <vt:lpstr>PowerPoint Presentation</vt:lpstr>
      <vt:lpstr>PowerPoint Presentation</vt:lpstr>
      <vt:lpstr>Case Study</vt:lpstr>
      <vt:lpstr>PowerPoint Presentation</vt:lpstr>
      <vt:lpstr>Homework</vt:lpstr>
      <vt:lpstr>PowerPoint Presentation</vt:lpstr>
      <vt:lpstr>Acknowledgments</vt:lpstr>
      <vt:lpstr>PowerPoint Presentation</vt:lpstr>
      <vt:lpstr>PowerPoint Presentation</vt:lpstr>
      <vt:lpstr>Today’s Facilitators</vt:lpstr>
      <vt:lpstr>Day 2 Agenda</vt:lpstr>
      <vt:lpstr>PowerPoint Presentation</vt:lpstr>
      <vt:lpstr>How-To Annotate</vt:lpstr>
      <vt:lpstr>What is your favorite sport to play?</vt:lpstr>
      <vt:lpstr>PowerPoint Presentation</vt:lpstr>
      <vt:lpstr>PowerPoint Presentation</vt:lpstr>
      <vt:lpstr>PowerPoint Presentation</vt:lpstr>
      <vt:lpstr>PowerPoint Presentation</vt:lpstr>
      <vt:lpstr>Pop Quiz!</vt:lpstr>
      <vt:lpstr>QUESTION FOR TRAINERS</vt:lpstr>
      <vt:lpstr>Pop Quiz!</vt:lpstr>
      <vt:lpstr>QUESTION FOR TRAINERS</vt:lpstr>
      <vt:lpstr>PowerPoint Presentation</vt:lpstr>
      <vt:lpstr>Vote With Your Feet</vt:lpstr>
      <vt:lpstr>Vote With Your Feet (cont.)</vt:lpstr>
      <vt:lpstr>Correcting Myths</vt:lpstr>
      <vt:lpstr>Reflection Circle</vt:lpstr>
      <vt:lpstr>Reflection Circle (cont.)</vt:lpstr>
      <vt:lpstr>PowerPoint Presentation</vt:lpstr>
      <vt:lpstr>QUESTION FOR TRAINERS</vt:lpstr>
      <vt:lpstr>Safer Sex Continuum</vt:lpstr>
      <vt:lpstr>PowerPoint Presentation</vt:lpstr>
      <vt:lpstr>PowerPoint Presentation</vt:lpstr>
      <vt:lpstr>Key Definitions</vt:lpstr>
      <vt:lpstr>Key Definitions (cont.)</vt:lpstr>
      <vt:lpstr>Key Concepts</vt:lpstr>
      <vt:lpstr>Key Concepts (cont.)</vt:lpstr>
      <vt:lpstr>Gender-Based Violence</vt:lpstr>
      <vt:lpstr>Gender-Based Violence (cont.)</vt:lpstr>
      <vt:lpstr>Gender-Based Violence (cont.)</vt:lpstr>
      <vt:lpstr>PowerPoint Presentation</vt:lpstr>
      <vt:lpstr>Key Recommendations</vt:lpstr>
      <vt:lpstr>Rules for Boys/Rules for Girls</vt:lpstr>
      <vt:lpstr>Problem Tree</vt:lpstr>
      <vt:lpstr>Reflection Circle</vt:lpstr>
      <vt:lpstr>Key Messages</vt:lpstr>
      <vt:lpstr>Key Messages (cont.)</vt:lpstr>
      <vt:lpstr>BREAK</vt:lpstr>
      <vt:lpstr>PowerPoint Presentation</vt:lpstr>
      <vt:lpstr>What does it mean to disclose violence?</vt:lpstr>
      <vt:lpstr>Supporting Ambassadors’ Response</vt:lpstr>
      <vt:lpstr>Survivor-Centered Approach</vt:lpstr>
      <vt:lpstr>The CARE Response</vt:lpstr>
      <vt:lpstr>The CARE Response (cont.)</vt:lpstr>
      <vt:lpstr>The CARE Response (cont.)</vt:lpstr>
      <vt:lpstr>The CARE Response (cont.)</vt:lpstr>
      <vt:lpstr>The CARE Response (cont.)</vt:lpstr>
      <vt:lpstr>PowerPoint Presentation</vt:lpstr>
      <vt:lpstr>Homework</vt:lpstr>
      <vt:lpstr>PowerPoint Presentation</vt:lpstr>
      <vt:lpstr>Acknowledgments</vt:lpstr>
      <vt:lpstr>PowerPoint Presentation</vt:lpstr>
      <vt:lpstr>PowerPoint Presentation</vt:lpstr>
      <vt:lpstr>Today’s Facilitators</vt:lpstr>
      <vt:lpstr>Day 3 Objectives &amp; Agenda</vt:lpstr>
      <vt:lpstr>PowerPoint Presentation</vt:lpstr>
      <vt:lpstr>So, you want to learn how to sail…</vt:lpstr>
      <vt:lpstr>VOTE WITH YOUR FEET</vt:lpstr>
      <vt:lpstr>VOTE WITH YOUR FEET</vt:lpstr>
      <vt:lpstr>VOTE WITH YOUR FEET</vt:lpstr>
      <vt:lpstr>VOTE WITH YOUR FEET</vt:lpstr>
      <vt:lpstr>What type of learner are you?</vt:lpstr>
      <vt:lpstr>Preferred Learning Styles</vt:lpstr>
      <vt:lpstr>In this session, we will: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Breakout Groups</vt:lpstr>
      <vt:lpstr>PowerPoint Presentation</vt:lpstr>
      <vt:lpstr>Assumptions</vt:lpstr>
      <vt:lpstr>ADDIE Model</vt:lpstr>
      <vt:lpstr>A IS FOR ANALYZE</vt:lpstr>
      <vt:lpstr>PowerPoint Presentation</vt:lpstr>
      <vt:lpstr>“DO” OVER “KNOW”</vt:lpstr>
      <vt:lpstr>Bloom’s Taxonomy</vt:lpstr>
      <vt:lpstr>Preparing for launch, ensuring the transfer of learning, leading the learning experience, and monitoring logistics</vt:lpstr>
      <vt:lpstr>Assessing the effectiveness of the learning intervention and applying lessons learned</vt:lpstr>
      <vt:lpstr>PowerPoint Presentation</vt:lpstr>
      <vt:lpstr>Facilitation Tips</vt:lpstr>
      <vt:lpstr>Facilitation Tips (cont.)</vt:lpstr>
      <vt:lpstr>Facilitation Tips (cont.)</vt:lpstr>
      <vt:lpstr>BREAK</vt:lpstr>
      <vt:lpstr>PowerPoint Presentation</vt:lpstr>
      <vt:lpstr>Homework</vt:lpstr>
      <vt:lpstr>PowerPoint Presentation</vt:lpstr>
      <vt:lpstr>Acknowledgments</vt:lpstr>
      <vt:lpstr>PowerPoint Presentation</vt:lpstr>
      <vt:lpstr>PowerPoint Presentation</vt:lpstr>
      <vt:lpstr>Today’s Facilitators</vt:lpstr>
      <vt:lpstr>Day 4 Agenda</vt:lpstr>
      <vt:lpstr>PowerPoint Presentation</vt:lpstr>
      <vt:lpstr>How-To Annotate</vt:lpstr>
      <vt:lpstr>Where would you go on your dream vacation?</vt:lpstr>
      <vt:lpstr>Which season of the year do you prefer?</vt:lpstr>
      <vt:lpstr>PowerPoint Presentation</vt:lpstr>
      <vt:lpstr>PowerPoint Presentation</vt:lpstr>
      <vt:lpstr>PowerPoint Presentation</vt:lpstr>
      <vt:lpstr>Challenging Situations Debrief</vt:lpstr>
      <vt:lpstr>Challenging Situations Debrief</vt:lpstr>
      <vt:lpstr>Challenging Situations Debrief</vt:lpstr>
      <vt:lpstr>Challenging Situations Debrief</vt:lpstr>
      <vt:lpstr>Challenging Situations Debrief</vt:lpstr>
      <vt:lpstr>PowerPoint Presentation</vt:lpstr>
      <vt:lpstr>What is a role-play demonstration?</vt:lpstr>
      <vt:lpstr>Quick Tips</vt:lpstr>
      <vt:lpstr>PowerPoint Presentation</vt:lpstr>
      <vt:lpstr>Homework</vt:lpstr>
      <vt:lpstr>PowerPoint Presentation</vt:lpstr>
      <vt:lpstr>Acknowledgments</vt:lpstr>
      <vt:lpstr>PowerPoint Presentation</vt:lpstr>
      <vt:lpstr>PowerPoint Presentation</vt:lpstr>
      <vt:lpstr>Today’s Facilitators</vt:lpstr>
      <vt:lpstr>Day 5 Agenda</vt:lpstr>
      <vt:lpstr>PowerPoint Presentation</vt:lpstr>
      <vt:lpstr>PowerPoint Presentation</vt:lpstr>
      <vt:lpstr>BREAK</vt:lpstr>
      <vt:lpstr>PowerPoint Presentation</vt:lpstr>
      <vt:lpstr>Sharpening the saw…</vt:lpstr>
      <vt:lpstr>What prevents you from doing this?</vt:lpstr>
      <vt:lpstr>It’s important to AIM…</vt:lpstr>
      <vt:lpstr>QUESTION FOR TRAINERS</vt:lpstr>
      <vt:lpstr>PowerPoint Presentation</vt:lpstr>
      <vt:lpstr>WhatsApp</vt:lpstr>
      <vt:lpstr>Mighty Networks</vt:lpstr>
      <vt:lpstr>PowerPoint Presentation</vt:lpstr>
      <vt:lpstr>Final Task</vt:lpstr>
      <vt:lpstr>Acknowledgments</vt:lpstr>
      <vt:lpstr>PowerPoint Presentation</vt:lpstr>
    </vt:vector>
  </TitlesOfParts>
  <Company>Fathom Creative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PPT template, light colors, internal and external use</dc:title>
  <dc:creator>Efrat Levush</dc:creator>
  <cp:lastModifiedBy>Aubrey Weber</cp:lastModifiedBy>
  <cp:revision>5</cp:revision>
  <cp:lastPrinted>2014-06-11T16:50:59Z</cp:lastPrinted>
  <dcterms:created xsi:type="dcterms:W3CDTF">2011-07-01T12:16:51Z</dcterms:created>
  <dcterms:modified xsi:type="dcterms:W3CDTF">2021-12-17T18:48:26Z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
    <vt:lpwstr>Document</vt:lpwstr>
  </property>
  <property fmtid="{D5CDD505-2E9C-101B-9397-08002B2CF9AE}" pid="3" name="Order">
    <vt:lpwstr>6500.00000000000</vt:lpwstr>
  </property>
  <property fmtid="{D5CDD505-2E9C-101B-9397-08002B2CF9AE}" pid="4" name="ContentTypeId">
    <vt:lpwstr>0x010100939D4687743EB04580D9BB8359D99C20</vt:lpwstr>
  </property>
  <property fmtid="{D5CDD505-2E9C-101B-9397-08002B2CF9AE}" pid="5" name="_AdHocReviewCycleID">
    <vt:i4>-205191293</vt:i4>
  </property>
  <property fmtid="{D5CDD505-2E9C-101B-9397-08002B2CF9AE}" pid="6" name="_NewReviewCycle">
    <vt:lpwstr/>
  </property>
  <property fmtid="{D5CDD505-2E9C-101B-9397-08002B2CF9AE}" pid="7" name="_EmailSubject">
    <vt:lpwstr>Revised FHI 360 Powerpoint Template</vt:lpwstr>
  </property>
  <property fmtid="{D5CDD505-2E9C-101B-9397-08002B2CF9AE}" pid="8" name="_AuthorEmail">
    <vt:lpwstr>bcampbell@fhi360.org</vt:lpwstr>
  </property>
  <property fmtid="{D5CDD505-2E9C-101B-9397-08002B2CF9AE}" pid="9" name="_AuthorEmailDisplayName">
    <vt:lpwstr>Brian Campbell</vt:lpwstr>
  </property>
</Properties>
</file>