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5"/>
    <p:sldMasterId id="2147484304" r:id="rId6"/>
  </p:sldMasterIdLst>
  <p:notesMasterIdLst>
    <p:notesMasterId r:id="rId47"/>
  </p:notesMasterIdLst>
  <p:handoutMasterIdLst>
    <p:handoutMasterId r:id="rId48"/>
  </p:handoutMasterIdLst>
  <p:sldIdLst>
    <p:sldId id="380" r:id="rId7"/>
    <p:sldId id="381" r:id="rId8"/>
    <p:sldId id="383" r:id="rId9"/>
    <p:sldId id="382" r:id="rId10"/>
    <p:sldId id="365" r:id="rId11"/>
    <p:sldId id="410" r:id="rId12"/>
    <p:sldId id="411" r:id="rId13"/>
    <p:sldId id="412" r:id="rId14"/>
    <p:sldId id="413" r:id="rId15"/>
    <p:sldId id="269" r:id="rId16"/>
    <p:sldId id="359" r:id="rId17"/>
    <p:sldId id="390" r:id="rId18"/>
    <p:sldId id="362" r:id="rId19"/>
    <p:sldId id="373" r:id="rId20"/>
    <p:sldId id="356" r:id="rId21"/>
    <p:sldId id="374" r:id="rId22"/>
    <p:sldId id="387" r:id="rId23"/>
    <p:sldId id="388" r:id="rId24"/>
    <p:sldId id="389" r:id="rId25"/>
    <p:sldId id="357" r:id="rId26"/>
    <p:sldId id="375" r:id="rId27"/>
    <p:sldId id="372" r:id="rId28"/>
    <p:sldId id="376" r:id="rId29"/>
    <p:sldId id="397" r:id="rId30"/>
    <p:sldId id="398" r:id="rId31"/>
    <p:sldId id="371" r:id="rId32"/>
    <p:sldId id="377" r:id="rId33"/>
    <p:sldId id="360" r:id="rId34"/>
    <p:sldId id="378" r:id="rId35"/>
    <p:sldId id="399" r:id="rId36"/>
    <p:sldId id="400" r:id="rId37"/>
    <p:sldId id="401" r:id="rId38"/>
    <p:sldId id="358" r:id="rId39"/>
    <p:sldId id="393" r:id="rId40"/>
    <p:sldId id="394" r:id="rId41"/>
    <p:sldId id="395" r:id="rId42"/>
    <p:sldId id="385" r:id="rId43"/>
    <p:sldId id="386" r:id="rId44"/>
    <p:sldId id="316" r:id="rId45"/>
    <p:sldId id="344" r:id="rId46"/>
  </p:sldIdLst>
  <p:sldSz cx="12188825"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brey Weber" initials="AW" lastIdx="88" clrIdx="0">
    <p:extLst>
      <p:ext uri="{19B8F6BF-5375-455C-9EA6-DF929625EA0E}">
        <p15:presenceInfo xmlns:p15="http://schemas.microsoft.com/office/powerpoint/2012/main" userId="S::AWeber@fhi360.org::c30da8df-bb46-4243-9495-6446d0253bd0" providerId="AD"/>
      </p:ext>
    </p:extLst>
  </p:cmAuthor>
  <p:cmAuthor id="2" name="Kate Plourde" initials="KP" lastIdx="12" clrIdx="1">
    <p:extLst>
      <p:ext uri="{19B8F6BF-5375-455C-9EA6-DF929625EA0E}">
        <p15:presenceInfo xmlns:p15="http://schemas.microsoft.com/office/powerpoint/2012/main" userId="S::KPlourde@fhi360.org::b7b5b0a7-9765-4dd7-a7ea-d222b68c2620" providerId="AD"/>
      </p:ext>
    </p:extLst>
  </p:cmAuthor>
  <p:cmAuthor id="3" name="Casey Bishopp" initials="CB" lastIdx="4" clrIdx="2">
    <p:extLst>
      <p:ext uri="{19B8F6BF-5375-455C-9EA6-DF929625EA0E}">
        <p15:presenceInfo xmlns:p15="http://schemas.microsoft.com/office/powerpoint/2012/main" userId="S::CBishopp@fhi360.org::3f4cc975-6c83-46a8-ae62-9e16142996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D21"/>
    <a:srgbClr val="309FCD"/>
    <a:srgbClr val="F37421"/>
    <a:srgbClr val="168894"/>
    <a:srgbClr val="CC0066"/>
    <a:srgbClr val="000000"/>
    <a:srgbClr val="CC0000"/>
    <a:srgbClr val="00486D"/>
    <a:srgbClr val="006EA9"/>
    <a:srgbClr val="5C6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8B0A3-4A43-4C52-84B6-77FFF756B710}" v="7" dt="2021-12-09T16:41:57.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28" y="92"/>
      </p:cViewPr>
      <p:guideLst>
        <p:guide orient="horz" pos="2160"/>
        <p:guide pos="2880"/>
        <p:guide pos="383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Weber" userId="c30da8df-bb46-4243-9495-6446d0253bd0" providerId="ADAL" clId="{7E28B0A3-4A43-4C52-84B6-77FFF756B710}"/>
    <pc:docChg chg="custSel addSld delSld modSld modMainMaster">
      <pc:chgData name="Aubrey Weber" userId="c30da8df-bb46-4243-9495-6446d0253bd0" providerId="ADAL" clId="{7E28B0A3-4A43-4C52-84B6-77FFF756B710}" dt="2021-12-09T16:50:35.894" v="83" actId="47"/>
      <pc:docMkLst>
        <pc:docMk/>
      </pc:docMkLst>
      <pc:sldChg chg="modSp add mod">
        <pc:chgData name="Aubrey Weber" userId="c30da8df-bb46-4243-9495-6446d0253bd0" providerId="ADAL" clId="{7E28B0A3-4A43-4C52-84B6-77FFF756B710}" dt="2021-12-09T16:39:10.441" v="52" actId="20577"/>
        <pc:sldMkLst>
          <pc:docMk/>
          <pc:sldMk cId="1174607349" sldId="316"/>
        </pc:sldMkLst>
        <pc:spChg chg="mod">
          <ac:chgData name="Aubrey Weber" userId="c30da8df-bb46-4243-9495-6446d0253bd0" providerId="ADAL" clId="{7E28B0A3-4A43-4C52-84B6-77FFF756B710}" dt="2021-12-09T16:39:10.441" v="52" actId="20577"/>
          <ac:spMkLst>
            <pc:docMk/>
            <pc:sldMk cId="1174607349" sldId="316"/>
            <ac:spMk id="7" creationId="{C8A8504A-0C3D-4CE2-AB9C-CA25F3FFCCFE}"/>
          </ac:spMkLst>
        </pc:spChg>
      </pc:sldChg>
      <pc:sldChg chg="modSp mod">
        <pc:chgData name="Aubrey Weber" userId="c30da8df-bb46-4243-9495-6446d0253bd0" providerId="ADAL" clId="{7E28B0A3-4A43-4C52-84B6-77FFF756B710}" dt="2021-11-18T13:15:24.420" v="15" actId="6549"/>
        <pc:sldMkLst>
          <pc:docMk/>
          <pc:sldMk cId="3478901950" sldId="365"/>
        </pc:sldMkLst>
        <pc:spChg chg="mod">
          <ac:chgData name="Aubrey Weber" userId="c30da8df-bb46-4243-9495-6446d0253bd0" providerId="ADAL" clId="{7E28B0A3-4A43-4C52-84B6-77FFF756B710}" dt="2021-11-18T13:15:24.420" v="15" actId="6549"/>
          <ac:spMkLst>
            <pc:docMk/>
            <pc:sldMk cId="3478901950" sldId="365"/>
            <ac:spMk id="2" creationId="{5CA3F9C0-2C06-4797-A80E-653DE3BAFBF9}"/>
          </ac:spMkLst>
        </pc:spChg>
      </pc:sldChg>
      <pc:sldChg chg="modSp mod">
        <pc:chgData name="Aubrey Weber" userId="c30da8df-bb46-4243-9495-6446d0253bd0" providerId="ADAL" clId="{7E28B0A3-4A43-4C52-84B6-77FFF756B710}" dt="2021-12-09T16:50:32.072" v="82" actId="20577"/>
        <pc:sldMkLst>
          <pc:docMk/>
          <pc:sldMk cId="2809218141" sldId="378"/>
        </pc:sldMkLst>
        <pc:spChg chg="mod">
          <ac:chgData name="Aubrey Weber" userId="c30da8df-bb46-4243-9495-6446d0253bd0" providerId="ADAL" clId="{7E28B0A3-4A43-4C52-84B6-77FFF756B710}" dt="2021-12-09T16:50:32.072" v="82" actId="20577"/>
          <ac:spMkLst>
            <pc:docMk/>
            <pc:sldMk cId="2809218141" sldId="378"/>
            <ac:spMk id="5" creationId="{A889B41A-9414-470E-83A3-5EB74E5A0817}"/>
          </ac:spMkLst>
        </pc:spChg>
      </pc:sldChg>
      <pc:sldChg chg="delSp modSp mod">
        <pc:chgData name="Aubrey Weber" userId="c30da8df-bb46-4243-9495-6446d0253bd0" providerId="ADAL" clId="{7E28B0A3-4A43-4C52-84B6-77FFF756B710}" dt="2021-11-18T13:14:38.423" v="6" actId="1036"/>
        <pc:sldMkLst>
          <pc:docMk/>
          <pc:sldMk cId="0" sldId="380"/>
        </pc:sldMkLst>
        <pc:spChg chg="mod">
          <ac:chgData name="Aubrey Weber" userId="c30da8df-bb46-4243-9495-6446d0253bd0" providerId="ADAL" clId="{7E28B0A3-4A43-4C52-84B6-77FFF756B710}" dt="2021-11-18T13:13:55.916" v="5" actId="1036"/>
          <ac:spMkLst>
            <pc:docMk/>
            <pc:sldMk cId="0" sldId="380"/>
            <ac:spMk id="4" creationId="{9B15ACA9-AA8B-4E44-8A80-BC93FB898B15}"/>
          </ac:spMkLst>
        </pc:spChg>
        <pc:spChg chg="mod">
          <ac:chgData name="Aubrey Weber" userId="c30da8df-bb46-4243-9495-6446d0253bd0" providerId="ADAL" clId="{7E28B0A3-4A43-4C52-84B6-77FFF756B710}" dt="2021-11-18T13:14:38.423" v="6" actId="1036"/>
          <ac:spMkLst>
            <pc:docMk/>
            <pc:sldMk cId="0" sldId="380"/>
            <ac:spMk id="14" creationId="{6350E0B6-FBB9-4591-852F-6F5C37352F1C}"/>
          </ac:spMkLst>
        </pc:spChg>
        <pc:spChg chg="del">
          <ac:chgData name="Aubrey Weber" userId="c30da8df-bb46-4243-9495-6446d0253bd0" providerId="ADAL" clId="{7E28B0A3-4A43-4C52-84B6-77FFF756B710}" dt="2021-11-18T13:07:21.428" v="0" actId="478"/>
          <ac:spMkLst>
            <pc:docMk/>
            <pc:sldMk cId="0" sldId="380"/>
            <ac:spMk id="15" creationId="{E94EAB04-4580-4E54-8ED6-D40E5BB8DBB2}"/>
          </ac:spMkLst>
        </pc:spChg>
      </pc:sldChg>
      <pc:sldChg chg="modSp del mod">
        <pc:chgData name="Aubrey Weber" userId="c30da8df-bb46-4243-9495-6446d0253bd0" providerId="ADAL" clId="{7E28B0A3-4A43-4C52-84B6-77FFF756B710}" dt="2021-12-09T16:50:35.894" v="83" actId="47"/>
        <pc:sldMkLst>
          <pc:docMk/>
          <pc:sldMk cId="2061760370" sldId="384"/>
        </pc:sldMkLst>
        <pc:spChg chg="mod">
          <ac:chgData name="Aubrey Weber" userId="c30da8df-bb46-4243-9495-6446d0253bd0" providerId="ADAL" clId="{7E28B0A3-4A43-4C52-84B6-77FFF756B710}" dt="2021-12-09T16:49:05.705" v="57" actId="21"/>
          <ac:spMkLst>
            <pc:docMk/>
            <pc:sldMk cId="2061760370" sldId="384"/>
            <ac:spMk id="5" creationId="{A889B41A-9414-470E-83A3-5EB74E5A0817}"/>
          </ac:spMkLst>
        </pc:spChg>
      </pc:sldChg>
      <pc:sldChg chg="modSp mod">
        <pc:chgData name="Aubrey Weber" userId="c30da8df-bb46-4243-9495-6446d0253bd0" providerId="ADAL" clId="{7E28B0A3-4A43-4C52-84B6-77FFF756B710}" dt="2021-12-02T20:24:05.355" v="49" actId="20577"/>
        <pc:sldMkLst>
          <pc:docMk/>
          <pc:sldMk cId="3963318746" sldId="386"/>
        </pc:sldMkLst>
        <pc:spChg chg="mod">
          <ac:chgData name="Aubrey Weber" userId="c30da8df-bb46-4243-9495-6446d0253bd0" providerId="ADAL" clId="{7E28B0A3-4A43-4C52-84B6-77FFF756B710}" dt="2021-12-02T20:24:05.355" v="49" actId="20577"/>
          <ac:spMkLst>
            <pc:docMk/>
            <pc:sldMk cId="3963318746" sldId="386"/>
            <ac:spMk id="4" creationId="{2EECFF6C-DA0D-4412-93F6-8FE2FC6A748A}"/>
          </ac:spMkLst>
        </pc:spChg>
      </pc:sldChg>
      <pc:sldChg chg="del addCm modCm">
        <pc:chgData name="Aubrey Weber" userId="c30da8df-bb46-4243-9495-6446d0253bd0" providerId="ADAL" clId="{7E28B0A3-4A43-4C52-84B6-77FFF756B710}" dt="2021-12-09T16:39:21.321" v="53" actId="47"/>
        <pc:sldMkLst>
          <pc:docMk/>
          <pc:sldMk cId="269880630" sldId="391"/>
        </pc:sldMkLst>
      </pc:sldChg>
      <pc:sldChg chg="modSp mod">
        <pc:chgData name="Aubrey Weber" userId="c30da8df-bb46-4243-9495-6446d0253bd0" providerId="ADAL" clId="{7E28B0A3-4A43-4C52-84B6-77FFF756B710}" dt="2021-12-02T20:23:20.628" v="41" actId="20577"/>
        <pc:sldMkLst>
          <pc:docMk/>
          <pc:sldMk cId="1873649546" sldId="393"/>
        </pc:sldMkLst>
        <pc:spChg chg="mod">
          <ac:chgData name="Aubrey Weber" userId="c30da8df-bb46-4243-9495-6446d0253bd0" providerId="ADAL" clId="{7E28B0A3-4A43-4C52-84B6-77FFF756B710}" dt="2021-12-02T20:23:20.628" v="41" actId="20577"/>
          <ac:spMkLst>
            <pc:docMk/>
            <pc:sldMk cId="1873649546" sldId="393"/>
            <ac:spMk id="5" creationId="{12AD86BA-8D49-4D6C-B5FB-CAE17EBA5CF6}"/>
          </ac:spMkLst>
        </pc:spChg>
      </pc:sldChg>
      <pc:sldChg chg="del">
        <pc:chgData name="Aubrey Weber" userId="c30da8df-bb46-4243-9495-6446d0253bd0" providerId="ADAL" clId="{7E28B0A3-4A43-4C52-84B6-77FFF756B710}" dt="2021-12-02T20:23:24.629" v="42" actId="47"/>
        <pc:sldMkLst>
          <pc:docMk/>
          <pc:sldMk cId="3300011344" sldId="396"/>
        </pc:sldMkLst>
      </pc:sldChg>
      <pc:sldChg chg="modSp del mod">
        <pc:chgData name="Aubrey Weber" userId="c30da8df-bb46-4243-9495-6446d0253bd0" providerId="ADAL" clId="{7E28B0A3-4A43-4C52-84B6-77FFF756B710}" dt="2021-12-02T20:23:45.196" v="45" actId="47"/>
        <pc:sldMkLst>
          <pc:docMk/>
          <pc:sldMk cId="2556812165" sldId="402"/>
        </pc:sldMkLst>
        <pc:spChg chg="mod">
          <ac:chgData name="Aubrey Weber" userId="c30da8df-bb46-4243-9495-6446d0253bd0" providerId="ADAL" clId="{7E28B0A3-4A43-4C52-84B6-77FFF756B710}" dt="2021-11-18T13:18:21.383" v="35" actId="13926"/>
          <ac:spMkLst>
            <pc:docMk/>
            <pc:sldMk cId="2556812165" sldId="402"/>
            <ac:spMk id="3" creationId="{5BD480A2-2EA8-4624-92ED-3902B83B9370}"/>
          </ac:spMkLst>
        </pc:spChg>
      </pc:sldChg>
      <pc:sldChg chg="del">
        <pc:chgData name="Aubrey Weber" userId="c30da8df-bb46-4243-9495-6446d0253bd0" providerId="ADAL" clId="{7E28B0A3-4A43-4C52-84B6-77FFF756B710}" dt="2021-11-18T13:15:54.658" v="28" actId="47"/>
        <pc:sldMkLst>
          <pc:docMk/>
          <pc:sldMk cId="130850768" sldId="406"/>
        </pc:sldMkLst>
      </pc:sldChg>
      <pc:sldChg chg="del">
        <pc:chgData name="Aubrey Weber" userId="c30da8df-bb46-4243-9495-6446d0253bd0" providerId="ADAL" clId="{7E28B0A3-4A43-4C52-84B6-77FFF756B710}" dt="2021-11-18T13:15:55.267" v="29" actId="47"/>
        <pc:sldMkLst>
          <pc:docMk/>
          <pc:sldMk cId="491477369" sldId="407"/>
        </pc:sldMkLst>
      </pc:sldChg>
      <pc:sldChg chg="del">
        <pc:chgData name="Aubrey Weber" userId="c30da8df-bb46-4243-9495-6446d0253bd0" providerId="ADAL" clId="{7E28B0A3-4A43-4C52-84B6-77FFF756B710}" dt="2021-11-18T13:15:56.208" v="30" actId="47"/>
        <pc:sldMkLst>
          <pc:docMk/>
          <pc:sldMk cId="4211006740" sldId="408"/>
        </pc:sldMkLst>
      </pc:sldChg>
      <pc:sldChg chg="del">
        <pc:chgData name="Aubrey Weber" userId="c30da8df-bb46-4243-9495-6446d0253bd0" providerId="ADAL" clId="{7E28B0A3-4A43-4C52-84B6-77FFF756B710}" dt="2021-11-18T13:15:57.144" v="31" actId="47"/>
        <pc:sldMkLst>
          <pc:docMk/>
          <pc:sldMk cId="654697690" sldId="409"/>
        </pc:sldMkLst>
      </pc:sldChg>
      <pc:sldChg chg="modSp add mod">
        <pc:chgData name="Aubrey Weber" userId="c30da8df-bb46-4243-9495-6446d0253bd0" providerId="ADAL" clId="{7E28B0A3-4A43-4C52-84B6-77FFF756B710}" dt="2021-11-18T13:15:40.885" v="21" actId="20577"/>
        <pc:sldMkLst>
          <pc:docMk/>
          <pc:sldMk cId="2345135476" sldId="410"/>
        </pc:sldMkLst>
        <pc:spChg chg="mod">
          <ac:chgData name="Aubrey Weber" userId="c30da8df-bb46-4243-9495-6446d0253bd0" providerId="ADAL" clId="{7E28B0A3-4A43-4C52-84B6-77FFF756B710}" dt="2021-11-18T13:15:40.885" v="21" actId="20577"/>
          <ac:spMkLst>
            <pc:docMk/>
            <pc:sldMk cId="2345135476" sldId="410"/>
            <ac:spMk id="2" creationId="{5CA3F9C0-2C06-4797-A80E-653DE3BAFBF9}"/>
          </ac:spMkLst>
        </pc:spChg>
      </pc:sldChg>
      <pc:sldChg chg="modSp add mod">
        <pc:chgData name="Aubrey Weber" userId="c30da8df-bb46-4243-9495-6446d0253bd0" providerId="ADAL" clId="{7E28B0A3-4A43-4C52-84B6-77FFF756B710}" dt="2021-11-18T13:15:44.503" v="23" actId="20577"/>
        <pc:sldMkLst>
          <pc:docMk/>
          <pc:sldMk cId="577880826" sldId="411"/>
        </pc:sldMkLst>
        <pc:spChg chg="mod">
          <ac:chgData name="Aubrey Weber" userId="c30da8df-bb46-4243-9495-6446d0253bd0" providerId="ADAL" clId="{7E28B0A3-4A43-4C52-84B6-77FFF756B710}" dt="2021-11-18T13:15:44.503" v="23" actId="20577"/>
          <ac:spMkLst>
            <pc:docMk/>
            <pc:sldMk cId="577880826" sldId="411"/>
            <ac:spMk id="2" creationId="{5CA3F9C0-2C06-4797-A80E-653DE3BAFBF9}"/>
          </ac:spMkLst>
        </pc:spChg>
      </pc:sldChg>
      <pc:sldChg chg="modSp add mod">
        <pc:chgData name="Aubrey Weber" userId="c30da8df-bb46-4243-9495-6446d0253bd0" providerId="ADAL" clId="{7E28B0A3-4A43-4C52-84B6-77FFF756B710}" dt="2021-11-18T13:15:47.596" v="25" actId="20577"/>
        <pc:sldMkLst>
          <pc:docMk/>
          <pc:sldMk cId="2105249089" sldId="412"/>
        </pc:sldMkLst>
        <pc:spChg chg="mod">
          <ac:chgData name="Aubrey Weber" userId="c30da8df-bb46-4243-9495-6446d0253bd0" providerId="ADAL" clId="{7E28B0A3-4A43-4C52-84B6-77FFF756B710}" dt="2021-11-18T13:15:47.596" v="25" actId="20577"/>
          <ac:spMkLst>
            <pc:docMk/>
            <pc:sldMk cId="2105249089" sldId="412"/>
            <ac:spMk id="2" creationId="{5CA3F9C0-2C06-4797-A80E-653DE3BAFBF9}"/>
          </ac:spMkLst>
        </pc:spChg>
      </pc:sldChg>
      <pc:sldChg chg="modSp add mod">
        <pc:chgData name="Aubrey Weber" userId="c30da8df-bb46-4243-9495-6446d0253bd0" providerId="ADAL" clId="{7E28B0A3-4A43-4C52-84B6-77FFF756B710}" dt="2021-11-18T13:15:51.208" v="27" actId="20577"/>
        <pc:sldMkLst>
          <pc:docMk/>
          <pc:sldMk cId="3348332619" sldId="413"/>
        </pc:sldMkLst>
        <pc:spChg chg="mod">
          <ac:chgData name="Aubrey Weber" userId="c30da8df-bb46-4243-9495-6446d0253bd0" providerId="ADAL" clId="{7E28B0A3-4A43-4C52-84B6-77FFF756B710}" dt="2021-11-18T13:15:51.208" v="27" actId="20577"/>
          <ac:spMkLst>
            <pc:docMk/>
            <pc:sldMk cId="3348332619" sldId="413"/>
            <ac:spMk id="2" creationId="{5CA3F9C0-2C06-4797-A80E-653DE3BAFBF9}"/>
          </ac:spMkLst>
        </pc:spChg>
      </pc:sldChg>
      <pc:sldMasterChg chg="modSldLayout">
        <pc:chgData name="Aubrey Weber" userId="c30da8df-bb46-4243-9495-6446d0253bd0" providerId="ADAL" clId="{7E28B0A3-4A43-4C52-84B6-77FFF756B710}" dt="2021-12-09T16:41:57.626" v="56"/>
        <pc:sldMasterMkLst>
          <pc:docMk/>
          <pc:sldMasterMk cId="3150993337" sldId="2147484304"/>
        </pc:sldMasterMkLst>
        <pc:sldLayoutChg chg="addSp delSp modSp mod">
          <pc:chgData name="Aubrey Weber" userId="c30da8df-bb46-4243-9495-6446d0253bd0" providerId="ADAL" clId="{7E28B0A3-4A43-4C52-84B6-77FFF756B710}" dt="2021-12-09T16:41:57.626" v="56"/>
          <pc:sldLayoutMkLst>
            <pc:docMk/>
            <pc:sldMasterMk cId="3150993337" sldId="2147484304"/>
            <pc:sldLayoutMk cId="719159417" sldId="2147484305"/>
          </pc:sldLayoutMkLst>
          <pc:picChg chg="add mod">
            <ac:chgData name="Aubrey Weber" userId="c30da8df-bb46-4243-9495-6446d0253bd0" providerId="ADAL" clId="{7E28B0A3-4A43-4C52-84B6-77FFF756B710}" dt="2021-12-09T16:41:57.626" v="56"/>
            <ac:picMkLst>
              <pc:docMk/>
              <pc:sldMasterMk cId="3150993337" sldId="2147484304"/>
              <pc:sldLayoutMk cId="719159417" sldId="2147484305"/>
              <ac:picMk id="5" creationId="{1A269B4D-AA35-4AF6-BA89-3F4BA2FE390B}"/>
            </ac:picMkLst>
          </pc:picChg>
          <pc:picChg chg="add mod">
            <ac:chgData name="Aubrey Weber" userId="c30da8df-bb46-4243-9495-6446d0253bd0" providerId="ADAL" clId="{7E28B0A3-4A43-4C52-84B6-77FFF756B710}" dt="2021-12-09T16:41:57.626" v="56"/>
            <ac:picMkLst>
              <pc:docMk/>
              <pc:sldMasterMk cId="3150993337" sldId="2147484304"/>
              <pc:sldLayoutMk cId="719159417" sldId="2147484305"/>
              <ac:picMk id="6" creationId="{92DABC91-1E72-4AD4-99FF-B05301495FAC}"/>
            </ac:picMkLst>
          </pc:picChg>
          <pc:picChg chg="del">
            <ac:chgData name="Aubrey Weber" userId="c30da8df-bb46-4243-9495-6446d0253bd0" providerId="ADAL" clId="{7E28B0A3-4A43-4C52-84B6-77FFF756B710}" dt="2021-12-09T16:41:56.825" v="55" actId="478"/>
            <ac:picMkLst>
              <pc:docMk/>
              <pc:sldMasterMk cId="3150993337" sldId="2147484304"/>
              <pc:sldLayoutMk cId="719159417" sldId="2147484305"/>
              <ac:picMk id="7" creationId="{F390F9C6-7829-4C7B-A8E7-40CCC8DC82C8}"/>
            </ac:picMkLst>
          </pc:picChg>
          <pc:picChg chg="del">
            <ac:chgData name="Aubrey Weber" userId="c30da8df-bb46-4243-9495-6446d0253bd0" providerId="ADAL" clId="{7E28B0A3-4A43-4C52-84B6-77FFF756B710}" dt="2021-12-09T16:41:56.122" v="54" actId="478"/>
            <ac:picMkLst>
              <pc:docMk/>
              <pc:sldMasterMk cId="3150993337" sldId="2147484304"/>
              <pc:sldLayoutMk cId="719159417" sldId="2147484305"/>
              <ac:picMk id="8" creationId="{95012A49-419B-4703-A86E-4D269993FE74}"/>
            </ac:picMkLst>
          </pc:picChg>
          <pc:picChg chg="add mod">
            <ac:chgData name="Aubrey Weber" userId="c30da8df-bb46-4243-9495-6446d0253bd0" providerId="ADAL" clId="{7E28B0A3-4A43-4C52-84B6-77FFF756B710}" dt="2021-12-09T16:41:57.626" v="56"/>
            <ac:picMkLst>
              <pc:docMk/>
              <pc:sldMasterMk cId="3150993337" sldId="2147484304"/>
              <pc:sldLayoutMk cId="719159417" sldId="2147484305"/>
              <ac:picMk id="9" creationId="{31EF7B53-01B3-4C5F-A456-767EDE95B552}"/>
            </ac:picMkLst>
          </pc:picChg>
          <pc:picChg chg="add mod">
            <ac:chgData name="Aubrey Weber" userId="c30da8df-bb46-4243-9495-6446d0253bd0" providerId="ADAL" clId="{7E28B0A3-4A43-4C52-84B6-77FFF756B710}" dt="2021-12-09T16:41:57.626" v="56"/>
            <ac:picMkLst>
              <pc:docMk/>
              <pc:sldMasterMk cId="3150993337" sldId="2147484304"/>
              <pc:sldLayoutMk cId="719159417" sldId="2147484305"/>
              <ac:picMk id="10" creationId="{1D19707C-4B15-4B5F-BC84-6B492890BD4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A311B84-9A85-4A57-B1E4-2BDA318C7079}" type="datetimeFigureOut">
              <a:rPr lang="en-US"/>
              <a:pPr>
                <a:defRPr/>
              </a:pPr>
              <a:t>12/9/2021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AB5EBA-6C52-4E51-A72A-9A6D6340E8A7}" type="slidenum">
              <a:rPr lang="en-US" altLang="en-US"/>
              <a:pPr>
                <a:defRPr/>
              </a:pPr>
              <a:t>‹#›</a:t>
            </a:fld>
            <a:endParaRPr lang="en-US" altLang="en-US" dirty="0"/>
          </a:p>
        </p:txBody>
      </p:sp>
    </p:spTree>
    <p:extLst>
      <p:ext uri="{BB962C8B-B14F-4D97-AF65-F5344CB8AC3E}">
        <p14:creationId xmlns:p14="http://schemas.microsoft.com/office/powerpoint/2010/main" val="3709995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650" tIns="45825" rIns="91650" bIns="45825"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884613" y="0"/>
            <a:ext cx="2971800" cy="455613"/>
          </a:xfrm>
          <a:prstGeom prst="rect">
            <a:avLst/>
          </a:prstGeom>
        </p:spPr>
        <p:txBody>
          <a:bodyPr vert="horz" lIns="91650" tIns="45825" rIns="91650" bIns="45825" rtlCol="0"/>
          <a:lstStyle>
            <a:lvl1pPr algn="r" eaLnBrk="1" hangingPunct="1">
              <a:defRPr sz="1200">
                <a:latin typeface="Arial" charset="0"/>
              </a:defRPr>
            </a:lvl1pPr>
          </a:lstStyle>
          <a:p>
            <a:pPr>
              <a:defRPr/>
            </a:pPr>
            <a:fld id="{F4E3EF2F-F2F2-42F7-BA71-99956CBEA696}" type="datetimeFigureOut">
              <a:rPr lang="en-US"/>
              <a:pPr>
                <a:defRPr/>
              </a:pPr>
              <a:t>12/9/2021</a:t>
            </a:fld>
            <a:endParaRPr lang="en-US" dirty="0"/>
          </a:p>
        </p:txBody>
      </p:sp>
      <p:sp>
        <p:nvSpPr>
          <p:cNvPr id="4" name="Slide Image Placeholder 3"/>
          <p:cNvSpPr>
            <a:spLocks noGrp="1" noRot="1" noChangeAspect="1"/>
          </p:cNvSpPr>
          <p:nvPr>
            <p:ph type="sldImg" idx="2"/>
          </p:nvPr>
        </p:nvSpPr>
        <p:spPr>
          <a:xfrm>
            <a:off x="382588" y="687388"/>
            <a:ext cx="6092825" cy="3429000"/>
          </a:xfrm>
          <a:prstGeom prst="rect">
            <a:avLst/>
          </a:prstGeom>
          <a:noFill/>
          <a:ln w="12700">
            <a:solidFill>
              <a:prstClr val="black"/>
            </a:solidFill>
          </a:ln>
        </p:spPr>
        <p:txBody>
          <a:bodyPr vert="horz" lIns="91650" tIns="45825" rIns="91650" bIns="45825" rtlCol="0" anchor="ctr"/>
          <a:lstStyle/>
          <a:p>
            <a:pPr lvl="0"/>
            <a:endParaRPr lang="en-US" noProof="0" dirty="0"/>
          </a:p>
        </p:txBody>
      </p:sp>
      <p:sp>
        <p:nvSpPr>
          <p:cNvPr id="5" name="Notes Placeholder 4"/>
          <p:cNvSpPr>
            <a:spLocks noGrp="1"/>
          </p:cNvSpPr>
          <p:nvPr>
            <p:ph type="body" sz="quarter" idx="3"/>
          </p:nvPr>
        </p:nvSpPr>
        <p:spPr>
          <a:xfrm>
            <a:off x="685800" y="4343400"/>
            <a:ext cx="5486400" cy="4113213"/>
          </a:xfrm>
          <a:prstGeom prst="rect">
            <a:avLst/>
          </a:prstGeom>
        </p:spPr>
        <p:txBody>
          <a:bodyPr vert="horz" lIns="91650" tIns="45825" rIns="91650" bIns="4582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6800"/>
            <a:ext cx="2971800" cy="455613"/>
          </a:xfrm>
          <a:prstGeom prst="rect">
            <a:avLst/>
          </a:prstGeom>
        </p:spPr>
        <p:txBody>
          <a:bodyPr vert="horz" lIns="91650" tIns="45825" rIns="91650" bIns="45825"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6800"/>
            <a:ext cx="2971800" cy="455613"/>
          </a:xfrm>
          <a:prstGeom prst="rect">
            <a:avLst/>
          </a:prstGeom>
        </p:spPr>
        <p:txBody>
          <a:bodyPr vert="horz" wrap="square" lIns="91650" tIns="45825" rIns="91650" bIns="45825" numCol="1" anchor="b" anchorCtr="0" compatLnSpc="1">
            <a:prstTxWarp prst="textNoShape">
              <a:avLst/>
            </a:prstTxWarp>
          </a:bodyPr>
          <a:lstStyle>
            <a:lvl1pPr algn="r" eaLnBrk="1" hangingPunct="1">
              <a:defRPr sz="1200"/>
            </a:lvl1pPr>
          </a:lstStyle>
          <a:p>
            <a:pPr>
              <a:defRPr/>
            </a:pPr>
            <a:fld id="{653F0982-9D86-4896-BB41-D7AE5000ADE6}" type="slidenum">
              <a:rPr lang="en-US" altLang="en-US"/>
              <a:pPr>
                <a:defRPr/>
              </a:pPr>
              <a:t>‹#›</a:t>
            </a:fld>
            <a:endParaRPr lang="en-US" altLang="en-US" dirty="0"/>
          </a:p>
        </p:txBody>
      </p:sp>
    </p:spTree>
    <p:extLst>
      <p:ext uri="{BB962C8B-B14F-4D97-AF65-F5344CB8AC3E}">
        <p14:creationId xmlns:p14="http://schemas.microsoft.com/office/powerpoint/2010/main" val="1652635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382588" y="687388"/>
            <a:ext cx="6092825"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xfrm>
            <a:off x="1588" y="4343400"/>
            <a:ext cx="6854825"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4EF03B2-CCA3-4398-9B9E-63862EBFEAC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114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3F0982-9D86-4896-BB41-D7AE5000ADE6}" type="slidenum">
              <a:rPr lang="en-US" altLang="en-US" smtClean="0"/>
              <a:pPr>
                <a:defRPr/>
              </a:pPr>
              <a:t>39</a:t>
            </a:fld>
            <a:endParaRPr lang="en-US" altLang="en-US"/>
          </a:p>
        </p:txBody>
      </p:sp>
    </p:spTree>
    <p:extLst>
      <p:ext uri="{BB962C8B-B14F-4D97-AF65-F5344CB8AC3E}">
        <p14:creationId xmlns:p14="http://schemas.microsoft.com/office/powerpoint/2010/main" val="30165573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1259852" y="6646863"/>
            <a:ext cx="6369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fld id="{EEC855B7-2DD7-49F1-982D-EE9E3A688679}" type="slidenum">
              <a:rPr lang="en-US" altLang="en-US" sz="1200" smtClean="0">
                <a:solidFill>
                  <a:schemeClr val="bg1"/>
                </a:solidFill>
                <a:latin typeface="Calibri" panose="020F0502020204030204" pitchFamily="34" charset="0"/>
              </a:rPr>
              <a:pPr>
                <a:defRPr/>
              </a:pPr>
              <a:t>‹#›</a:t>
            </a:fld>
            <a:endParaRPr lang="en-US" altLang="en-US" sz="1200">
              <a:solidFill>
                <a:schemeClr val="bg1"/>
              </a:solidFill>
              <a:latin typeface="Calibri" panose="020F0502020204030204" pitchFamily="34" charset="0"/>
            </a:endParaRPr>
          </a:p>
        </p:txBody>
      </p:sp>
      <p:pic>
        <p:nvPicPr>
          <p:cNvPr id="8" name="Picture 7" descr="A picture containing fish&#10;&#10;Description automatically generated">
            <a:extLst>
              <a:ext uri="{FF2B5EF4-FFF2-40B4-BE49-F238E27FC236}">
                <a16:creationId xmlns:a16="http://schemas.microsoft.com/office/drawing/2014/main" id="{5F0C1CB9-418F-4855-9D84-AC425D50390B}"/>
              </a:ext>
            </a:extLst>
          </p:cNvPr>
          <p:cNvPicPr>
            <a:picLocks noChangeAspect="1"/>
          </p:cNvPicPr>
          <p:nvPr userDrawn="1"/>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Lst>
          </a:blip>
          <a:srcRect l="6297" t="1" b="-110"/>
          <a:stretch/>
        </p:blipFill>
        <p:spPr>
          <a:xfrm>
            <a:off x="0" y="0"/>
            <a:ext cx="12188825" cy="6924675"/>
          </a:xfrm>
          <a:prstGeom prst="rect">
            <a:avLst/>
          </a:prstGeom>
        </p:spPr>
      </p:pic>
    </p:spTree>
    <p:extLst>
      <p:ext uri="{BB962C8B-B14F-4D97-AF65-F5344CB8AC3E}">
        <p14:creationId xmlns:p14="http://schemas.microsoft.com/office/powerpoint/2010/main" val="26217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17F1F82B-EACD-44DD-B37E-7A7D49CC393D}" type="slidenum">
              <a:rPr lang="en-US"/>
              <a:pPr>
                <a:defRPr/>
              </a:pPr>
              <a:t>‹#›</a:t>
            </a:fld>
            <a:endParaRPr lang="en-US" dirty="0"/>
          </a:p>
        </p:txBody>
      </p:sp>
    </p:spTree>
    <p:extLst>
      <p:ext uri="{BB962C8B-B14F-4D97-AF65-F5344CB8AC3E}">
        <p14:creationId xmlns:p14="http://schemas.microsoft.com/office/powerpoint/2010/main" val="24081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od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1539302" y="1519588"/>
            <a:ext cx="9536448" cy="4445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Slide Number Placeholder 2"/>
          <p:cNvSpPr>
            <a:spLocks noGrp="1"/>
          </p:cNvSpPr>
          <p:nvPr>
            <p:ph type="sldNum" sz="quarter" idx="10"/>
          </p:nvPr>
        </p:nvSpPr>
        <p:spPr/>
        <p:txBody>
          <a:bodyPr/>
          <a:lstStyle>
            <a:lvl1pPr>
              <a:defRPr/>
            </a:lvl1pPr>
          </a:lstStyle>
          <a:p>
            <a:pPr>
              <a:defRPr/>
            </a:pPr>
            <a:fld id="{4C0A3798-3E55-40AD-888C-464D28038119}" type="slidenum">
              <a:rPr lang="en-US"/>
              <a:pPr>
                <a:defRPr/>
              </a:pPr>
              <a:t>‹#›</a:t>
            </a:fld>
            <a:endParaRPr lang="en-US"/>
          </a:p>
        </p:txBody>
      </p:sp>
    </p:spTree>
    <p:extLst>
      <p:ext uri="{BB962C8B-B14F-4D97-AF65-F5344CB8AC3E}">
        <p14:creationId xmlns:p14="http://schemas.microsoft.com/office/powerpoint/2010/main" val="67048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39301" y="1532161"/>
            <a:ext cx="44535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532161"/>
            <a:ext cx="4879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10"/>
          </p:nvPr>
        </p:nvSpPr>
        <p:spPr/>
        <p:txBody>
          <a:bodyPr/>
          <a:lstStyle>
            <a:lvl1pPr>
              <a:defRPr/>
            </a:lvl1pPr>
          </a:lstStyle>
          <a:p>
            <a:pPr>
              <a:defRPr/>
            </a:pPr>
            <a:fld id="{FEF22BF4-E4CF-45A2-8CAB-2CEA7D4850F7}" type="slidenum">
              <a:rPr lang="en-US"/>
              <a:pPr>
                <a:defRPr/>
              </a:pPr>
              <a:t>‹#›</a:t>
            </a:fld>
            <a:endParaRPr lang="en-US" dirty="0"/>
          </a:p>
        </p:txBody>
      </p:sp>
    </p:spTree>
    <p:extLst>
      <p:ext uri="{BB962C8B-B14F-4D97-AF65-F5344CB8AC3E}">
        <p14:creationId xmlns:p14="http://schemas.microsoft.com/office/powerpoint/2010/main" val="303109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929898"/>
            <a:ext cx="7313295" cy="379767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498FE2AC-756B-4028-B152-B8873C9E91D4}" type="slidenum">
              <a:rPr lang="en-US"/>
              <a:pPr>
                <a:defRPr/>
              </a:pPr>
              <a:t>‹#›</a:t>
            </a:fld>
            <a:endParaRPr lang="en-US" dirty="0"/>
          </a:p>
        </p:txBody>
      </p:sp>
    </p:spTree>
    <p:extLst>
      <p:ext uri="{BB962C8B-B14F-4D97-AF65-F5344CB8AC3E}">
        <p14:creationId xmlns:p14="http://schemas.microsoft.com/office/powerpoint/2010/main" val="13104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Picture 23" descr="A close up of a logo&#10;&#10;Description automatically generated">
            <a:extLst>
              <a:ext uri="{FF2B5EF4-FFF2-40B4-BE49-F238E27FC236}">
                <a16:creationId xmlns:a16="http://schemas.microsoft.com/office/drawing/2014/main" id="{41D0D99C-5B4E-40A6-AFE0-0848DFA2B54F}"/>
              </a:ext>
            </a:extLst>
          </p:cNvPr>
          <p:cNvPicPr>
            <a:picLocks noChangeAspect="1"/>
          </p:cNvPicPr>
          <p:nvPr userDrawn="1"/>
        </p:nvPicPr>
        <p:blipFill rotWithShape="1">
          <a:blip r:embed="rId2"/>
          <a:srcRect l="-1" r="-155"/>
          <a:stretch/>
        </p:blipFill>
        <p:spPr>
          <a:xfrm>
            <a:off x="-19050" y="-65644"/>
            <a:ext cx="12344400" cy="5926348"/>
          </a:xfrm>
          <a:prstGeom prst="rect">
            <a:avLst/>
          </a:prstGeom>
        </p:spPr>
      </p:pic>
      <p:pic>
        <p:nvPicPr>
          <p:cNvPr id="5" name="Picture 4">
            <a:extLst>
              <a:ext uri="{FF2B5EF4-FFF2-40B4-BE49-F238E27FC236}">
                <a16:creationId xmlns:a16="http://schemas.microsoft.com/office/drawing/2014/main" id="{1A269B4D-AA35-4AF6-BA89-3F4BA2FE39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30" r="1690"/>
          <a:stretch/>
        </p:blipFill>
        <p:spPr>
          <a:xfrm>
            <a:off x="4084644" y="6084732"/>
            <a:ext cx="1718533" cy="548640"/>
          </a:xfrm>
          <a:prstGeom prst="rect">
            <a:avLst/>
          </a:prstGeom>
        </p:spPr>
      </p:pic>
      <p:pic>
        <p:nvPicPr>
          <p:cNvPr id="6" name="Picture 5" descr="A close up of a sign&#10;&#10;Description generated with very high confidence">
            <a:extLst>
              <a:ext uri="{FF2B5EF4-FFF2-40B4-BE49-F238E27FC236}">
                <a16:creationId xmlns:a16="http://schemas.microsoft.com/office/drawing/2014/main" id="{92DABC91-1E72-4AD4-99FF-B05301495FAC}"/>
              </a:ext>
            </a:extLst>
          </p:cNvPr>
          <p:cNvPicPr>
            <a:picLocks noChangeAspect="1"/>
          </p:cNvPicPr>
          <p:nvPr userDrawn="1"/>
        </p:nvPicPr>
        <p:blipFill rotWithShape="1">
          <a:blip r:embed="rId4"/>
          <a:srcRect l="6761" t="9252" r="13484" b="6098"/>
          <a:stretch/>
        </p:blipFill>
        <p:spPr>
          <a:xfrm>
            <a:off x="1653231" y="6084732"/>
            <a:ext cx="878754" cy="548640"/>
          </a:xfrm>
          <a:prstGeom prst="rect">
            <a:avLst/>
          </a:prstGeom>
        </p:spPr>
      </p:pic>
      <p:pic>
        <p:nvPicPr>
          <p:cNvPr id="9" name="Picture 2">
            <a:extLst>
              <a:ext uri="{FF2B5EF4-FFF2-40B4-BE49-F238E27FC236}">
                <a16:creationId xmlns:a16="http://schemas.microsoft.com/office/drawing/2014/main" id="{31EF7B53-01B3-4C5F-A456-767EDE95B55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90823" y="6148282"/>
            <a:ext cx="777559" cy="4427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1D19707C-4B15-4B5F-BC84-6B492890BD4B}"/>
              </a:ext>
            </a:extLst>
          </p:cNvPr>
          <p:cNvPicPr>
            <a:picLocks noChangeAspect="1"/>
          </p:cNvPicPr>
          <p:nvPr userDrawn="1"/>
        </p:nvPicPr>
        <p:blipFill rotWithShape="1">
          <a:blip r:embed="rId6"/>
          <a:srcRect l="7518" t="6707" r="6880" b="8005"/>
          <a:stretch/>
        </p:blipFill>
        <p:spPr>
          <a:xfrm>
            <a:off x="7355836" y="6098587"/>
            <a:ext cx="782328" cy="520930"/>
          </a:xfrm>
          <a:prstGeom prst="rect">
            <a:avLst/>
          </a:prstGeom>
        </p:spPr>
      </p:pic>
    </p:spTree>
    <p:extLst>
      <p:ext uri="{BB962C8B-B14F-4D97-AF65-F5344CB8AC3E}">
        <p14:creationId xmlns:p14="http://schemas.microsoft.com/office/powerpoint/2010/main" val="71915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1259852" y="6646863"/>
            <a:ext cx="6369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fld id="{EEC855B7-2DD7-49F1-982D-EE9E3A688679}" type="slidenum">
              <a:rPr lang="en-US" altLang="en-US" sz="1200" smtClean="0">
                <a:solidFill>
                  <a:schemeClr val="bg1"/>
                </a:solidFill>
                <a:latin typeface="Calibri" panose="020F0502020204030204" pitchFamily="34" charset="0"/>
              </a:rPr>
              <a:pPr>
                <a:defRPr/>
              </a:pPr>
              <a:t>‹#›</a:t>
            </a:fld>
            <a:endParaRPr lang="en-US" altLang="en-US" sz="1200">
              <a:solidFill>
                <a:schemeClr val="bg1"/>
              </a:solidFill>
              <a:latin typeface="Calibri" panose="020F0502020204030204" pitchFamily="34" charset="0"/>
            </a:endParaRPr>
          </a:p>
        </p:txBody>
      </p:sp>
      <p:pic>
        <p:nvPicPr>
          <p:cNvPr id="8" name="Picture 7" descr="A picture containing fish&#10;&#10;Description automatically generated">
            <a:extLst>
              <a:ext uri="{FF2B5EF4-FFF2-40B4-BE49-F238E27FC236}">
                <a16:creationId xmlns:a16="http://schemas.microsoft.com/office/drawing/2014/main" id="{5F0C1CB9-418F-4855-9D84-AC425D50390B}"/>
              </a:ext>
            </a:extLst>
          </p:cNvPr>
          <p:cNvPicPr>
            <a:picLocks noChangeAspect="1"/>
          </p:cNvPicPr>
          <p:nvPr userDrawn="1"/>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Lst>
          </a:blip>
          <a:srcRect l="6297" t="1" b="-110"/>
          <a:stretch/>
        </p:blipFill>
        <p:spPr>
          <a:xfrm>
            <a:off x="0" y="0"/>
            <a:ext cx="12188825" cy="6924675"/>
          </a:xfrm>
          <a:prstGeom prst="rect">
            <a:avLst/>
          </a:prstGeom>
        </p:spPr>
      </p:pic>
    </p:spTree>
    <p:extLst>
      <p:ext uri="{BB962C8B-B14F-4D97-AF65-F5344CB8AC3E}">
        <p14:creationId xmlns:p14="http://schemas.microsoft.com/office/powerpoint/2010/main" val="2425438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39301" y="362886"/>
            <a:ext cx="6639486" cy="1077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1539301" y="1519589"/>
            <a:ext cx="9358209" cy="4445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flipV="1">
            <a:off x="0" y="6691313"/>
            <a:ext cx="12250193" cy="1952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 name="Slide Number Placeholder 2"/>
          <p:cNvSpPr>
            <a:spLocks noGrp="1"/>
          </p:cNvSpPr>
          <p:nvPr>
            <p:ph type="sldNum" sz="quarter" idx="4"/>
          </p:nvPr>
        </p:nvSpPr>
        <p:spPr>
          <a:xfrm>
            <a:off x="11075749" y="6689725"/>
            <a:ext cx="655996" cy="179388"/>
          </a:xfrm>
          <a:prstGeom prst="rect">
            <a:avLst/>
          </a:prstGeom>
        </p:spPr>
        <p:txBody>
          <a:bodyPr vert="horz" lIns="91440" tIns="0" rIns="91440" bIns="0" rtlCol="0" anchor="t" anchorCtr="0"/>
          <a:lstStyle>
            <a:lvl1pPr algn="r">
              <a:defRPr sz="1200" b="1">
                <a:solidFill>
                  <a:schemeClr val="bg1"/>
                </a:solidFill>
                <a:latin typeface="Calibri" panose="020F0502020204030204" pitchFamily="34" charset="0"/>
              </a:defRPr>
            </a:lvl1pPr>
          </a:lstStyle>
          <a:p>
            <a:pPr>
              <a:defRPr/>
            </a:pPr>
            <a:fld id="{3EE23A90-A035-47CE-A24B-D9E0E97B7F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2" r:id="rId1"/>
    <p:sldLayoutId id="2147484297" r:id="rId2"/>
    <p:sldLayoutId id="2147484298" r:id="rId3"/>
    <p:sldLayoutId id="2147484299" r:id="rId4"/>
    <p:sldLayoutId id="2147484300" r:id="rId5"/>
  </p:sldLayoutIdLst>
  <p:hf hdr="0" ftr="0" dt="0"/>
  <p:txStyles>
    <p:title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p:titleStyle>
    <p:bodyStyle>
      <a:lvl1pPr marL="342900" indent="-342900" algn="l" defTabSz="457200" rtl="0" eaLnBrk="0" fontAlgn="base" hangingPunct="0">
        <a:spcBef>
          <a:spcPct val="20000"/>
        </a:spcBef>
        <a:spcAft>
          <a:spcPct val="0"/>
        </a:spcAft>
        <a:buClr>
          <a:srgbClr val="309FCD"/>
        </a:buClr>
        <a:buFont typeface="Arial" panose="020B0604020202020204" pitchFamily="34" charset="0"/>
        <a:buChar char="•"/>
        <a:defRPr sz="2800" kern="1200">
          <a:solidFill>
            <a:schemeClr val="tx2"/>
          </a:solidFill>
          <a:latin typeface="Century Gothic" panose="020B0502020202020204" pitchFamily="34" charset="0"/>
          <a:ea typeface="+mn-ea"/>
          <a:cs typeface="+mn-cs"/>
        </a:defRPr>
      </a:lvl1pPr>
      <a:lvl2pPr marL="742950" indent="-285750" algn="l" defTabSz="457200" rtl="0" eaLnBrk="0" fontAlgn="base" hangingPunct="0">
        <a:spcBef>
          <a:spcPct val="20000"/>
        </a:spcBef>
        <a:spcAft>
          <a:spcPct val="0"/>
        </a:spcAft>
        <a:buClr>
          <a:srgbClr val="309FCD"/>
        </a:buClr>
        <a:buFont typeface="Arial" panose="020B0604020202020204" pitchFamily="34" charset="0"/>
        <a:buChar char="–"/>
        <a:defRPr sz="2600" kern="1200">
          <a:solidFill>
            <a:schemeClr val="tx2"/>
          </a:solidFill>
          <a:latin typeface="Century Gothic" panose="020B0502020202020204" pitchFamily="34" charset="0"/>
          <a:ea typeface="+mn-ea"/>
          <a:cs typeface="+mn-cs"/>
        </a:defRPr>
      </a:lvl2pPr>
      <a:lvl3pPr marL="1143000" indent="-228600" algn="l" defTabSz="457200" rtl="0" eaLnBrk="0" fontAlgn="base" hangingPunct="0">
        <a:spcBef>
          <a:spcPct val="20000"/>
        </a:spcBef>
        <a:spcAft>
          <a:spcPct val="0"/>
        </a:spcAft>
        <a:buClr>
          <a:srgbClr val="309FCD"/>
        </a:buClr>
        <a:buFont typeface="Arial" panose="020B0604020202020204" pitchFamily="34" charset="0"/>
        <a:buChar char="•"/>
        <a:defRPr sz="2400" kern="1200">
          <a:solidFill>
            <a:schemeClr val="tx2"/>
          </a:solidFill>
          <a:latin typeface="Century Gothic" panose="020B0502020202020204" pitchFamily="34" charset="0"/>
          <a:ea typeface="+mn-ea"/>
          <a:cs typeface="+mn-cs"/>
        </a:defRPr>
      </a:lvl3pPr>
      <a:lvl4pPr marL="1600200" indent="-228600" algn="l" defTabSz="457200" rtl="0" eaLnBrk="0" fontAlgn="base" hangingPunct="0">
        <a:spcBef>
          <a:spcPct val="20000"/>
        </a:spcBef>
        <a:spcAft>
          <a:spcPct val="0"/>
        </a:spcAft>
        <a:buClr>
          <a:srgbClr val="309FCD"/>
        </a:buClr>
        <a:buFont typeface="Arial" panose="020B0604020202020204" pitchFamily="34" charset="0"/>
        <a:buChar char="–"/>
        <a:defRPr sz="2200" kern="1200">
          <a:solidFill>
            <a:schemeClr val="tx2"/>
          </a:solidFill>
          <a:latin typeface="Century Gothic" panose="020B0502020202020204" pitchFamily="34" charset="0"/>
          <a:ea typeface="+mn-ea"/>
          <a:cs typeface="+mn-cs"/>
        </a:defRPr>
      </a:lvl4pPr>
      <a:lvl5pPr marL="2057400" indent="-228600" algn="l" defTabSz="457200" rtl="0" eaLnBrk="0" fontAlgn="base" hangingPunct="0">
        <a:spcBef>
          <a:spcPct val="20000"/>
        </a:spcBef>
        <a:spcAft>
          <a:spcPct val="0"/>
        </a:spcAft>
        <a:buClr>
          <a:srgbClr val="309FCD"/>
        </a:buClr>
        <a:buFont typeface="Arial" panose="020B0604020202020204" pitchFamily="34" charset="0"/>
        <a:buChar char="•"/>
        <a:defRPr kern="1200">
          <a:solidFill>
            <a:schemeClr val="tx2"/>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2" y="1"/>
            <a:ext cx="7546068"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441" y="1090613"/>
            <a:ext cx="10969943" cy="503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1579384" y="6356350"/>
            <a:ext cx="609441" cy="5016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latin typeface="Calibri" panose="020F0502020204030204" pitchFamily="34" charset="0"/>
              </a:defRPr>
            </a:lvl1pPr>
          </a:lstStyle>
          <a:p>
            <a:pPr>
              <a:defRPr/>
            </a:pPr>
            <a:fld id="{91E40723-709F-4EA6-A582-CD5310569A36}" type="slidenum">
              <a:rPr lang="en-US" altLang="en-US"/>
              <a:pPr>
                <a:defRPr/>
              </a:pPr>
              <a:t>‹#›</a:t>
            </a:fld>
            <a:endParaRPr lang="en-US" altLang="en-US"/>
          </a:p>
        </p:txBody>
      </p:sp>
    </p:spTree>
    <p:extLst>
      <p:ext uri="{BB962C8B-B14F-4D97-AF65-F5344CB8AC3E}">
        <p14:creationId xmlns:p14="http://schemas.microsoft.com/office/powerpoint/2010/main" val="3150993337"/>
      </p:ext>
    </p:extLst>
  </p:cSld>
  <p:clrMap bg1="lt1" tx1="dk1" bg2="lt2" tx2="dk2" accent1="accent1" accent2="accent2" accent3="accent3" accent4="accent4" accent5="accent5" accent6="accent6" hlink="hlink" folHlink="folHlink"/>
  <p:sldLayoutIdLst>
    <p:sldLayoutId id="2147484305" r:id="rId1"/>
    <p:sldLayoutId id="2147484306" r:id="rId2"/>
  </p:sldLayoutIdLst>
  <p:hf hdr="0" ftr="0" dt="0"/>
  <p:txStyles>
    <p:titleStyle>
      <a:lvl1pPr algn="l" defTabSz="457200" rtl="0" eaLnBrk="0" fontAlgn="base" hangingPunct="0">
        <a:spcBef>
          <a:spcPct val="0"/>
        </a:spcBef>
        <a:spcAft>
          <a:spcPct val="0"/>
        </a:spcAft>
        <a:defRPr sz="2800" b="1" kern="1200">
          <a:solidFill>
            <a:schemeClr val="bg1"/>
          </a:solidFill>
          <a:latin typeface="+mj-lt"/>
          <a:ea typeface="+mj-ea"/>
          <a:cs typeface="+mj-cs"/>
        </a:defRPr>
      </a:lvl1pPr>
      <a:lvl2pPr algn="l" defTabSz="457200" rtl="0" eaLnBrk="0" fontAlgn="base" hangingPunct="0">
        <a:spcBef>
          <a:spcPct val="0"/>
        </a:spcBef>
        <a:spcAft>
          <a:spcPct val="0"/>
        </a:spcAft>
        <a:defRPr sz="2800" b="1">
          <a:solidFill>
            <a:schemeClr val="bg1"/>
          </a:solidFill>
          <a:latin typeface="Calibri" pitchFamily="34" charset="0"/>
        </a:defRPr>
      </a:lvl2pPr>
      <a:lvl3pPr algn="l" defTabSz="457200" rtl="0" eaLnBrk="0" fontAlgn="base" hangingPunct="0">
        <a:spcBef>
          <a:spcPct val="0"/>
        </a:spcBef>
        <a:spcAft>
          <a:spcPct val="0"/>
        </a:spcAft>
        <a:defRPr sz="2800" b="1">
          <a:solidFill>
            <a:schemeClr val="bg1"/>
          </a:solidFill>
          <a:latin typeface="Calibri" pitchFamily="34" charset="0"/>
        </a:defRPr>
      </a:lvl3pPr>
      <a:lvl4pPr algn="l" defTabSz="457200" rtl="0" eaLnBrk="0" fontAlgn="base" hangingPunct="0">
        <a:spcBef>
          <a:spcPct val="0"/>
        </a:spcBef>
        <a:spcAft>
          <a:spcPct val="0"/>
        </a:spcAft>
        <a:defRPr sz="2800" b="1">
          <a:solidFill>
            <a:schemeClr val="bg1"/>
          </a:solidFill>
          <a:latin typeface="Calibri" pitchFamily="34" charset="0"/>
        </a:defRPr>
      </a:lvl4pPr>
      <a:lvl5pPr algn="l" defTabSz="457200" rtl="0" eaLnBrk="0" fontAlgn="base" hangingPunct="0">
        <a:spcBef>
          <a:spcPct val="0"/>
        </a:spcBef>
        <a:spcAft>
          <a:spcPct val="0"/>
        </a:spcAft>
        <a:defRPr sz="2800" b="1">
          <a:solidFill>
            <a:schemeClr val="bg1"/>
          </a:solidFill>
          <a:latin typeface="Calibri" pitchFamily="34" charset="0"/>
        </a:defRPr>
      </a:lvl5pPr>
      <a:lvl6pPr marL="457200" algn="l" defTabSz="457200" rtl="0" fontAlgn="base">
        <a:spcBef>
          <a:spcPct val="0"/>
        </a:spcBef>
        <a:spcAft>
          <a:spcPct val="0"/>
        </a:spcAft>
        <a:defRPr sz="2800" b="1">
          <a:solidFill>
            <a:schemeClr val="bg1"/>
          </a:solidFill>
          <a:latin typeface="Calibri" pitchFamily="34" charset="0"/>
        </a:defRPr>
      </a:lvl6pPr>
      <a:lvl7pPr marL="914400" algn="l" defTabSz="457200" rtl="0" fontAlgn="base">
        <a:spcBef>
          <a:spcPct val="0"/>
        </a:spcBef>
        <a:spcAft>
          <a:spcPct val="0"/>
        </a:spcAft>
        <a:defRPr sz="2800" b="1">
          <a:solidFill>
            <a:schemeClr val="bg1"/>
          </a:solidFill>
          <a:latin typeface="Calibri" pitchFamily="34" charset="0"/>
        </a:defRPr>
      </a:lvl7pPr>
      <a:lvl8pPr marL="1371600" algn="l" defTabSz="457200" rtl="0" fontAlgn="base">
        <a:spcBef>
          <a:spcPct val="0"/>
        </a:spcBef>
        <a:spcAft>
          <a:spcPct val="0"/>
        </a:spcAft>
        <a:defRPr sz="2800" b="1">
          <a:solidFill>
            <a:schemeClr val="bg1"/>
          </a:solidFill>
          <a:latin typeface="Calibri" pitchFamily="34" charset="0"/>
        </a:defRPr>
      </a:lvl8pPr>
      <a:lvl9pPr marL="1828800" algn="l" defTabSz="457200" rtl="0" fontAlgn="base">
        <a:spcBef>
          <a:spcPct val="0"/>
        </a:spcBef>
        <a:spcAft>
          <a:spcPct val="0"/>
        </a:spcAft>
        <a:defRPr sz="2800" b="1">
          <a:solidFill>
            <a:schemeClr val="bg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chemeClr val="bg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200" kern="1200">
          <a:solidFill>
            <a:schemeClr val="bg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repwatch.org/wp-content/uploads/2020/11/HIV_PreventionAmbassadorTraining_AGYW_Nov2020.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prepwatch.org/wp-content/uploads/2020/11/HIV_PreventionAmbassadorTraining_AGYW_Nov2020.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hiv-prevention-trainers-network.mn.co/share/Ysx7n9dasWf6cS8l?utm_source=manual" TargetMode="External"/><Relationship Id="rId1" Type="http://schemas.openxmlformats.org/officeDocument/2006/relationships/slideLayout" Target="../slideLayouts/slideLayout3.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1620944" y="2584450"/>
            <a:ext cx="10193329" cy="1468438"/>
          </a:xfrm>
          <a:prstGeom prst="rect">
            <a:avLst/>
          </a:prstGeom>
        </p:spPr>
        <p:txBody>
          <a:bodyPr anchor="b"/>
          <a:lstStyle>
            <a:lvl1pPr algn="l" defTabSz="457200" rtl="0" eaLnBrk="1" latinLnBrk="0" hangingPunct="1">
              <a:spcBef>
                <a:spcPct val="0"/>
              </a:spcBef>
              <a:buNone/>
              <a:defRPr sz="3200" b="1" kern="1200" cap="none">
                <a:solidFill>
                  <a:schemeClr val="accent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900" b="1" i="0" u="none" strike="noStrike" kern="1200" cap="all" spc="0" normalizeH="0" baseline="0" noProof="0" dirty="0">
              <a:ln>
                <a:noFill/>
              </a:ln>
              <a:solidFill>
                <a:srgbClr val="FFFFFF"/>
              </a:solidFill>
              <a:effectLst/>
              <a:uLnTx/>
              <a:uFillTx/>
              <a:latin typeface="Calibri"/>
              <a:ea typeface="+mj-ea"/>
              <a:cs typeface="Calibri"/>
            </a:endParaRPr>
          </a:p>
        </p:txBody>
      </p:sp>
      <p:sp>
        <p:nvSpPr>
          <p:cNvPr id="14" name="TextBox 9">
            <a:extLst>
              <a:ext uri="{FF2B5EF4-FFF2-40B4-BE49-F238E27FC236}">
                <a16:creationId xmlns:a16="http://schemas.microsoft.com/office/drawing/2014/main" id="{6350E0B6-FBB9-4591-852F-6F5C37352F1C}"/>
              </a:ext>
            </a:extLst>
          </p:cNvPr>
          <p:cNvSpPr txBox="1">
            <a:spLocks noChangeArrowheads="1"/>
          </p:cNvSpPr>
          <p:nvPr/>
        </p:nvSpPr>
        <p:spPr bwMode="auto">
          <a:xfrm>
            <a:off x="859454" y="774109"/>
            <a:ext cx="10647716"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6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bg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bg1"/>
                </a:solidFill>
                <a:latin typeface="Calibri" panose="020F0502020204030204" pitchFamily="34" charset="0"/>
              </a:defRPr>
            </a:lvl9pPr>
          </a:lstStyle>
          <a:p>
            <a:pPr algn="ctr">
              <a:spcBef>
                <a:spcPct val="0"/>
              </a:spcBef>
              <a:buFontTx/>
              <a:buNone/>
            </a:pPr>
            <a:r>
              <a:rPr lang="en-US" altLang="en-US" sz="3000" b="1" dirty="0">
                <a:solidFill>
                  <a:schemeClr val="tx1"/>
                </a:solidFill>
                <a:latin typeface="Century Gothic" panose="020B0502020202020204" pitchFamily="34" charset="0"/>
                <a:ea typeface="Calibri" panose="020F0502020204030204" pitchFamily="34" charset="0"/>
                <a:cs typeface="Calibri" panose="020F0502020204030204" pitchFamily="34" charset="0"/>
              </a:rPr>
              <a:t>HIV Prevention Ambassador Trainers’ Workshop:</a:t>
            </a:r>
          </a:p>
        </p:txBody>
      </p:sp>
      <p:pic>
        <p:nvPicPr>
          <p:cNvPr id="20" name="Picture 19" descr="A group of people posing for the camera&#10;&#10;Description automatically generated">
            <a:extLst>
              <a:ext uri="{FF2B5EF4-FFF2-40B4-BE49-F238E27FC236}">
                <a16:creationId xmlns:a16="http://schemas.microsoft.com/office/drawing/2014/main" id="{D3A9789F-FAFB-447D-88A1-FC2C91D026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02" b="89872" l="6600" r="91400">
                        <a14:foregroundMark x1="6600" y1="33908" x2="6600" y2="33908"/>
                        <a14:foregroundMark x1="91400" y1="71868" x2="91400" y2="71868"/>
                      </a14:backgroundRemoval>
                    </a14:imgEffect>
                  </a14:imgLayer>
                </a14:imgProps>
              </a:ext>
            </a:extLst>
          </a:blip>
          <a:srcRect t="11781" b="10154"/>
          <a:stretch/>
        </p:blipFill>
        <p:spPr>
          <a:xfrm>
            <a:off x="3904858" y="3318669"/>
            <a:ext cx="4379104" cy="2278447"/>
          </a:xfrm>
          <a:prstGeom prst="rect">
            <a:avLst/>
          </a:prstGeom>
        </p:spPr>
      </p:pic>
      <p:sp>
        <p:nvSpPr>
          <p:cNvPr id="4" name="Rectangle 3">
            <a:extLst>
              <a:ext uri="{FF2B5EF4-FFF2-40B4-BE49-F238E27FC236}">
                <a16:creationId xmlns:a16="http://schemas.microsoft.com/office/drawing/2014/main" id="{9B15ACA9-AA8B-4E44-8A80-BC93FB898B15}"/>
              </a:ext>
            </a:extLst>
          </p:cNvPr>
          <p:cNvSpPr/>
          <p:nvPr/>
        </p:nvSpPr>
        <p:spPr>
          <a:xfrm>
            <a:off x="2609054" y="1883502"/>
            <a:ext cx="6970712" cy="896891"/>
          </a:xfrm>
          <a:prstGeom prst="rect">
            <a:avLst/>
          </a:prstGeom>
          <a:solidFill>
            <a:schemeClr val="bg1"/>
          </a:solidFill>
          <a:ln w="76200">
            <a:solidFill>
              <a:srgbClr val="309FC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ctr" defTabSz="4572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150" normalizeH="0" baseline="0" noProof="0" dirty="0">
                <a:ln>
                  <a:noFill/>
                </a:ln>
                <a:solidFill>
                  <a:srgbClr val="F37421"/>
                </a:solidFill>
                <a:effectLst/>
                <a:uLnTx/>
                <a:uFillTx/>
                <a:latin typeface="Arial Black" panose="020B0A04020102020204" pitchFamily="34" charset="0"/>
                <a:ea typeface="+mn-ea"/>
                <a:cs typeface="Arial" panose="020B0604020202020204" pitchFamily="34" charset="0"/>
              </a:rPr>
              <a:t>MENTORS’ ACTIVITY GUIDE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10</a:t>
            </a:fld>
            <a:endParaRPr lang="en-US" dirty="0"/>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rgbClr val="AFBD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541696"/>
            <a:ext cx="4000500" cy="1774607"/>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Day 1</a:t>
            </a:r>
          </a:p>
          <a:p>
            <a:pPr algn="ctr"/>
            <a:r>
              <a:rPr lang="en-US" dirty="0">
                <a:solidFill>
                  <a:srgbClr val="309FCD"/>
                </a:solidFill>
                <a:latin typeface="Arial Rounded MT Bold" panose="020F0704030504030204" pitchFamily="34" charset="0"/>
              </a:rPr>
              <a:t>Mentorship</a:t>
            </a:r>
          </a:p>
          <a:p>
            <a:pPr algn="ctr"/>
            <a:r>
              <a:rPr lang="en-US" dirty="0">
                <a:solidFill>
                  <a:srgbClr val="309FCD"/>
                </a:solidFill>
                <a:latin typeface="Arial Rounded MT Bold" panose="020F0704030504030204" pitchFamily="34" charset="0"/>
              </a:rPr>
              <a:t>Teams</a:t>
            </a:r>
          </a:p>
        </p:txBody>
      </p:sp>
    </p:spTree>
    <p:extLst>
      <p:ext uri="{BB962C8B-B14F-4D97-AF65-F5344CB8AC3E}">
        <p14:creationId xmlns:p14="http://schemas.microsoft.com/office/powerpoint/2010/main" val="314823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p:txBody>
          <a:bodyPr/>
          <a:lstStyle/>
          <a:p>
            <a:r>
              <a:rPr lang="en-US" dirty="0"/>
              <a:t>Day 1 Quick Information</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dirty="0"/>
              <a:t>This session will be 30 minutes at the end of Day 1.</a:t>
            </a:r>
          </a:p>
          <a:p>
            <a:r>
              <a:rPr lang="en-US" dirty="0"/>
              <a:t>Prior to this session, mentorship teams will have already met once during case study breakout rooms.</a:t>
            </a:r>
          </a:p>
          <a:p>
            <a:r>
              <a:rPr lang="en-US" b="1" dirty="0"/>
              <a:t>During Day 1 Mentorship Teams, you will:</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11</a:t>
            </a:fld>
            <a:endParaRPr lang="en-US" dirty="0"/>
          </a:p>
        </p:txBody>
      </p:sp>
      <p:graphicFrame>
        <p:nvGraphicFramePr>
          <p:cNvPr id="5" name="Table 5">
            <a:extLst>
              <a:ext uri="{FF2B5EF4-FFF2-40B4-BE49-F238E27FC236}">
                <a16:creationId xmlns:a16="http://schemas.microsoft.com/office/drawing/2014/main" id="{C09708F1-6F2A-4868-8C03-54AF59A9090B}"/>
              </a:ext>
            </a:extLst>
          </p:cNvPr>
          <p:cNvGraphicFramePr>
            <a:graphicFrameLocks noGrp="1"/>
          </p:cNvGraphicFramePr>
          <p:nvPr>
            <p:extLst>
              <p:ext uri="{D42A27DB-BD31-4B8C-83A1-F6EECF244321}">
                <p14:modId xmlns:p14="http://schemas.microsoft.com/office/powerpoint/2010/main" val="3579814148"/>
              </p:ext>
            </p:extLst>
          </p:nvPr>
        </p:nvGraphicFramePr>
        <p:xfrm>
          <a:off x="2950904" y="4225892"/>
          <a:ext cx="6287016" cy="1112520"/>
        </p:xfrm>
        <a:graphic>
          <a:graphicData uri="http://schemas.openxmlformats.org/drawingml/2006/table">
            <a:tbl>
              <a:tblPr firstRow="1" bandRow="1">
                <a:tableStyleId>{0505E3EF-67EA-436B-97B2-0124C06EBD24}</a:tableStyleId>
              </a:tblPr>
              <a:tblGrid>
                <a:gridCol w="960696">
                  <a:extLst>
                    <a:ext uri="{9D8B030D-6E8A-4147-A177-3AD203B41FA5}">
                      <a16:colId xmlns:a16="http://schemas.microsoft.com/office/drawing/2014/main" val="1590205580"/>
                    </a:ext>
                  </a:extLst>
                </a:gridCol>
                <a:gridCol w="5326320">
                  <a:extLst>
                    <a:ext uri="{9D8B030D-6E8A-4147-A177-3AD203B41FA5}">
                      <a16:colId xmlns:a16="http://schemas.microsoft.com/office/drawing/2014/main" val="2386909296"/>
                    </a:ext>
                  </a:extLst>
                </a:gridCol>
              </a:tblGrid>
              <a:tr h="370840">
                <a:tc>
                  <a:txBody>
                    <a:bodyPr/>
                    <a:lstStyle/>
                    <a:p>
                      <a:pPr algn="ctr"/>
                      <a:r>
                        <a:rPr lang="en-US"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Take time for introductions.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021629"/>
                  </a:ext>
                </a:extLst>
              </a:tr>
              <a:tr h="370840">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Create a team name together and connect.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372835"/>
                  </a:ext>
                </a:extLst>
              </a:tr>
              <a:tr h="370840">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Reflect on Day 1 as a team and answer any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856090"/>
                  </a:ext>
                </a:extLst>
              </a:tr>
            </a:tbl>
          </a:graphicData>
        </a:graphic>
      </p:graphicFrame>
      <p:pic>
        <p:nvPicPr>
          <p:cNvPr id="6" name="Picture 5">
            <a:extLst>
              <a:ext uri="{FF2B5EF4-FFF2-40B4-BE49-F238E27FC236}">
                <a16:creationId xmlns:a16="http://schemas.microsoft.com/office/drawing/2014/main" id="{DDA828D6-4A75-4A9D-A730-FA833DB8DC2B}"/>
              </a:ext>
            </a:extLst>
          </p:cNvPr>
          <p:cNvPicPr>
            <a:picLocks noChangeAspect="1"/>
          </p:cNvPicPr>
          <p:nvPr/>
        </p:nvPicPr>
        <p:blipFill>
          <a:blip r:embed="rId2"/>
          <a:stretch>
            <a:fillRect/>
          </a:stretch>
        </p:blipFill>
        <p:spPr>
          <a:xfrm rot="1508854">
            <a:off x="9843534" y="4692793"/>
            <a:ext cx="1611975" cy="1661374"/>
          </a:xfrm>
          <a:prstGeom prst="rect">
            <a:avLst/>
          </a:prstGeom>
        </p:spPr>
      </p:pic>
    </p:spTree>
    <p:extLst>
      <p:ext uri="{BB962C8B-B14F-4D97-AF65-F5344CB8AC3E}">
        <p14:creationId xmlns:p14="http://schemas.microsoft.com/office/powerpoint/2010/main" val="6252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5D36-398E-4AE1-9615-926F908D0CBA}"/>
              </a:ext>
            </a:extLst>
          </p:cNvPr>
          <p:cNvSpPr>
            <a:spLocks noGrp="1"/>
          </p:cNvSpPr>
          <p:nvPr>
            <p:ph type="title"/>
          </p:nvPr>
        </p:nvSpPr>
        <p:spPr>
          <a:xfrm>
            <a:off x="1539301" y="362886"/>
            <a:ext cx="6639486" cy="1077322"/>
          </a:xfrm>
        </p:spPr>
        <p:txBody>
          <a:bodyPr/>
          <a:lstStyle/>
          <a:p>
            <a:r>
              <a:rPr lang="en-US" dirty="0"/>
              <a:t>Day 1 Action Items</a:t>
            </a:r>
          </a:p>
        </p:txBody>
      </p:sp>
      <p:sp>
        <p:nvSpPr>
          <p:cNvPr id="4" name="Content Placeholder 3">
            <a:extLst>
              <a:ext uri="{FF2B5EF4-FFF2-40B4-BE49-F238E27FC236}">
                <a16:creationId xmlns:a16="http://schemas.microsoft.com/office/drawing/2014/main" id="{AC0F1691-6420-434D-B137-4871DF034059}"/>
              </a:ext>
            </a:extLst>
          </p:cNvPr>
          <p:cNvSpPr>
            <a:spLocks noGrp="1"/>
          </p:cNvSpPr>
          <p:nvPr>
            <p:ph idx="1"/>
          </p:nvPr>
        </p:nvSpPr>
        <p:spPr>
          <a:xfrm>
            <a:off x="1539302" y="1519588"/>
            <a:ext cx="9536448" cy="4445370"/>
          </a:xfrm>
        </p:spPr>
        <p:txBody>
          <a:bodyPr/>
          <a:lstStyle/>
          <a:p>
            <a:pPr marL="514350" indent="-514350">
              <a:buFont typeface="+mj-lt"/>
              <a:buAutoNum type="arabicPeriod"/>
            </a:pPr>
            <a:r>
              <a:rPr lang="en-US" b="1" dirty="0"/>
              <a:t>Take time for introductions.</a:t>
            </a:r>
          </a:p>
          <a:p>
            <a:pPr marL="914400" lvl="1" indent="-514350">
              <a:buFont typeface="Arial" panose="020B0604020202020204" pitchFamily="34" charset="0"/>
              <a:buChar char="•"/>
            </a:pPr>
            <a:r>
              <a:rPr lang="en-US" dirty="0"/>
              <a:t>Introduce yourself. Consider sharing something fun and personal. </a:t>
            </a:r>
            <a:r>
              <a:rPr lang="en-US" b="1" i="1" dirty="0">
                <a:solidFill>
                  <a:srgbClr val="AFBD21"/>
                </a:solidFill>
              </a:rPr>
              <a:t>What are your strengths? In what areas would you like to grow? </a:t>
            </a:r>
            <a:r>
              <a:rPr lang="en-US" dirty="0"/>
              <a:t>Set the tone with your team; this is safe, judgment-free zone.</a:t>
            </a:r>
          </a:p>
          <a:p>
            <a:pPr marL="914400" lvl="1" indent="-514350">
              <a:buFont typeface="Arial" panose="020B0604020202020204" pitchFamily="34" charset="0"/>
              <a:buChar char="•"/>
            </a:pPr>
            <a:r>
              <a:rPr lang="en-US" dirty="0"/>
              <a:t>Clarify your role as mentor. Use the following talking points as a guide:</a:t>
            </a:r>
          </a:p>
        </p:txBody>
      </p:sp>
      <p:sp>
        <p:nvSpPr>
          <p:cNvPr id="3" name="Slide Number Placeholder 2">
            <a:extLst>
              <a:ext uri="{FF2B5EF4-FFF2-40B4-BE49-F238E27FC236}">
                <a16:creationId xmlns:a16="http://schemas.microsoft.com/office/drawing/2014/main" id="{9A19F29A-81EC-4E6E-943B-7F09280B3090}"/>
              </a:ext>
            </a:extLst>
          </p:cNvPr>
          <p:cNvSpPr>
            <a:spLocks noGrp="1"/>
          </p:cNvSpPr>
          <p:nvPr>
            <p:ph type="sldNum" sz="quarter" idx="10"/>
          </p:nvPr>
        </p:nvSpPr>
        <p:spPr>
          <a:xfrm>
            <a:off x="11075749" y="6689725"/>
            <a:ext cx="655996" cy="179388"/>
          </a:xfrm>
        </p:spPr>
        <p:txBody>
          <a:bodyPr/>
          <a:lstStyle/>
          <a:p>
            <a:pPr>
              <a:defRPr/>
            </a:pPr>
            <a:fld id="{17F1F82B-EACD-44DD-B37E-7A7D49CC393D}" type="slidenum">
              <a:rPr lang="en-US" smtClean="0"/>
              <a:pPr>
                <a:defRPr/>
              </a:pPr>
              <a:t>12</a:t>
            </a:fld>
            <a:endParaRPr lang="en-US" dirty="0"/>
          </a:p>
        </p:txBody>
      </p:sp>
      <p:graphicFrame>
        <p:nvGraphicFramePr>
          <p:cNvPr id="5" name="Table 5">
            <a:extLst>
              <a:ext uri="{FF2B5EF4-FFF2-40B4-BE49-F238E27FC236}">
                <a16:creationId xmlns:a16="http://schemas.microsoft.com/office/drawing/2014/main" id="{9BA00467-70B7-4B71-BB6A-541356F59A29}"/>
              </a:ext>
            </a:extLst>
          </p:cNvPr>
          <p:cNvGraphicFramePr>
            <a:graphicFrameLocks noGrp="1"/>
          </p:cNvGraphicFramePr>
          <p:nvPr>
            <p:extLst>
              <p:ext uri="{D42A27DB-BD31-4B8C-83A1-F6EECF244321}">
                <p14:modId xmlns:p14="http://schemas.microsoft.com/office/powerpoint/2010/main" val="2519130454"/>
              </p:ext>
            </p:extLst>
          </p:nvPr>
        </p:nvGraphicFramePr>
        <p:xfrm>
          <a:off x="1711653" y="4831251"/>
          <a:ext cx="9191745" cy="1463040"/>
        </p:xfrm>
        <a:graphic>
          <a:graphicData uri="http://schemas.openxmlformats.org/drawingml/2006/table">
            <a:tbl>
              <a:tblPr firstRow="1" bandRow="1">
                <a:tableStyleId>{16D9F66E-5EB9-4882-86FB-DCBF35E3C3E4}</a:tableStyleId>
              </a:tblPr>
              <a:tblGrid>
                <a:gridCol w="9191745">
                  <a:extLst>
                    <a:ext uri="{9D8B030D-6E8A-4147-A177-3AD203B41FA5}">
                      <a16:colId xmlns:a16="http://schemas.microsoft.com/office/drawing/2014/main" val="4071131423"/>
                    </a:ext>
                  </a:extLst>
                </a:gridCol>
              </a:tblGrid>
              <a:tr h="370840">
                <a:tc>
                  <a:txBody>
                    <a:bodyPr/>
                    <a:lstStyle/>
                    <a:p>
                      <a:r>
                        <a:rPr lang="en-US" b="0" i="1" dirty="0"/>
                        <a:t>My role as mentor is to guide and support you through this training and post-training. We will be working in small groups together and I will be your point person for any questions or concerns. After the training, we will remain connected through regularly occurring office hours, which we will explain in greater detail later this week. I hope to create lasting partnerships within our team that will serve to benefit your efforts in training AGYW on an ongoing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775817"/>
                  </a:ext>
                </a:extLst>
              </a:tr>
            </a:tbl>
          </a:graphicData>
        </a:graphic>
      </p:graphicFrame>
    </p:spTree>
    <p:extLst>
      <p:ext uri="{BB962C8B-B14F-4D97-AF65-F5344CB8AC3E}">
        <p14:creationId xmlns:p14="http://schemas.microsoft.com/office/powerpoint/2010/main" val="3961192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5D36-398E-4AE1-9615-926F908D0CBA}"/>
              </a:ext>
            </a:extLst>
          </p:cNvPr>
          <p:cNvSpPr>
            <a:spLocks noGrp="1"/>
          </p:cNvSpPr>
          <p:nvPr>
            <p:ph type="title"/>
          </p:nvPr>
        </p:nvSpPr>
        <p:spPr>
          <a:xfrm>
            <a:off x="1539301" y="362886"/>
            <a:ext cx="6639486" cy="1077322"/>
          </a:xfrm>
        </p:spPr>
        <p:txBody>
          <a:bodyPr/>
          <a:lstStyle/>
          <a:p>
            <a:r>
              <a:rPr lang="en-US" dirty="0"/>
              <a:t>Day 1 Action Items (cont.)</a:t>
            </a:r>
          </a:p>
        </p:txBody>
      </p:sp>
      <p:sp>
        <p:nvSpPr>
          <p:cNvPr id="4" name="Content Placeholder 3">
            <a:extLst>
              <a:ext uri="{FF2B5EF4-FFF2-40B4-BE49-F238E27FC236}">
                <a16:creationId xmlns:a16="http://schemas.microsoft.com/office/drawing/2014/main" id="{AC0F1691-6420-434D-B137-4871DF034059}"/>
              </a:ext>
            </a:extLst>
          </p:cNvPr>
          <p:cNvSpPr>
            <a:spLocks noGrp="1"/>
          </p:cNvSpPr>
          <p:nvPr>
            <p:ph idx="1"/>
          </p:nvPr>
        </p:nvSpPr>
        <p:spPr>
          <a:xfrm>
            <a:off x="1539302" y="1519588"/>
            <a:ext cx="9536448" cy="4445370"/>
          </a:xfrm>
        </p:spPr>
        <p:txBody>
          <a:bodyPr/>
          <a:lstStyle/>
          <a:p>
            <a:pPr marL="914400" lvl="1" indent="-512763">
              <a:buFont typeface="Arial" panose="020B0604020202020204" pitchFamily="34" charset="0"/>
              <a:buChar char="•"/>
            </a:pPr>
            <a:r>
              <a:rPr lang="en-US" dirty="0"/>
              <a:t>Allow all team members to introduce themselves, taking note of any absences. Ask them to share some of their own strengths and areas for growth.</a:t>
            </a:r>
          </a:p>
          <a:p>
            <a:pPr marL="514350" indent="-514350">
              <a:buFont typeface="+mj-lt"/>
              <a:buAutoNum type="arabicPeriod" startAt="2"/>
            </a:pPr>
            <a:r>
              <a:rPr lang="en-US" b="1" dirty="0"/>
              <a:t>Create a team name together and connect.</a:t>
            </a:r>
          </a:p>
          <a:p>
            <a:pPr marL="914400" lvl="1" indent="-514350">
              <a:buFont typeface="Arial" panose="020B0604020202020204" pitchFamily="34" charset="0"/>
              <a:buChar char="•"/>
            </a:pPr>
            <a:r>
              <a:rPr lang="en-US" dirty="0"/>
              <a:t>Share several examples: </a:t>
            </a:r>
            <a:r>
              <a:rPr lang="en-US" i="1" dirty="0"/>
              <a:t>Magical Mentors, Wise Warriors, Tenacious Teachers, Super Supports</a:t>
            </a:r>
            <a:r>
              <a:rPr lang="en-US" dirty="0"/>
              <a:t>.</a:t>
            </a:r>
          </a:p>
          <a:p>
            <a:pPr marL="914400" lvl="1" indent="-514350">
              <a:buFont typeface="Arial" panose="020B0604020202020204" pitchFamily="34" charset="0"/>
              <a:buChar char="•"/>
            </a:pPr>
            <a:r>
              <a:rPr lang="en-US" dirty="0"/>
              <a:t>Ask for participant consent to start a WhatsApp group. Explain that the group will help to keep everyone connected throughout the training.</a:t>
            </a:r>
          </a:p>
          <a:p>
            <a:pPr marL="1314450" lvl="2" indent="-514350">
              <a:buFont typeface="Century Gothic" panose="020B0502020202020204" pitchFamily="34" charset="0"/>
              <a:buChar char="–"/>
            </a:pPr>
            <a:r>
              <a:rPr lang="en-US" dirty="0"/>
              <a:t>Collect phone numbers and create your WhatsApp group – use your team name!</a:t>
            </a:r>
          </a:p>
          <a:p>
            <a:pPr lvl="1"/>
            <a:endParaRPr lang="en-US" dirty="0"/>
          </a:p>
        </p:txBody>
      </p:sp>
      <p:sp>
        <p:nvSpPr>
          <p:cNvPr id="3" name="Slide Number Placeholder 2">
            <a:extLst>
              <a:ext uri="{FF2B5EF4-FFF2-40B4-BE49-F238E27FC236}">
                <a16:creationId xmlns:a16="http://schemas.microsoft.com/office/drawing/2014/main" id="{9A19F29A-81EC-4E6E-943B-7F09280B3090}"/>
              </a:ext>
            </a:extLst>
          </p:cNvPr>
          <p:cNvSpPr>
            <a:spLocks noGrp="1"/>
          </p:cNvSpPr>
          <p:nvPr>
            <p:ph type="sldNum" sz="quarter" idx="10"/>
          </p:nvPr>
        </p:nvSpPr>
        <p:spPr>
          <a:xfrm>
            <a:off x="11075749" y="6689725"/>
            <a:ext cx="655996" cy="179388"/>
          </a:xfrm>
        </p:spPr>
        <p:txBody>
          <a:bodyPr/>
          <a:lstStyle/>
          <a:p>
            <a:pPr>
              <a:defRPr/>
            </a:pPr>
            <a:fld id="{17F1F82B-EACD-44DD-B37E-7A7D49CC393D}" type="slidenum">
              <a:rPr lang="en-US" smtClean="0"/>
              <a:pPr>
                <a:defRPr/>
              </a:pPr>
              <a:t>13</a:t>
            </a:fld>
            <a:endParaRPr lang="en-US" dirty="0"/>
          </a:p>
        </p:txBody>
      </p:sp>
    </p:spTree>
    <p:extLst>
      <p:ext uri="{BB962C8B-B14F-4D97-AF65-F5344CB8AC3E}">
        <p14:creationId xmlns:p14="http://schemas.microsoft.com/office/powerpoint/2010/main" val="593105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5D36-398E-4AE1-9615-926F908D0CBA}"/>
              </a:ext>
            </a:extLst>
          </p:cNvPr>
          <p:cNvSpPr>
            <a:spLocks noGrp="1"/>
          </p:cNvSpPr>
          <p:nvPr>
            <p:ph type="title"/>
          </p:nvPr>
        </p:nvSpPr>
        <p:spPr/>
        <p:txBody>
          <a:bodyPr/>
          <a:lstStyle/>
          <a:p>
            <a:r>
              <a:rPr lang="en-US" dirty="0"/>
              <a:t>Day 1 Action Items (cont.)</a:t>
            </a:r>
          </a:p>
        </p:txBody>
      </p:sp>
      <p:sp>
        <p:nvSpPr>
          <p:cNvPr id="4" name="Content Placeholder 3">
            <a:extLst>
              <a:ext uri="{FF2B5EF4-FFF2-40B4-BE49-F238E27FC236}">
                <a16:creationId xmlns:a16="http://schemas.microsoft.com/office/drawing/2014/main" id="{AC0F1691-6420-434D-B137-4871DF034059}"/>
              </a:ext>
            </a:extLst>
          </p:cNvPr>
          <p:cNvSpPr>
            <a:spLocks noGrp="1"/>
          </p:cNvSpPr>
          <p:nvPr>
            <p:ph idx="1"/>
          </p:nvPr>
        </p:nvSpPr>
        <p:spPr/>
        <p:txBody>
          <a:bodyPr/>
          <a:lstStyle/>
          <a:p>
            <a:pPr marL="514350" indent="-514350">
              <a:buFont typeface="+mj-lt"/>
              <a:buAutoNum type="arabicPeriod" startAt="3"/>
            </a:pPr>
            <a:r>
              <a:rPr lang="en-US" b="1" dirty="0"/>
              <a:t>Reflect on Day 1 as a team and answer any questions.</a:t>
            </a:r>
          </a:p>
          <a:p>
            <a:pPr marL="914400" lvl="1" indent="-514350">
              <a:buFont typeface="Arial" panose="020B0604020202020204" pitchFamily="34" charset="0"/>
              <a:buChar char="•"/>
            </a:pPr>
            <a:r>
              <a:rPr lang="en-US" dirty="0"/>
              <a:t>Prompts: </a:t>
            </a:r>
            <a:r>
              <a:rPr lang="en-US" b="1" i="1" dirty="0">
                <a:solidFill>
                  <a:srgbClr val="AFBD21"/>
                </a:solidFill>
              </a:rPr>
              <a:t>How did Day 1 go for you? What has been your favorite part of the training thus far? Why? Are you nervous about any part of the training? </a:t>
            </a:r>
          </a:p>
          <a:p>
            <a:pPr marL="914400" lvl="1" indent="-514350">
              <a:buFont typeface="Arial" panose="020B0604020202020204" pitchFamily="34" charset="0"/>
              <a:buChar char="•"/>
            </a:pPr>
            <a:r>
              <a:rPr lang="en-US" dirty="0"/>
              <a:t>Remind your team to add to the Q&amp;A Box for homework.</a:t>
            </a:r>
          </a:p>
          <a:p>
            <a:pPr marL="914400" lvl="1" indent="-514350">
              <a:buFont typeface="Arial" panose="020B0604020202020204" pitchFamily="34" charset="0"/>
              <a:buChar char="•"/>
            </a:pPr>
            <a:r>
              <a:rPr lang="en-US" dirty="0"/>
              <a:t>Urge team members to attend each of the five sessions and stay for the duration of the training.</a:t>
            </a:r>
          </a:p>
        </p:txBody>
      </p:sp>
      <p:sp>
        <p:nvSpPr>
          <p:cNvPr id="3" name="Slide Number Placeholder 2">
            <a:extLst>
              <a:ext uri="{FF2B5EF4-FFF2-40B4-BE49-F238E27FC236}">
                <a16:creationId xmlns:a16="http://schemas.microsoft.com/office/drawing/2014/main" id="{9A19F29A-81EC-4E6E-943B-7F09280B3090}"/>
              </a:ext>
            </a:extLst>
          </p:cNvPr>
          <p:cNvSpPr>
            <a:spLocks noGrp="1"/>
          </p:cNvSpPr>
          <p:nvPr>
            <p:ph type="sldNum" sz="quarter" idx="10"/>
          </p:nvPr>
        </p:nvSpPr>
        <p:spPr/>
        <p:txBody>
          <a:bodyPr/>
          <a:lstStyle/>
          <a:p>
            <a:pPr>
              <a:defRPr/>
            </a:pPr>
            <a:fld id="{17F1F82B-EACD-44DD-B37E-7A7D49CC393D}" type="slidenum">
              <a:rPr lang="en-US" smtClean="0"/>
              <a:pPr>
                <a:defRPr/>
              </a:pPr>
              <a:t>14</a:t>
            </a:fld>
            <a:endParaRPr lang="en-US" dirty="0"/>
          </a:p>
        </p:txBody>
      </p:sp>
    </p:spTree>
    <p:extLst>
      <p:ext uri="{BB962C8B-B14F-4D97-AF65-F5344CB8AC3E}">
        <p14:creationId xmlns:p14="http://schemas.microsoft.com/office/powerpoint/2010/main" val="193686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15</a:t>
            </a:fld>
            <a:endParaRPr lang="en-US" dirty="0"/>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rgbClr val="AFBD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541696"/>
            <a:ext cx="4000500" cy="1774607"/>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Day 2</a:t>
            </a:r>
          </a:p>
          <a:p>
            <a:pPr algn="ctr"/>
            <a:r>
              <a:rPr lang="en-US" dirty="0">
                <a:solidFill>
                  <a:srgbClr val="309FCD"/>
                </a:solidFill>
                <a:latin typeface="Arial Rounded MT Bold" panose="020F0704030504030204" pitchFamily="34" charset="0"/>
              </a:rPr>
              <a:t>Mentorship</a:t>
            </a:r>
          </a:p>
          <a:p>
            <a:pPr algn="ctr"/>
            <a:r>
              <a:rPr lang="en-US" dirty="0">
                <a:solidFill>
                  <a:srgbClr val="309FCD"/>
                </a:solidFill>
                <a:latin typeface="Arial Rounded MT Bold" panose="020F0704030504030204" pitchFamily="34" charset="0"/>
              </a:rPr>
              <a:t>Teams</a:t>
            </a:r>
          </a:p>
        </p:txBody>
      </p:sp>
    </p:spTree>
    <p:extLst>
      <p:ext uri="{BB962C8B-B14F-4D97-AF65-F5344CB8AC3E}">
        <p14:creationId xmlns:p14="http://schemas.microsoft.com/office/powerpoint/2010/main" val="394986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p:txBody>
          <a:bodyPr/>
          <a:lstStyle/>
          <a:p>
            <a:r>
              <a:rPr lang="en-US" dirty="0"/>
              <a:t>Day 2 Quick Information</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dirty="0"/>
              <a:t>This session will be 30 minutes at the end of Day 2.</a:t>
            </a:r>
          </a:p>
          <a:p>
            <a:r>
              <a:rPr lang="en-US" b="1" dirty="0"/>
              <a:t>During Day 2 Mentorship Teams, you will:</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16</a:t>
            </a:fld>
            <a:endParaRPr lang="en-US" dirty="0"/>
          </a:p>
        </p:txBody>
      </p:sp>
      <p:graphicFrame>
        <p:nvGraphicFramePr>
          <p:cNvPr id="5" name="Table 5">
            <a:extLst>
              <a:ext uri="{FF2B5EF4-FFF2-40B4-BE49-F238E27FC236}">
                <a16:creationId xmlns:a16="http://schemas.microsoft.com/office/drawing/2014/main" id="{C09708F1-6F2A-4868-8C03-54AF59A9090B}"/>
              </a:ext>
            </a:extLst>
          </p:cNvPr>
          <p:cNvGraphicFramePr>
            <a:graphicFrameLocks noGrp="1"/>
          </p:cNvGraphicFramePr>
          <p:nvPr>
            <p:extLst>
              <p:ext uri="{D42A27DB-BD31-4B8C-83A1-F6EECF244321}">
                <p14:modId xmlns:p14="http://schemas.microsoft.com/office/powerpoint/2010/main" val="746331829"/>
              </p:ext>
            </p:extLst>
          </p:nvPr>
        </p:nvGraphicFramePr>
        <p:xfrm>
          <a:off x="2950904" y="2872740"/>
          <a:ext cx="6287016" cy="741680"/>
        </p:xfrm>
        <a:graphic>
          <a:graphicData uri="http://schemas.openxmlformats.org/drawingml/2006/table">
            <a:tbl>
              <a:tblPr firstRow="1" bandRow="1">
                <a:tableStyleId>{0505E3EF-67EA-436B-97B2-0124C06EBD24}</a:tableStyleId>
              </a:tblPr>
              <a:tblGrid>
                <a:gridCol w="960696">
                  <a:extLst>
                    <a:ext uri="{9D8B030D-6E8A-4147-A177-3AD203B41FA5}">
                      <a16:colId xmlns:a16="http://schemas.microsoft.com/office/drawing/2014/main" val="1590205580"/>
                    </a:ext>
                  </a:extLst>
                </a:gridCol>
                <a:gridCol w="5326320">
                  <a:extLst>
                    <a:ext uri="{9D8B030D-6E8A-4147-A177-3AD203B41FA5}">
                      <a16:colId xmlns:a16="http://schemas.microsoft.com/office/drawing/2014/main" val="2386909296"/>
                    </a:ext>
                  </a:extLst>
                </a:gridCol>
              </a:tblGrid>
              <a:tr h="370840">
                <a:tc>
                  <a:txBody>
                    <a:bodyPr/>
                    <a:lstStyle/>
                    <a:p>
                      <a:pPr algn="ctr"/>
                      <a:r>
                        <a:rPr lang="en-US"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Reflect on Day 2 as a team and answer any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021629"/>
                  </a:ext>
                </a:extLst>
              </a:tr>
              <a:tr h="370840">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Discuss the importance of self-care for trainers.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372835"/>
                  </a:ext>
                </a:extLst>
              </a:tr>
            </a:tbl>
          </a:graphicData>
        </a:graphic>
      </p:graphicFrame>
      <p:pic>
        <p:nvPicPr>
          <p:cNvPr id="7" name="Picture 6">
            <a:extLst>
              <a:ext uri="{FF2B5EF4-FFF2-40B4-BE49-F238E27FC236}">
                <a16:creationId xmlns:a16="http://schemas.microsoft.com/office/drawing/2014/main" id="{AE11B30E-DCDB-4AAE-AF8A-F1CCE9FAEC1F}"/>
              </a:ext>
            </a:extLst>
          </p:cNvPr>
          <p:cNvPicPr>
            <a:picLocks noChangeAspect="1"/>
          </p:cNvPicPr>
          <p:nvPr/>
        </p:nvPicPr>
        <p:blipFill>
          <a:blip r:embed="rId2"/>
          <a:stretch>
            <a:fillRect/>
          </a:stretch>
        </p:blipFill>
        <p:spPr>
          <a:xfrm rot="1508854">
            <a:off x="9843534" y="4692793"/>
            <a:ext cx="1611975" cy="1661374"/>
          </a:xfrm>
          <a:prstGeom prst="rect">
            <a:avLst/>
          </a:prstGeom>
        </p:spPr>
      </p:pic>
    </p:spTree>
    <p:extLst>
      <p:ext uri="{BB962C8B-B14F-4D97-AF65-F5344CB8AC3E}">
        <p14:creationId xmlns:p14="http://schemas.microsoft.com/office/powerpoint/2010/main" val="486063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5D36-398E-4AE1-9615-926F908D0CBA}"/>
              </a:ext>
            </a:extLst>
          </p:cNvPr>
          <p:cNvSpPr>
            <a:spLocks noGrp="1"/>
          </p:cNvSpPr>
          <p:nvPr>
            <p:ph type="title"/>
          </p:nvPr>
        </p:nvSpPr>
        <p:spPr/>
        <p:txBody>
          <a:bodyPr/>
          <a:lstStyle/>
          <a:p>
            <a:r>
              <a:rPr lang="en-US" dirty="0"/>
              <a:t>Day 2 Action Items</a:t>
            </a:r>
          </a:p>
        </p:txBody>
      </p:sp>
      <p:sp>
        <p:nvSpPr>
          <p:cNvPr id="4" name="Content Placeholder 3">
            <a:extLst>
              <a:ext uri="{FF2B5EF4-FFF2-40B4-BE49-F238E27FC236}">
                <a16:creationId xmlns:a16="http://schemas.microsoft.com/office/drawing/2014/main" id="{AC0F1691-6420-434D-B137-4871DF034059}"/>
              </a:ext>
            </a:extLst>
          </p:cNvPr>
          <p:cNvSpPr>
            <a:spLocks noGrp="1"/>
          </p:cNvSpPr>
          <p:nvPr>
            <p:ph idx="1"/>
          </p:nvPr>
        </p:nvSpPr>
        <p:spPr/>
        <p:txBody>
          <a:bodyPr/>
          <a:lstStyle/>
          <a:p>
            <a:pPr marL="514350" indent="-514350">
              <a:buFont typeface="+mj-lt"/>
              <a:buAutoNum type="arabicPeriod"/>
            </a:pPr>
            <a:r>
              <a:rPr lang="en-US" b="1" dirty="0"/>
              <a:t>Reflect on Day 2 as a team and answer any questions.</a:t>
            </a:r>
          </a:p>
          <a:p>
            <a:pPr marL="914400" lvl="1" indent="-514350">
              <a:buFont typeface="Arial" panose="020B0604020202020204" pitchFamily="34" charset="0"/>
              <a:buChar char="•"/>
            </a:pPr>
            <a:r>
              <a:rPr lang="en-US" dirty="0"/>
              <a:t>Remind your team to complete the </a:t>
            </a:r>
            <a:r>
              <a:rPr lang="en-US" i="1" dirty="0"/>
              <a:t>Learning Design &amp; Delivery </a:t>
            </a:r>
            <a:r>
              <a:rPr lang="en-US" dirty="0"/>
              <a:t>homework assignments prior to Day 3.</a:t>
            </a:r>
          </a:p>
          <a:p>
            <a:pPr marL="514350" indent="-514350">
              <a:buFont typeface="+mj-lt"/>
              <a:buAutoNum type="arabicPeriod" startAt="2"/>
            </a:pPr>
            <a:r>
              <a:rPr lang="en-US" b="1" dirty="0"/>
              <a:t>Discuss the importance of self-care for trainers.</a:t>
            </a:r>
          </a:p>
          <a:p>
            <a:pPr marL="914400" lvl="1" indent="-514350">
              <a:buFont typeface="Arial" panose="020B0604020202020204" pitchFamily="34" charset="0"/>
              <a:buChar char="•"/>
            </a:pPr>
            <a:r>
              <a:rPr lang="en-US" dirty="0"/>
              <a:t>Use the following talking points as a guide:</a:t>
            </a:r>
          </a:p>
          <a:p>
            <a:pPr marL="914400" lvl="1" indent="-5143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9A19F29A-81EC-4E6E-943B-7F09280B3090}"/>
              </a:ext>
            </a:extLst>
          </p:cNvPr>
          <p:cNvSpPr>
            <a:spLocks noGrp="1"/>
          </p:cNvSpPr>
          <p:nvPr>
            <p:ph type="sldNum" sz="quarter" idx="10"/>
          </p:nvPr>
        </p:nvSpPr>
        <p:spPr/>
        <p:txBody>
          <a:bodyPr/>
          <a:lstStyle/>
          <a:p>
            <a:pPr>
              <a:defRPr/>
            </a:pPr>
            <a:fld id="{17F1F82B-EACD-44DD-B37E-7A7D49CC393D}" type="slidenum">
              <a:rPr lang="en-US" smtClean="0"/>
              <a:pPr>
                <a:defRPr/>
              </a:pPr>
              <a:t>17</a:t>
            </a:fld>
            <a:endParaRPr lang="en-US" dirty="0"/>
          </a:p>
        </p:txBody>
      </p:sp>
      <p:graphicFrame>
        <p:nvGraphicFramePr>
          <p:cNvPr id="5" name="Table 5">
            <a:extLst>
              <a:ext uri="{FF2B5EF4-FFF2-40B4-BE49-F238E27FC236}">
                <a16:creationId xmlns:a16="http://schemas.microsoft.com/office/drawing/2014/main" id="{8B509613-C050-4032-A27D-9A5652CFB09C}"/>
              </a:ext>
            </a:extLst>
          </p:cNvPr>
          <p:cNvGraphicFramePr>
            <a:graphicFrameLocks noGrp="1"/>
          </p:cNvGraphicFramePr>
          <p:nvPr>
            <p:extLst>
              <p:ext uri="{D42A27DB-BD31-4B8C-83A1-F6EECF244321}">
                <p14:modId xmlns:p14="http://schemas.microsoft.com/office/powerpoint/2010/main" val="4242500638"/>
              </p:ext>
            </p:extLst>
          </p:nvPr>
        </p:nvGraphicFramePr>
        <p:xfrm>
          <a:off x="1711653" y="4589982"/>
          <a:ext cx="9191745" cy="1463040"/>
        </p:xfrm>
        <a:graphic>
          <a:graphicData uri="http://schemas.openxmlformats.org/drawingml/2006/table">
            <a:tbl>
              <a:tblPr firstRow="1" bandRow="1">
                <a:tableStyleId>{16D9F66E-5EB9-4882-86FB-DCBF35E3C3E4}</a:tableStyleId>
              </a:tblPr>
              <a:tblGrid>
                <a:gridCol w="9191745">
                  <a:extLst>
                    <a:ext uri="{9D8B030D-6E8A-4147-A177-3AD203B41FA5}">
                      <a16:colId xmlns:a16="http://schemas.microsoft.com/office/drawing/2014/main" val="4071131423"/>
                    </a:ext>
                  </a:extLst>
                </a:gridCol>
              </a:tblGrid>
              <a:tr h="370840">
                <a:tc>
                  <a:txBody>
                    <a:bodyPr/>
                    <a:lstStyle/>
                    <a:p>
                      <a:r>
                        <a:rPr lang="en-US" b="0" i="1" dirty="0"/>
                        <a:t>GBV and IPV are very sensitive topics that are difficult to discuss. Some of us have been affected directly as a survivor or indirectly through someone that we know. These discussions can trigger forgotten memories and raise emotions that we are not aware we still harbor. Self-care, therefore, becomes crucial. We would like to encourage you to be sensitive to yourself and aware of your own emotions. Take time to take care of yourself and ask for help and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775817"/>
                  </a:ext>
                </a:extLst>
              </a:tr>
            </a:tbl>
          </a:graphicData>
        </a:graphic>
      </p:graphicFrame>
    </p:spTree>
    <p:extLst>
      <p:ext uri="{BB962C8B-B14F-4D97-AF65-F5344CB8AC3E}">
        <p14:creationId xmlns:p14="http://schemas.microsoft.com/office/powerpoint/2010/main" val="288657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F1B8-DA5E-4952-9BE4-ECE0316F8CF5}"/>
              </a:ext>
            </a:extLst>
          </p:cNvPr>
          <p:cNvSpPr>
            <a:spLocks noGrp="1"/>
          </p:cNvSpPr>
          <p:nvPr>
            <p:ph type="title"/>
          </p:nvPr>
        </p:nvSpPr>
        <p:spPr/>
        <p:txBody>
          <a:bodyPr/>
          <a:lstStyle/>
          <a:p>
            <a:r>
              <a:rPr lang="en-US" dirty="0"/>
              <a:t>Day 2 Action Items (cont.)</a:t>
            </a:r>
          </a:p>
        </p:txBody>
      </p:sp>
      <p:sp>
        <p:nvSpPr>
          <p:cNvPr id="3" name="Content Placeholder 2">
            <a:extLst>
              <a:ext uri="{FF2B5EF4-FFF2-40B4-BE49-F238E27FC236}">
                <a16:creationId xmlns:a16="http://schemas.microsoft.com/office/drawing/2014/main" id="{AF898FA5-1E0F-4F93-A63F-5883065C4D55}"/>
              </a:ext>
            </a:extLst>
          </p:cNvPr>
          <p:cNvSpPr>
            <a:spLocks noGrp="1"/>
          </p:cNvSpPr>
          <p:nvPr>
            <p:ph idx="1"/>
          </p:nvPr>
        </p:nvSpPr>
        <p:spPr/>
        <p:txBody>
          <a:bodyPr/>
          <a:lstStyle/>
          <a:p>
            <a:pPr lvl="1">
              <a:buFont typeface="Arial" panose="020B0604020202020204" pitchFamily="34" charset="0"/>
              <a:buChar char="•"/>
            </a:pPr>
            <a:r>
              <a:rPr lang="en-US" dirty="0"/>
              <a:t>	Use the following questions to prompt discussion:</a:t>
            </a:r>
          </a:p>
          <a:p>
            <a:pPr marL="1371600" lvl="2" indent="-457200">
              <a:buFont typeface="+mj-lt"/>
              <a:buAutoNum type="arabicPeriod"/>
            </a:pPr>
            <a:r>
              <a:rPr lang="en-US" dirty="0"/>
              <a:t>What </a:t>
            </a:r>
            <a:r>
              <a:rPr lang="en-US" b="1" dirty="0">
                <a:solidFill>
                  <a:srgbClr val="AFBD21"/>
                </a:solidFill>
              </a:rPr>
              <a:t>physical</a:t>
            </a:r>
            <a:r>
              <a:rPr lang="en-US" dirty="0"/>
              <a:t> activities can you do during and after your training with Ambassadors to care for yourself?</a:t>
            </a:r>
          </a:p>
          <a:p>
            <a:pPr lvl="3">
              <a:buFont typeface="Arial" panose="020B0604020202020204" pitchFamily="34" charset="0"/>
              <a:buChar char="•"/>
            </a:pPr>
            <a:r>
              <a:rPr lang="en-US" dirty="0"/>
              <a:t>Possible Answers: </a:t>
            </a:r>
            <a:r>
              <a:rPr lang="en-US" i="1" dirty="0"/>
              <a:t>Stand up, stretch, take a walk, take a nap, schedule time to get enough sleep, etc.</a:t>
            </a:r>
          </a:p>
          <a:p>
            <a:pPr marL="1371600" lvl="2" indent="-457200">
              <a:buFont typeface="+mj-lt"/>
              <a:buAutoNum type="arabicPeriod"/>
            </a:pPr>
            <a:r>
              <a:rPr lang="en-US" dirty="0"/>
              <a:t>What </a:t>
            </a:r>
            <a:r>
              <a:rPr lang="en-US" b="1" dirty="0">
                <a:solidFill>
                  <a:srgbClr val="AFBD21"/>
                </a:solidFill>
              </a:rPr>
              <a:t>emotional</a:t>
            </a:r>
            <a:r>
              <a:rPr lang="en-US" dirty="0"/>
              <a:t> activities can you do during and after your training with Ambassadors to care for your emotional well-being?</a:t>
            </a:r>
          </a:p>
          <a:p>
            <a:pPr lvl="3">
              <a:buFont typeface="Arial" panose="020B0604020202020204" pitchFamily="34" charset="0"/>
              <a:buChar char="•"/>
            </a:pPr>
            <a:r>
              <a:rPr lang="en-US" dirty="0"/>
              <a:t>Possible Answers: </a:t>
            </a:r>
            <a:r>
              <a:rPr lang="en-US" i="1" dirty="0"/>
              <a:t>Cry, laugh, shout/sing out loud, make a noise from the lungs, meditate, etc.</a:t>
            </a:r>
          </a:p>
        </p:txBody>
      </p:sp>
      <p:sp>
        <p:nvSpPr>
          <p:cNvPr id="4" name="Slide Number Placeholder 3">
            <a:extLst>
              <a:ext uri="{FF2B5EF4-FFF2-40B4-BE49-F238E27FC236}">
                <a16:creationId xmlns:a16="http://schemas.microsoft.com/office/drawing/2014/main" id="{3A23EE5E-5528-428A-A719-E15870D9F098}"/>
              </a:ext>
            </a:extLst>
          </p:cNvPr>
          <p:cNvSpPr>
            <a:spLocks noGrp="1"/>
          </p:cNvSpPr>
          <p:nvPr>
            <p:ph type="sldNum" sz="quarter" idx="10"/>
          </p:nvPr>
        </p:nvSpPr>
        <p:spPr/>
        <p:txBody>
          <a:bodyPr/>
          <a:lstStyle/>
          <a:p>
            <a:pPr>
              <a:defRPr/>
            </a:pPr>
            <a:fld id="{4C0A3798-3E55-40AD-888C-464D28038119}" type="slidenum">
              <a:rPr lang="en-US" smtClean="0"/>
              <a:pPr>
                <a:defRPr/>
              </a:pPr>
              <a:t>18</a:t>
            </a:fld>
            <a:endParaRPr lang="en-US"/>
          </a:p>
        </p:txBody>
      </p:sp>
    </p:spTree>
    <p:extLst>
      <p:ext uri="{BB962C8B-B14F-4D97-AF65-F5344CB8AC3E}">
        <p14:creationId xmlns:p14="http://schemas.microsoft.com/office/powerpoint/2010/main" val="69384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F1B8-DA5E-4952-9BE4-ECE0316F8CF5}"/>
              </a:ext>
            </a:extLst>
          </p:cNvPr>
          <p:cNvSpPr>
            <a:spLocks noGrp="1"/>
          </p:cNvSpPr>
          <p:nvPr>
            <p:ph type="title"/>
          </p:nvPr>
        </p:nvSpPr>
        <p:spPr/>
        <p:txBody>
          <a:bodyPr/>
          <a:lstStyle/>
          <a:p>
            <a:r>
              <a:rPr lang="en-US" dirty="0"/>
              <a:t>Day 2 Action Items (cont.)</a:t>
            </a:r>
          </a:p>
        </p:txBody>
      </p:sp>
      <p:sp>
        <p:nvSpPr>
          <p:cNvPr id="3" name="Content Placeholder 2">
            <a:extLst>
              <a:ext uri="{FF2B5EF4-FFF2-40B4-BE49-F238E27FC236}">
                <a16:creationId xmlns:a16="http://schemas.microsoft.com/office/drawing/2014/main" id="{AF898FA5-1E0F-4F93-A63F-5883065C4D55}"/>
              </a:ext>
            </a:extLst>
          </p:cNvPr>
          <p:cNvSpPr>
            <a:spLocks noGrp="1"/>
          </p:cNvSpPr>
          <p:nvPr>
            <p:ph idx="1"/>
          </p:nvPr>
        </p:nvSpPr>
        <p:spPr/>
        <p:txBody>
          <a:bodyPr/>
          <a:lstStyle/>
          <a:p>
            <a:pPr marL="1371600" lvl="2" indent="-457200">
              <a:buFont typeface="+mj-lt"/>
              <a:buAutoNum type="arabicPeriod" startAt="3"/>
            </a:pPr>
            <a:r>
              <a:rPr lang="en-US" dirty="0"/>
              <a:t>Revisit your </a:t>
            </a:r>
            <a:r>
              <a:rPr lang="en-US" b="1" dirty="0">
                <a:solidFill>
                  <a:srgbClr val="AFBD21"/>
                </a:solidFill>
              </a:rPr>
              <a:t>social</a:t>
            </a:r>
            <a:r>
              <a:rPr lang="en-US" dirty="0"/>
              <a:t> connections and identify support networks (e.g., your mentor, your mentorship team, your supervisor). Who can you connect with or reach out to for extra support?</a:t>
            </a:r>
          </a:p>
          <a:p>
            <a:pPr marL="971550" lvl="1" indent="-457200">
              <a:buFont typeface="Arial" panose="020B0604020202020204" pitchFamily="34" charset="0"/>
              <a:buChar char="•"/>
            </a:pPr>
            <a:r>
              <a:rPr lang="en-US" dirty="0"/>
              <a:t>Use the following talking points as you wrap up the discussion:</a:t>
            </a:r>
          </a:p>
        </p:txBody>
      </p:sp>
      <p:sp>
        <p:nvSpPr>
          <p:cNvPr id="4" name="Slide Number Placeholder 3">
            <a:extLst>
              <a:ext uri="{FF2B5EF4-FFF2-40B4-BE49-F238E27FC236}">
                <a16:creationId xmlns:a16="http://schemas.microsoft.com/office/drawing/2014/main" id="{3A23EE5E-5528-428A-A719-E15870D9F098}"/>
              </a:ext>
            </a:extLst>
          </p:cNvPr>
          <p:cNvSpPr>
            <a:spLocks noGrp="1"/>
          </p:cNvSpPr>
          <p:nvPr>
            <p:ph type="sldNum" sz="quarter" idx="10"/>
          </p:nvPr>
        </p:nvSpPr>
        <p:spPr/>
        <p:txBody>
          <a:bodyPr/>
          <a:lstStyle/>
          <a:p>
            <a:pPr>
              <a:defRPr/>
            </a:pPr>
            <a:fld id="{4C0A3798-3E55-40AD-888C-464D28038119}" type="slidenum">
              <a:rPr lang="en-US" smtClean="0"/>
              <a:pPr>
                <a:defRPr/>
              </a:pPr>
              <a:t>19</a:t>
            </a:fld>
            <a:endParaRPr lang="en-US"/>
          </a:p>
        </p:txBody>
      </p:sp>
      <p:graphicFrame>
        <p:nvGraphicFramePr>
          <p:cNvPr id="5" name="Table 5">
            <a:extLst>
              <a:ext uri="{FF2B5EF4-FFF2-40B4-BE49-F238E27FC236}">
                <a16:creationId xmlns:a16="http://schemas.microsoft.com/office/drawing/2014/main" id="{70D02CC9-5235-4F00-8B4A-3F92AC0920A3}"/>
              </a:ext>
            </a:extLst>
          </p:cNvPr>
          <p:cNvGraphicFramePr>
            <a:graphicFrameLocks noGrp="1"/>
          </p:cNvGraphicFramePr>
          <p:nvPr>
            <p:extLst>
              <p:ext uri="{D42A27DB-BD31-4B8C-83A1-F6EECF244321}">
                <p14:modId xmlns:p14="http://schemas.microsoft.com/office/powerpoint/2010/main" val="1817006339"/>
              </p:ext>
            </p:extLst>
          </p:nvPr>
        </p:nvGraphicFramePr>
        <p:xfrm>
          <a:off x="1711653" y="4187867"/>
          <a:ext cx="9191745" cy="1463040"/>
        </p:xfrm>
        <a:graphic>
          <a:graphicData uri="http://schemas.openxmlformats.org/drawingml/2006/table">
            <a:tbl>
              <a:tblPr firstRow="1" bandRow="1">
                <a:tableStyleId>{16D9F66E-5EB9-4882-86FB-DCBF35E3C3E4}</a:tableStyleId>
              </a:tblPr>
              <a:tblGrid>
                <a:gridCol w="9191745">
                  <a:extLst>
                    <a:ext uri="{9D8B030D-6E8A-4147-A177-3AD203B41FA5}">
                      <a16:colId xmlns:a16="http://schemas.microsoft.com/office/drawing/2014/main" val="4071131423"/>
                    </a:ext>
                  </a:extLst>
                </a:gridCol>
              </a:tblGrid>
              <a:tr h="370840">
                <a:tc>
                  <a:txBody>
                    <a:bodyPr/>
                    <a:lstStyle/>
                    <a:p>
                      <a:r>
                        <a:rPr lang="en-US" b="0" i="1" dirty="0"/>
                        <a:t>Remember that it is more than okay for you to excuse yourself and step away from your training for a moment if you need some fresh air or if you need to take care of yourself. </a:t>
                      </a:r>
                      <a:r>
                        <a:rPr lang="en-US" b="1" i="1" dirty="0"/>
                        <a:t>You cannot pour from an empty jug! </a:t>
                      </a:r>
                      <a:r>
                        <a:rPr lang="en-US" b="0" i="1" dirty="0"/>
                        <a:t>You are only able to be at your best for your Ambassador trainees when you take care of yourself and your needs first. Additionally, we are here to support each other as a team. Please use this team as a support network.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775817"/>
                  </a:ext>
                </a:extLst>
              </a:tr>
            </a:tbl>
          </a:graphicData>
        </a:graphic>
      </p:graphicFrame>
      <p:sp>
        <p:nvSpPr>
          <p:cNvPr id="6" name="TextBox 5">
            <a:extLst>
              <a:ext uri="{FF2B5EF4-FFF2-40B4-BE49-F238E27FC236}">
                <a16:creationId xmlns:a16="http://schemas.microsoft.com/office/drawing/2014/main" id="{004EDCFE-F93C-44EF-A28E-7A658FCC4ABD}"/>
              </a:ext>
            </a:extLst>
          </p:cNvPr>
          <p:cNvSpPr txBox="1"/>
          <p:nvPr/>
        </p:nvSpPr>
        <p:spPr>
          <a:xfrm>
            <a:off x="1711653" y="6033449"/>
            <a:ext cx="9191745" cy="461665"/>
          </a:xfrm>
          <a:prstGeom prst="rect">
            <a:avLst/>
          </a:prstGeom>
          <a:noFill/>
        </p:spPr>
        <p:txBody>
          <a:bodyPr wrap="square" rtlCol="0">
            <a:spAutoFit/>
          </a:bodyPr>
          <a:lstStyle/>
          <a:p>
            <a:r>
              <a:rPr lang="en-US" sz="1200" i="1" dirty="0"/>
              <a:t>Reference: Peltz A, Reitenauer E. LIVES training session: providing first-line support for survivors of gender-based violence in HIV settings. Washington, DC: Gender &amp; Sexual Diversity, Office of HIV/AIDS, USAID.</a:t>
            </a:r>
          </a:p>
        </p:txBody>
      </p:sp>
    </p:spTree>
    <p:extLst>
      <p:ext uri="{BB962C8B-B14F-4D97-AF65-F5344CB8AC3E}">
        <p14:creationId xmlns:p14="http://schemas.microsoft.com/office/powerpoint/2010/main" val="126753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2</a:t>
            </a:fld>
            <a:endParaRPr lang="en-US" dirty="0"/>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rgbClr val="AFBD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541696"/>
            <a:ext cx="4000500" cy="1774607"/>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Activity</a:t>
            </a:r>
          </a:p>
          <a:p>
            <a:pPr algn="ctr"/>
            <a:r>
              <a:rPr lang="en-US" dirty="0">
                <a:solidFill>
                  <a:srgbClr val="309FCD"/>
                </a:solidFill>
                <a:latin typeface="Arial Rounded MT Bold" panose="020F0704030504030204" pitchFamily="34" charset="0"/>
              </a:rPr>
              <a:t>Guide</a:t>
            </a:r>
          </a:p>
          <a:p>
            <a:pPr algn="ctr"/>
            <a:r>
              <a:rPr lang="en-US" dirty="0">
                <a:solidFill>
                  <a:srgbClr val="309FCD"/>
                </a:solidFill>
                <a:latin typeface="Arial Rounded MT Bold" panose="020F0704030504030204" pitchFamily="34" charset="0"/>
              </a:rPr>
              <a:t>Overview</a:t>
            </a:r>
          </a:p>
        </p:txBody>
      </p:sp>
    </p:spTree>
    <p:extLst>
      <p:ext uri="{BB962C8B-B14F-4D97-AF65-F5344CB8AC3E}">
        <p14:creationId xmlns:p14="http://schemas.microsoft.com/office/powerpoint/2010/main" val="289757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20</a:t>
            </a:fld>
            <a:endParaRPr lang="en-US" dirty="0"/>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rgbClr val="AFBD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541696"/>
            <a:ext cx="4000500" cy="1774607"/>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Day 3</a:t>
            </a:r>
          </a:p>
          <a:p>
            <a:pPr algn="ctr"/>
            <a:r>
              <a:rPr lang="en-US" dirty="0">
                <a:solidFill>
                  <a:srgbClr val="309FCD"/>
                </a:solidFill>
                <a:latin typeface="Arial Rounded MT Bold" panose="020F0704030504030204" pitchFamily="34" charset="0"/>
              </a:rPr>
              <a:t>Mentorship</a:t>
            </a:r>
          </a:p>
          <a:p>
            <a:pPr algn="ctr"/>
            <a:r>
              <a:rPr lang="en-US" dirty="0">
                <a:solidFill>
                  <a:srgbClr val="309FCD"/>
                </a:solidFill>
                <a:latin typeface="Arial Rounded MT Bold" panose="020F0704030504030204" pitchFamily="34" charset="0"/>
              </a:rPr>
              <a:t>Teams</a:t>
            </a:r>
          </a:p>
        </p:txBody>
      </p:sp>
    </p:spTree>
    <p:extLst>
      <p:ext uri="{BB962C8B-B14F-4D97-AF65-F5344CB8AC3E}">
        <p14:creationId xmlns:p14="http://schemas.microsoft.com/office/powerpoint/2010/main" val="1985377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p:txBody>
          <a:bodyPr/>
          <a:lstStyle/>
          <a:p>
            <a:r>
              <a:rPr lang="en-US" dirty="0"/>
              <a:t>Day 3 Quick Information</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dirty="0"/>
              <a:t>This session will be 45 minutes at the end of Day 3.</a:t>
            </a:r>
          </a:p>
          <a:p>
            <a:r>
              <a:rPr lang="en-US" b="1" dirty="0"/>
              <a:t>During Day 3 Mentorship Teams, you will:</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21</a:t>
            </a:fld>
            <a:endParaRPr lang="en-US" dirty="0"/>
          </a:p>
        </p:txBody>
      </p:sp>
      <p:graphicFrame>
        <p:nvGraphicFramePr>
          <p:cNvPr id="5" name="Table 5">
            <a:extLst>
              <a:ext uri="{FF2B5EF4-FFF2-40B4-BE49-F238E27FC236}">
                <a16:creationId xmlns:a16="http://schemas.microsoft.com/office/drawing/2014/main" id="{C09708F1-6F2A-4868-8C03-54AF59A9090B}"/>
              </a:ext>
            </a:extLst>
          </p:cNvPr>
          <p:cNvGraphicFramePr>
            <a:graphicFrameLocks noGrp="1"/>
          </p:cNvGraphicFramePr>
          <p:nvPr>
            <p:extLst>
              <p:ext uri="{D42A27DB-BD31-4B8C-83A1-F6EECF244321}">
                <p14:modId xmlns:p14="http://schemas.microsoft.com/office/powerpoint/2010/main" val="3915246334"/>
              </p:ext>
            </p:extLst>
          </p:nvPr>
        </p:nvGraphicFramePr>
        <p:xfrm>
          <a:off x="2309277" y="2866992"/>
          <a:ext cx="7996497" cy="1381760"/>
        </p:xfrm>
        <a:graphic>
          <a:graphicData uri="http://schemas.openxmlformats.org/drawingml/2006/table">
            <a:tbl>
              <a:tblPr firstRow="1" bandRow="1">
                <a:tableStyleId>{0505E3EF-67EA-436B-97B2-0124C06EBD24}</a:tableStyleId>
              </a:tblPr>
              <a:tblGrid>
                <a:gridCol w="1221916">
                  <a:extLst>
                    <a:ext uri="{9D8B030D-6E8A-4147-A177-3AD203B41FA5}">
                      <a16:colId xmlns:a16="http://schemas.microsoft.com/office/drawing/2014/main" val="1590205580"/>
                    </a:ext>
                  </a:extLst>
                </a:gridCol>
                <a:gridCol w="6774581">
                  <a:extLst>
                    <a:ext uri="{9D8B030D-6E8A-4147-A177-3AD203B41FA5}">
                      <a16:colId xmlns:a16="http://schemas.microsoft.com/office/drawing/2014/main" val="2386909296"/>
                    </a:ext>
                  </a:extLst>
                </a:gridCol>
              </a:tblGrid>
              <a:tr h="370840">
                <a:tc>
                  <a:txBody>
                    <a:bodyPr/>
                    <a:lstStyle/>
                    <a:p>
                      <a:pPr algn="ctr"/>
                      <a:r>
                        <a:rPr lang="en-US"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Complete the </a:t>
                      </a:r>
                      <a:r>
                        <a:rPr lang="en-US" b="0" i="1" dirty="0"/>
                        <a:t>Challenging Situations &amp; Facilitation</a:t>
                      </a:r>
                      <a:r>
                        <a:rPr lang="en-US" b="0" dirty="0"/>
                        <a:t>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021629"/>
                  </a:ext>
                </a:extLst>
              </a:tr>
              <a:tr h="370840">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Choose two team representatives to present a verbal debrief on Day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372835"/>
                  </a:ext>
                </a:extLst>
              </a:tr>
              <a:tr h="370840">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Assign sections of the </a:t>
                      </a:r>
                      <a:r>
                        <a:rPr lang="en-US" b="0" i="1" dirty="0">
                          <a:hlinkClick r:id="rId2"/>
                        </a:rPr>
                        <a:t>HIV Prevention Ambassador Training Package</a:t>
                      </a:r>
                      <a:r>
                        <a:rPr lang="en-US" b="0" i="1" dirty="0"/>
                        <a:t> </a:t>
                      </a:r>
                      <a:r>
                        <a:rPr lang="en-US" b="0" i="0" dirty="0"/>
                        <a:t>for practice role-play demonstrations prior to Day 4.</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6215571"/>
                  </a:ext>
                </a:extLst>
              </a:tr>
            </a:tbl>
          </a:graphicData>
        </a:graphic>
      </p:graphicFrame>
      <p:pic>
        <p:nvPicPr>
          <p:cNvPr id="7" name="Picture 6">
            <a:extLst>
              <a:ext uri="{FF2B5EF4-FFF2-40B4-BE49-F238E27FC236}">
                <a16:creationId xmlns:a16="http://schemas.microsoft.com/office/drawing/2014/main" id="{4FC57577-EFEB-46A7-8405-960267612F7B}"/>
              </a:ext>
            </a:extLst>
          </p:cNvPr>
          <p:cNvPicPr>
            <a:picLocks noChangeAspect="1"/>
          </p:cNvPicPr>
          <p:nvPr/>
        </p:nvPicPr>
        <p:blipFill>
          <a:blip r:embed="rId3"/>
          <a:stretch>
            <a:fillRect/>
          </a:stretch>
        </p:blipFill>
        <p:spPr>
          <a:xfrm rot="1508854">
            <a:off x="9843534" y="4692793"/>
            <a:ext cx="1611975" cy="1661374"/>
          </a:xfrm>
          <a:prstGeom prst="rect">
            <a:avLst/>
          </a:prstGeom>
        </p:spPr>
      </p:pic>
    </p:spTree>
    <p:extLst>
      <p:ext uri="{BB962C8B-B14F-4D97-AF65-F5344CB8AC3E}">
        <p14:creationId xmlns:p14="http://schemas.microsoft.com/office/powerpoint/2010/main" val="2246280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63B5A9-7027-46E4-8EE7-4E19649E0BA2}"/>
              </a:ext>
            </a:extLst>
          </p:cNvPr>
          <p:cNvSpPr>
            <a:spLocks noGrp="1"/>
          </p:cNvSpPr>
          <p:nvPr>
            <p:ph type="title"/>
          </p:nvPr>
        </p:nvSpPr>
        <p:spPr/>
        <p:txBody>
          <a:bodyPr/>
          <a:lstStyle/>
          <a:p>
            <a:r>
              <a:rPr lang="en-US" dirty="0"/>
              <a:t>Day 3 Action Items</a:t>
            </a:r>
          </a:p>
        </p:txBody>
      </p:sp>
      <p:sp>
        <p:nvSpPr>
          <p:cNvPr id="5" name="Content Placeholder 4">
            <a:extLst>
              <a:ext uri="{FF2B5EF4-FFF2-40B4-BE49-F238E27FC236}">
                <a16:creationId xmlns:a16="http://schemas.microsoft.com/office/drawing/2014/main" id="{4D812664-1DEC-411D-9C64-706D5FDA07CC}"/>
              </a:ext>
            </a:extLst>
          </p:cNvPr>
          <p:cNvSpPr>
            <a:spLocks noGrp="1"/>
          </p:cNvSpPr>
          <p:nvPr>
            <p:ph idx="1"/>
          </p:nvPr>
        </p:nvSpPr>
        <p:spPr/>
        <p:txBody>
          <a:bodyPr/>
          <a:lstStyle/>
          <a:p>
            <a:pPr marL="514350" indent="-514350">
              <a:buFont typeface="+mj-lt"/>
              <a:buAutoNum type="arabicPeriod"/>
            </a:pPr>
            <a:r>
              <a:rPr lang="en-US" b="1" dirty="0"/>
              <a:t>Complete the </a:t>
            </a:r>
            <a:r>
              <a:rPr lang="en-US" b="1" i="1" dirty="0"/>
              <a:t>Challenging Situations &amp; Facilitation</a:t>
            </a:r>
            <a:r>
              <a:rPr lang="en-US" b="1" dirty="0"/>
              <a:t> activity.</a:t>
            </a:r>
          </a:p>
          <a:p>
            <a:pPr marL="914400" lvl="1" indent="-514350">
              <a:buFont typeface="Arial" panose="020B0604020202020204" pitchFamily="34" charset="0"/>
              <a:buChar char="•"/>
            </a:pPr>
            <a:r>
              <a:rPr lang="en-US" dirty="0"/>
              <a:t>Share your screen. Project the corresponding slide deck:</a:t>
            </a:r>
          </a:p>
          <a:p>
            <a:pPr marL="914400" lvl="1" indent="-514350">
              <a:buFont typeface="Arial" panose="020B0604020202020204" pitchFamily="34" charset="0"/>
              <a:buChar char="•"/>
            </a:pPr>
            <a:endParaRPr lang="en-US" dirty="0"/>
          </a:p>
          <a:p>
            <a:pPr marL="914400" lvl="1" indent="-514350">
              <a:buFont typeface="Arial" panose="020B0604020202020204" pitchFamily="34" charset="0"/>
              <a:buChar char="•"/>
            </a:pPr>
            <a:endParaRPr lang="en-US" dirty="0"/>
          </a:p>
          <a:p>
            <a:pPr marL="914400" lvl="1" indent="-514350">
              <a:buFont typeface="Arial" panose="020B0604020202020204" pitchFamily="34" charset="0"/>
              <a:buChar char="•"/>
            </a:pPr>
            <a:endParaRPr lang="en-US" dirty="0"/>
          </a:p>
          <a:p>
            <a:pPr marL="914400" lvl="1" indent="-514350">
              <a:buFont typeface="Arial" panose="020B0604020202020204" pitchFamily="34" charset="0"/>
              <a:buChar char="•"/>
            </a:pPr>
            <a:r>
              <a:rPr lang="en-US" dirty="0"/>
              <a:t>Discuss the scenarios and answer questions verbally.</a:t>
            </a:r>
          </a:p>
          <a:p>
            <a:pPr marL="914400" lvl="1" indent="-514350">
              <a:buFont typeface="Arial" panose="020B0604020202020204" pitchFamily="34" charset="0"/>
              <a:buChar char="•"/>
            </a:pPr>
            <a:r>
              <a:rPr lang="en-US" dirty="0"/>
              <a:t>Ask the group to share their own experiences with challenging situations in past trainings.</a:t>
            </a:r>
          </a:p>
        </p:txBody>
      </p:sp>
      <p:sp>
        <p:nvSpPr>
          <p:cNvPr id="3" name="Slide Number Placeholder 2">
            <a:extLst>
              <a:ext uri="{FF2B5EF4-FFF2-40B4-BE49-F238E27FC236}">
                <a16:creationId xmlns:a16="http://schemas.microsoft.com/office/drawing/2014/main" id="{C005ABC4-B661-4196-86C4-B85A3EECF3BA}"/>
              </a:ext>
            </a:extLst>
          </p:cNvPr>
          <p:cNvSpPr>
            <a:spLocks noGrp="1"/>
          </p:cNvSpPr>
          <p:nvPr>
            <p:ph type="sldNum" sz="quarter" idx="10"/>
          </p:nvPr>
        </p:nvSpPr>
        <p:spPr/>
        <p:txBody>
          <a:bodyPr/>
          <a:lstStyle/>
          <a:p>
            <a:pPr>
              <a:defRPr/>
            </a:pPr>
            <a:fld id="{17F1F82B-EACD-44DD-B37E-7A7D49CC393D}" type="slidenum">
              <a:rPr lang="en-US" smtClean="0"/>
              <a:pPr>
                <a:defRPr/>
              </a:pPr>
              <a:t>22</a:t>
            </a:fld>
            <a:endParaRPr lang="en-US" dirty="0"/>
          </a:p>
        </p:txBody>
      </p:sp>
      <p:graphicFrame>
        <p:nvGraphicFramePr>
          <p:cNvPr id="6" name="Table 5">
            <a:extLst>
              <a:ext uri="{FF2B5EF4-FFF2-40B4-BE49-F238E27FC236}">
                <a16:creationId xmlns:a16="http://schemas.microsoft.com/office/drawing/2014/main" id="{08DA1394-292D-4C69-8495-85446A062309}"/>
              </a:ext>
            </a:extLst>
          </p:cNvPr>
          <p:cNvGraphicFramePr>
            <a:graphicFrameLocks noGrp="1"/>
          </p:cNvGraphicFramePr>
          <p:nvPr>
            <p:extLst>
              <p:ext uri="{D42A27DB-BD31-4B8C-83A1-F6EECF244321}">
                <p14:modId xmlns:p14="http://schemas.microsoft.com/office/powerpoint/2010/main" val="1740099788"/>
              </p:ext>
            </p:extLst>
          </p:nvPr>
        </p:nvGraphicFramePr>
        <p:xfrm>
          <a:off x="2555131" y="3429000"/>
          <a:ext cx="4422447" cy="1112520"/>
        </p:xfrm>
        <a:graphic>
          <a:graphicData uri="http://schemas.openxmlformats.org/drawingml/2006/table">
            <a:tbl>
              <a:tblPr firstRow="1" bandRow="1">
                <a:tableStyleId>{93296810-A885-4BE3-A3E7-6D5BEEA58F35}</a:tableStyleId>
              </a:tblPr>
              <a:tblGrid>
                <a:gridCol w="1971347">
                  <a:extLst>
                    <a:ext uri="{9D8B030D-6E8A-4147-A177-3AD203B41FA5}">
                      <a16:colId xmlns:a16="http://schemas.microsoft.com/office/drawing/2014/main" val="4071131423"/>
                    </a:ext>
                  </a:extLst>
                </a:gridCol>
                <a:gridCol w="2451100">
                  <a:extLst>
                    <a:ext uri="{9D8B030D-6E8A-4147-A177-3AD203B41FA5}">
                      <a16:colId xmlns:a16="http://schemas.microsoft.com/office/drawing/2014/main" val="4268880217"/>
                    </a:ext>
                  </a:extLst>
                </a:gridCol>
              </a:tblGrid>
              <a:tr h="370840">
                <a:tc>
                  <a:txBody>
                    <a:bodyPr/>
                    <a:lstStyle/>
                    <a:p>
                      <a:r>
                        <a:rPr lang="en-US" b="0" i="0" dirty="0"/>
                        <a:t>Mentor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i="0" dirty="0"/>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775817"/>
                  </a:ext>
                </a:extLst>
              </a:tr>
              <a:tr h="370840">
                <a:tc>
                  <a:txBody>
                    <a:bodyPr/>
                    <a:lstStyle/>
                    <a:p>
                      <a:r>
                        <a:rPr lang="en-US" b="0" i="0" dirty="0">
                          <a:highlight>
                            <a:srgbClr val="FFFF00"/>
                          </a:highlight>
                        </a:rPr>
                        <a:t>Names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i="0" dirty="0"/>
                        <a:t>Social/Group Dynamics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083859"/>
                  </a:ext>
                </a:extLst>
              </a:tr>
              <a:tr h="370840">
                <a:tc>
                  <a:txBody>
                    <a:bodyPr/>
                    <a:lstStyle/>
                    <a:p>
                      <a:r>
                        <a:rPr lang="en-US" b="0" i="0" dirty="0">
                          <a:highlight>
                            <a:srgbClr val="FFFF00"/>
                          </a:highlight>
                        </a:rPr>
                        <a:t>Names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i="0" dirty="0"/>
                        <a:t>Participant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4203016"/>
                  </a:ext>
                </a:extLst>
              </a:tr>
            </a:tbl>
          </a:graphicData>
        </a:graphic>
      </p:graphicFrame>
    </p:spTree>
    <p:extLst>
      <p:ext uri="{BB962C8B-B14F-4D97-AF65-F5344CB8AC3E}">
        <p14:creationId xmlns:p14="http://schemas.microsoft.com/office/powerpoint/2010/main" val="3690609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63B5A9-7027-46E4-8EE7-4E19649E0BA2}"/>
              </a:ext>
            </a:extLst>
          </p:cNvPr>
          <p:cNvSpPr>
            <a:spLocks noGrp="1"/>
          </p:cNvSpPr>
          <p:nvPr>
            <p:ph type="title"/>
          </p:nvPr>
        </p:nvSpPr>
        <p:spPr/>
        <p:txBody>
          <a:bodyPr/>
          <a:lstStyle/>
          <a:p>
            <a:r>
              <a:rPr lang="en-US" dirty="0"/>
              <a:t>Day 3 Action Items (cont.)</a:t>
            </a:r>
          </a:p>
        </p:txBody>
      </p:sp>
      <p:sp>
        <p:nvSpPr>
          <p:cNvPr id="5" name="Content Placeholder 4">
            <a:extLst>
              <a:ext uri="{FF2B5EF4-FFF2-40B4-BE49-F238E27FC236}">
                <a16:creationId xmlns:a16="http://schemas.microsoft.com/office/drawing/2014/main" id="{4D812664-1DEC-411D-9C64-706D5FDA07CC}"/>
              </a:ext>
            </a:extLst>
          </p:cNvPr>
          <p:cNvSpPr>
            <a:spLocks noGrp="1"/>
          </p:cNvSpPr>
          <p:nvPr>
            <p:ph idx="1"/>
          </p:nvPr>
        </p:nvSpPr>
        <p:spPr/>
        <p:txBody>
          <a:bodyPr/>
          <a:lstStyle/>
          <a:p>
            <a:pPr marL="514350" indent="-514350">
              <a:buFont typeface="+mj-lt"/>
              <a:buAutoNum type="arabicPeriod" startAt="2"/>
            </a:pPr>
            <a:r>
              <a:rPr lang="en-US" b="1" dirty="0"/>
              <a:t>Choose two team representatives to present a verbal debrief on Day 4.</a:t>
            </a:r>
          </a:p>
          <a:p>
            <a:pPr marL="914400" lvl="1" indent="-514350">
              <a:buFont typeface="Arial" panose="020B0604020202020204" pitchFamily="34" charset="0"/>
              <a:buChar char="•"/>
            </a:pPr>
            <a:r>
              <a:rPr lang="en-US" dirty="0"/>
              <a:t>Team representatives should be prepared to share quick highlights from the group discussion.</a:t>
            </a:r>
          </a:p>
          <a:p>
            <a:pPr marL="914400" lvl="1" indent="-514350">
              <a:buFont typeface="Arial" panose="020B0604020202020204" pitchFamily="34" charset="0"/>
              <a:buChar char="•"/>
            </a:pPr>
            <a:r>
              <a:rPr lang="en-US" dirty="0"/>
              <a:t>Plan for up to 5 minutes.</a:t>
            </a:r>
          </a:p>
        </p:txBody>
      </p:sp>
      <p:sp>
        <p:nvSpPr>
          <p:cNvPr id="3" name="Slide Number Placeholder 2">
            <a:extLst>
              <a:ext uri="{FF2B5EF4-FFF2-40B4-BE49-F238E27FC236}">
                <a16:creationId xmlns:a16="http://schemas.microsoft.com/office/drawing/2014/main" id="{C005ABC4-B661-4196-86C4-B85A3EECF3BA}"/>
              </a:ext>
            </a:extLst>
          </p:cNvPr>
          <p:cNvSpPr>
            <a:spLocks noGrp="1"/>
          </p:cNvSpPr>
          <p:nvPr>
            <p:ph type="sldNum" sz="quarter" idx="10"/>
          </p:nvPr>
        </p:nvSpPr>
        <p:spPr/>
        <p:txBody>
          <a:bodyPr/>
          <a:lstStyle/>
          <a:p>
            <a:pPr>
              <a:defRPr/>
            </a:pPr>
            <a:fld id="{17F1F82B-EACD-44DD-B37E-7A7D49CC393D}" type="slidenum">
              <a:rPr lang="en-US" smtClean="0"/>
              <a:pPr>
                <a:defRPr/>
              </a:pPr>
              <a:t>23</a:t>
            </a:fld>
            <a:endParaRPr lang="en-US" dirty="0"/>
          </a:p>
        </p:txBody>
      </p:sp>
    </p:spTree>
    <p:extLst>
      <p:ext uri="{BB962C8B-B14F-4D97-AF65-F5344CB8AC3E}">
        <p14:creationId xmlns:p14="http://schemas.microsoft.com/office/powerpoint/2010/main" val="1279120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63B5A9-7027-46E4-8EE7-4E19649E0BA2}"/>
              </a:ext>
            </a:extLst>
          </p:cNvPr>
          <p:cNvSpPr>
            <a:spLocks noGrp="1"/>
          </p:cNvSpPr>
          <p:nvPr>
            <p:ph type="title"/>
          </p:nvPr>
        </p:nvSpPr>
        <p:spPr/>
        <p:txBody>
          <a:bodyPr/>
          <a:lstStyle/>
          <a:p>
            <a:r>
              <a:rPr lang="en-US" dirty="0"/>
              <a:t>Day 3 Action Items (cont.)</a:t>
            </a:r>
          </a:p>
        </p:txBody>
      </p:sp>
      <p:sp>
        <p:nvSpPr>
          <p:cNvPr id="5" name="Content Placeholder 4">
            <a:extLst>
              <a:ext uri="{FF2B5EF4-FFF2-40B4-BE49-F238E27FC236}">
                <a16:creationId xmlns:a16="http://schemas.microsoft.com/office/drawing/2014/main" id="{4D812664-1DEC-411D-9C64-706D5FDA07CC}"/>
              </a:ext>
            </a:extLst>
          </p:cNvPr>
          <p:cNvSpPr>
            <a:spLocks noGrp="1"/>
          </p:cNvSpPr>
          <p:nvPr>
            <p:ph idx="1"/>
          </p:nvPr>
        </p:nvSpPr>
        <p:spPr/>
        <p:txBody>
          <a:bodyPr/>
          <a:lstStyle/>
          <a:p>
            <a:pPr marL="514350" indent="-514350">
              <a:buFont typeface="+mj-lt"/>
              <a:buAutoNum type="arabicPeriod" startAt="3"/>
            </a:pPr>
            <a:r>
              <a:rPr lang="en-US" b="1" dirty="0"/>
              <a:t>Assign sections of the </a:t>
            </a:r>
            <a:r>
              <a:rPr lang="en-US" b="1" i="1" dirty="0">
                <a:hlinkClick r:id="rId2"/>
              </a:rPr>
              <a:t>HIV Prevention Ambassador Training Package</a:t>
            </a:r>
            <a:r>
              <a:rPr lang="en-US" b="1" i="1" dirty="0"/>
              <a:t> </a:t>
            </a:r>
            <a:r>
              <a:rPr lang="en-US" b="1" i="0" dirty="0"/>
              <a:t>for practice role-play demonstrations prior to Day 4.</a:t>
            </a:r>
          </a:p>
          <a:p>
            <a:pPr marL="914400" lvl="1" indent="-514350">
              <a:buFont typeface="Arial" panose="020B0604020202020204" pitchFamily="34" charset="0"/>
              <a:buChar char="•"/>
            </a:pPr>
            <a:r>
              <a:rPr lang="en-US" dirty="0"/>
              <a:t>Split your team into five groups of two or three members per group. Assign each group a section </a:t>
            </a:r>
            <a:r>
              <a:rPr lang="en-US" b="1" i="1" dirty="0">
                <a:solidFill>
                  <a:srgbClr val="AFBD21"/>
                </a:solidFill>
              </a:rPr>
              <a:t>(see next slide)</a:t>
            </a:r>
            <a:r>
              <a:rPr lang="en-US" dirty="0"/>
              <a:t>.</a:t>
            </a:r>
          </a:p>
          <a:p>
            <a:pPr marL="914400" lvl="1" indent="-514350">
              <a:buFont typeface="Arial" panose="020B0604020202020204" pitchFamily="34" charset="0"/>
              <a:buChar char="•"/>
            </a:pPr>
            <a:r>
              <a:rPr lang="en-US" dirty="0"/>
              <a:t>Encourage group members to re-read their section on their own time.</a:t>
            </a:r>
          </a:p>
          <a:p>
            <a:pPr marL="914400" lvl="1" indent="-514350">
              <a:buFont typeface="Arial" panose="020B0604020202020204" pitchFamily="34" charset="0"/>
              <a:buChar char="•"/>
            </a:pPr>
            <a:r>
              <a:rPr lang="en-US" dirty="0"/>
              <a:t>Make a note of group assignments and give members time to confirm contact information.</a:t>
            </a:r>
          </a:p>
        </p:txBody>
      </p:sp>
      <p:sp>
        <p:nvSpPr>
          <p:cNvPr id="3" name="Slide Number Placeholder 2">
            <a:extLst>
              <a:ext uri="{FF2B5EF4-FFF2-40B4-BE49-F238E27FC236}">
                <a16:creationId xmlns:a16="http://schemas.microsoft.com/office/drawing/2014/main" id="{C005ABC4-B661-4196-86C4-B85A3EECF3BA}"/>
              </a:ext>
            </a:extLst>
          </p:cNvPr>
          <p:cNvSpPr>
            <a:spLocks noGrp="1"/>
          </p:cNvSpPr>
          <p:nvPr>
            <p:ph type="sldNum" sz="quarter" idx="10"/>
          </p:nvPr>
        </p:nvSpPr>
        <p:spPr/>
        <p:txBody>
          <a:bodyPr/>
          <a:lstStyle/>
          <a:p>
            <a:pPr>
              <a:defRPr/>
            </a:pPr>
            <a:fld id="{17F1F82B-EACD-44DD-B37E-7A7D49CC393D}" type="slidenum">
              <a:rPr lang="en-US" smtClean="0"/>
              <a:pPr>
                <a:defRPr/>
              </a:pPr>
              <a:t>24</a:t>
            </a:fld>
            <a:endParaRPr lang="en-US" dirty="0"/>
          </a:p>
        </p:txBody>
      </p:sp>
    </p:spTree>
    <p:extLst>
      <p:ext uri="{BB962C8B-B14F-4D97-AF65-F5344CB8AC3E}">
        <p14:creationId xmlns:p14="http://schemas.microsoft.com/office/powerpoint/2010/main" val="272694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63B5A9-7027-46E4-8EE7-4E19649E0BA2}"/>
              </a:ext>
            </a:extLst>
          </p:cNvPr>
          <p:cNvSpPr>
            <a:spLocks noGrp="1"/>
          </p:cNvSpPr>
          <p:nvPr>
            <p:ph type="title"/>
          </p:nvPr>
        </p:nvSpPr>
        <p:spPr/>
        <p:txBody>
          <a:bodyPr/>
          <a:lstStyle/>
          <a:p>
            <a:r>
              <a:rPr lang="en-US" dirty="0"/>
              <a:t>Day 3 Action Items (cont.)</a:t>
            </a:r>
          </a:p>
        </p:txBody>
      </p:sp>
      <p:sp>
        <p:nvSpPr>
          <p:cNvPr id="5" name="Content Placeholder 4">
            <a:extLst>
              <a:ext uri="{FF2B5EF4-FFF2-40B4-BE49-F238E27FC236}">
                <a16:creationId xmlns:a16="http://schemas.microsoft.com/office/drawing/2014/main" id="{4D812664-1DEC-411D-9C64-706D5FDA07CC}"/>
              </a:ext>
            </a:extLst>
          </p:cNvPr>
          <p:cNvSpPr>
            <a:spLocks noGrp="1"/>
          </p:cNvSpPr>
          <p:nvPr>
            <p:ph idx="1"/>
          </p:nvPr>
        </p:nvSpPr>
        <p:spPr/>
        <p:txBody>
          <a:bodyPr/>
          <a:lstStyle/>
          <a:p>
            <a:pPr marL="914400" lvl="1" indent="-514350">
              <a:buFont typeface="Arial" panose="020B0604020202020204" pitchFamily="34" charset="0"/>
              <a:buChar char="•"/>
            </a:pPr>
            <a:r>
              <a:rPr lang="en-US" dirty="0"/>
              <a:t>Explain that groups will have time to work together on Day 4 to develop practice role-play demonstrations based on their section topic. They will present to their mentorship teams on Day 5.</a:t>
            </a:r>
          </a:p>
          <a:p>
            <a:pPr marL="914400" lvl="1" indent="-514350">
              <a:buFont typeface="Arial" panose="020B0604020202020204" pitchFamily="34" charset="0"/>
              <a:buChar char="•"/>
            </a:pPr>
            <a:r>
              <a:rPr lang="en-US" dirty="0"/>
              <a:t>Further instructions will be shared on Day 4.</a:t>
            </a:r>
          </a:p>
          <a:p>
            <a:pPr marL="514350" indent="-514350">
              <a:buFont typeface="+mj-lt"/>
              <a:buAutoNum type="arabicPeriod" startAt="3"/>
            </a:pPr>
            <a:endParaRPr lang="en-US" dirty="0"/>
          </a:p>
        </p:txBody>
      </p:sp>
      <p:sp>
        <p:nvSpPr>
          <p:cNvPr id="3" name="Slide Number Placeholder 2">
            <a:extLst>
              <a:ext uri="{FF2B5EF4-FFF2-40B4-BE49-F238E27FC236}">
                <a16:creationId xmlns:a16="http://schemas.microsoft.com/office/drawing/2014/main" id="{C005ABC4-B661-4196-86C4-B85A3EECF3BA}"/>
              </a:ext>
            </a:extLst>
          </p:cNvPr>
          <p:cNvSpPr>
            <a:spLocks noGrp="1"/>
          </p:cNvSpPr>
          <p:nvPr>
            <p:ph type="sldNum" sz="quarter" idx="10"/>
          </p:nvPr>
        </p:nvSpPr>
        <p:spPr/>
        <p:txBody>
          <a:bodyPr/>
          <a:lstStyle/>
          <a:p>
            <a:pPr>
              <a:defRPr/>
            </a:pPr>
            <a:fld id="{17F1F82B-EACD-44DD-B37E-7A7D49CC393D}" type="slidenum">
              <a:rPr lang="en-US" smtClean="0"/>
              <a:pPr>
                <a:defRPr/>
              </a:pPr>
              <a:t>25</a:t>
            </a:fld>
            <a:endParaRPr lang="en-US" dirty="0"/>
          </a:p>
        </p:txBody>
      </p:sp>
      <p:graphicFrame>
        <p:nvGraphicFramePr>
          <p:cNvPr id="7" name="Table 6">
            <a:extLst>
              <a:ext uri="{FF2B5EF4-FFF2-40B4-BE49-F238E27FC236}">
                <a16:creationId xmlns:a16="http://schemas.microsoft.com/office/drawing/2014/main" id="{DC54A4DD-1F4F-4AD7-B805-A4519676801E}"/>
              </a:ext>
            </a:extLst>
          </p:cNvPr>
          <p:cNvGraphicFramePr>
            <a:graphicFrameLocks noGrp="1"/>
          </p:cNvGraphicFramePr>
          <p:nvPr>
            <p:extLst>
              <p:ext uri="{D42A27DB-BD31-4B8C-83A1-F6EECF244321}">
                <p14:modId xmlns:p14="http://schemas.microsoft.com/office/powerpoint/2010/main" val="141002232"/>
              </p:ext>
            </p:extLst>
          </p:nvPr>
        </p:nvGraphicFramePr>
        <p:xfrm>
          <a:off x="3568584" y="3972504"/>
          <a:ext cx="5051656" cy="2225040"/>
        </p:xfrm>
        <a:graphic>
          <a:graphicData uri="http://schemas.openxmlformats.org/drawingml/2006/table">
            <a:tbl>
              <a:tblPr firstRow="1" bandRow="1">
                <a:tableStyleId>{93296810-A885-4BE3-A3E7-6D5BEEA58F35}</a:tableStyleId>
              </a:tblPr>
              <a:tblGrid>
                <a:gridCol w="5051656">
                  <a:extLst>
                    <a:ext uri="{9D8B030D-6E8A-4147-A177-3AD203B41FA5}">
                      <a16:colId xmlns:a16="http://schemas.microsoft.com/office/drawing/2014/main" val="4268880217"/>
                    </a:ext>
                  </a:extLst>
                </a:gridCol>
              </a:tblGrid>
              <a:tr h="370840">
                <a:tc>
                  <a:txBody>
                    <a:bodyPr/>
                    <a:lstStyle/>
                    <a:p>
                      <a:r>
                        <a:rPr lang="en-US" b="0" i="0" dirty="0"/>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775817"/>
                  </a:ext>
                </a:extLst>
              </a:tr>
              <a:tr h="370840">
                <a:tc>
                  <a:txBody>
                    <a:bodyPr/>
                    <a:lstStyle/>
                    <a:p>
                      <a:r>
                        <a:rPr lang="en-US" b="0" i="0" dirty="0"/>
                        <a:t>4: </a:t>
                      </a:r>
                      <a:r>
                        <a:rPr lang="en-US" b="0" i="1" dirty="0"/>
                        <a:t>Getting Oral PrEP </a:t>
                      </a:r>
                      <a:r>
                        <a:rPr lang="en-US" b="0" i="0" dirty="0"/>
                        <a:t>(p. 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083859"/>
                  </a:ext>
                </a:extLst>
              </a:tr>
              <a:tr h="370840">
                <a:tc>
                  <a:txBody>
                    <a:bodyPr/>
                    <a:lstStyle/>
                    <a:p>
                      <a:r>
                        <a:rPr lang="en-US" b="0" i="0" dirty="0"/>
                        <a:t>5: </a:t>
                      </a:r>
                      <a:r>
                        <a:rPr lang="en-US" b="0" i="1" dirty="0"/>
                        <a:t>Taking &amp; Staying on Oral PrEP </a:t>
                      </a:r>
                      <a:r>
                        <a:rPr lang="en-US" b="0" i="0" dirty="0"/>
                        <a:t>(p. 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4203016"/>
                  </a:ext>
                </a:extLst>
              </a:tr>
              <a:tr h="370840">
                <a:tc>
                  <a:txBody>
                    <a:bodyPr/>
                    <a:lstStyle/>
                    <a:p>
                      <a:r>
                        <a:rPr lang="en-US" b="0" i="0" dirty="0"/>
                        <a:t>6: </a:t>
                      </a:r>
                      <a:r>
                        <a:rPr lang="en-US" b="0" i="1" dirty="0"/>
                        <a:t>Telling Others </a:t>
                      </a:r>
                      <a:r>
                        <a:rPr lang="en-US" b="0" i="0" dirty="0"/>
                        <a:t>(p.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163578"/>
                  </a:ext>
                </a:extLst>
              </a:tr>
              <a:tr h="370840">
                <a:tc>
                  <a:txBody>
                    <a:bodyPr/>
                    <a:lstStyle/>
                    <a:p>
                      <a:r>
                        <a:rPr lang="en-US" b="0" i="0" dirty="0"/>
                        <a:t>7: </a:t>
                      </a:r>
                      <a:r>
                        <a:rPr lang="en-US" b="0" i="1" dirty="0"/>
                        <a:t>Awareness Raising </a:t>
                      </a:r>
                      <a:r>
                        <a:rPr lang="en-US" b="0" i="0" dirty="0"/>
                        <a:t>(p. 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3110104"/>
                  </a:ext>
                </a:extLst>
              </a:tr>
              <a:tr h="370840">
                <a:tc>
                  <a:txBody>
                    <a:bodyPr/>
                    <a:lstStyle/>
                    <a:p>
                      <a:r>
                        <a:rPr lang="en-US" b="0" i="0" dirty="0"/>
                        <a:t>8: </a:t>
                      </a:r>
                      <a:r>
                        <a:rPr lang="en-US" b="0" i="1" dirty="0"/>
                        <a:t>Advocacy</a:t>
                      </a:r>
                      <a:r>
                        <a:rPr lang="en-US" b="0" i="0" dirty="0"/>
                        <a:t> (p. 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516812"/>
                  </a:ext>
                </a:extLst>
              </a:tr>
            </a:tbl>
          </a:graphicData>
        </a:graphic>
      </p:graphicFrame>
    </p:spTree>
    <p:extLst>
      <p:ext uri="{BB962C8B-B14F-4D97-AF65-F5344CB8AC3E}">
        <p14:creationId xmlns:p14="http://schemas.microsoft.com/office/powerpoint/2010/main" val="257718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26</a:t>
            </a:fld>
            <a:endParaRPr lang="en-US" dirty="0"/>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rgbClr val="AFBD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541696"/>
            <a:ext cx="4000500" cy="1774607"/>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Day 4</a:t>
            </a:r>
          </a:p>
          <a:p>
            <a:pPr algn="ctr"/>
            <a:r>
              <a:rPr lang="en-US" dirty="0">
                <a:solidFill>
                  <a:srgbClr val="309FCD"/>
                </a:solidFill>
                <a:latin typeface="Arial Rounded MT Bold" panose="020F0704030504030204" pitchFamily="34" charset="0"/>
              </a:rPr>
              <a:t>Mentorship</a:t>
            </a:r>
          </a:p>
          <a:p>
            <a:pPr algn="ctr"/>
            <a:r>
              <a:rPr lang="en-US" dirty="0">
                <a:solidFill>
                  <a:srgbClr val="309FCD"/>
                </a:solidFill>
                <a:latin typeface="Arial Rounded MT Bold" panose="020F0704030504030204" pitchFamily="34" charset="0"/>
              </a:rPr>
              <a:t>Teams</a:t>
            </a:r>
          </a:p>
        </p:txBody>
      </p:sp>
    </p:spTree>
    <p:extLst>
      <p:ext uri="{BB962C8B-B14F-4D97-AF65-F5344CB8AC3E}">
        <p14:creationId xmlns:p14="http://schemas.microsoft.com/office/powerpoint/2010/main" val="182518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C57577-EFEB-46A7-8405-960267612F7B}"/>
              </a:ext>
            </a:extLst>
          </p:cNvPr>
          <p:cNvPicPr>
            <a:picLocks noChangeAspect="1"/>
          </p:cNvPicPr>
          <p:nvPr/>
        </p:nvPicPr>
        <p:blipFill>
          <a:blip r:embed="rId2"/>
          <a:stretch>
            <a:fillRect/>
          </a:stretch>
        </p:blipFill>
        <p:spPr>
          <a:xfrm rot="1508854">
            <a:off x="9843534" y="4692793"/>
            <a:ext cx="1611975" cy="1661374"/>
          </a:xfrm>
          <a:prstGeom prst="rect">
            <a:avLst/>
          </a:prstGeom>
        </p:spPr>
      </p:pic>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p:txBody>
          <a:bodyPr/>
          <a:lstStyle/>
          <a:p>
            <a:r>
              <a:rPr lang="en-US" dirty="0"/>
              <a:t>Day 4 Quick Information</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dirty="0"/>
              <a:t>This session will be 50 minutes at the end of Day 4.</a:t>
            </a:r>
          </a:p>
          <a:p>
            <a:r>
              <a:rPr lang="en-US" b="1" dirty="0"/>
              <a:t>During Day 4 Mentorship Teams, you will:</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27</a:t>
            </a:fld>
            <a:endParaRPr lang="en-US" dirty="0"/>
          </a:p>
        </p:txBody>
      </p:sp>
      <p:graphicFrame>
        <p:nvGraphicFramePr>
          <p:cNvPr id="5" name="Table 5">
            <a:extLst>
              <a:ext uri="{FF2B5EF4-FFF2-40B4-BE49-F238E27FC236}">
                <a16:creationId xmlns:a16="http://schemas.microsoft.com/office/drawing/2014/main" id="{C09708F1-6F2A-4868-8C03-54AF59A9090B}"/>
              </a:ext>
            </a:extLst>
          </p:cNvPr>
          <p:cNvGraphicFramePr>
            <a:graphicFrameLocks noGrp="1"/>
          </p:cNvGraphicFramePr>
          <p:nvPr>
            <p:extLst>
              <p:ext uri="{D42A27DB-BD31-4B8C-83A1-F6EECF244321}">
                <p14:modId xmlns:p14="http://schemas.microsoft.com/office/powerpoint/2010/main" val="2773990908"/>
              </p:ext>
            </p:extLst>
          </p:nvPr>
        </p:nvGraphicFramePr>
        <p:xfrm>
          <a:off x="2137403" y="2866992"/>
          <a:ext cx="8340246" cy="1651000"/>
        </p:xfrm>
        <a:graphic>
          <a:graphicData uri="http://schemas.openxmlformats.org/drawingml/2006/table">
            <a:tbl>
              <a:tblPr firstRow="1" bandRow="1">
                <a:tableStyleId>{0505E3EF-67EA-436B-97B2-0124C06EBD24}</a:tableStyleId>
              </a:tblPr>
              <a:tblGrid>
                <a:gridCol w="700623">
                  <a:extLst>
                    <a:ext uri="{9D8B030D-6E8A-4147-A177-3AD203B41FA5}">
                      <a16:colId xmlns:a16="http://schemas.microsoft.com/office/drawing/2014/main" val="1590205580"/>
                    </a:ext>
                  </a:extLst>
                </a:gridCol>
                <a:gridCol w="7639623">
                  <a:extLst>
                    <a:ext uri="{9D8B030D-6E8A-4147-A177-3AD203B41FA5}">
                      <a16:colId xmlns:a16="http://schemas.microsoft.com/office/drawing/2014/main" val="2386909296"/>
                    </a:ext>
                  </a:extLst>
                </a:gridCol>
              </a:tblGrid>
              <a:tr h="370840">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a:t>Discuss the practice role-play demonstration activity and answer any questions about expectations.</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021629"/>
                  </a:ext>
                </a:extLst>
              </a:tr>
              <a:tr h="370840">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a:t>Dismiss demonstrations teams from Zoom to develop and practice their role-play demonstrations.</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095283"/>
                  </a:ext>
                </a:extLst>
              </a:tr>
              <a:tr h="370840">
                <a:tc>
                  <a:txBody>
                    <a:bodyPr/>
                    <a:lstStyle/>
                    <a:p>
                      <a:pPr algn="ct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Meet with each demonstration team individually and offer real-time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62995"/>
                  </a:ext>
                </a:extLst>
              </a:tr>
            </a:tbl>
          </a:graphicData>
        </a:graphic>
      </p:graphicFrame>
    </p:spTree>
    <p:extLst>
      <p:ext uri="{BB962C8B-B14F-4D97-AF65-F5344CB8AC3E}">
        <p14:creationId xmlns:p14="http://schemas.microsoft.com/office/powerpoint/2010/main" val="3609516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894DF2-6610-44A9-AE04-74BE60713795}"/>
              </a:ext>
            </a:extLst>
          </p:cNvPr>
          <p:cNvSpPr>
            <a:spLocks noGrp="1"/>
          </p:cNvSpPr>
          <p:nvPr>
            <p:ph type="title"/>
          </p:nvPr>
        </p:nvSpPr>
        <p:spPr>
          <a:xfrm>
            <a:off x="1539301" y="362886"/>
            <a:ext cx="6639486" cy="1077322"/>
          </a:xfrm>
        </p:spPr>
        <p:txBody>
          <a:bodyPr/>
          <a:lstStyle/>
          <a:p>
            <a:r>
              <a:rPr lang="en-US" dirty="0"/>
              <a:t>Day 4 Action Items</a:t>
            </a:r>
          </a:p>
        </p:txBody>
      </p:sp>
      <p:sp>
        <p:nvSpPr>
          <p:cNvPr id="5" name="Content Placeholder 4">
            <a:extLst>
              <a:ext uri="{FF2B5EF4-FFF2-40B4-BE49-F238E27FC236}">
                <a16:creationId xmlns:a16="http://schemas.microsoft.com/office/drawing/2014/main" id="{A889B41A-9414-470E-83A3-5EB74E5A0817}"/>
              </a:ext>
            </a:extLst>
          </p:cNvPr>
          <p:cNvSpPr>
            <a:spLocks noGrp="1"/>
          </p:cNvSpPr>
          <p:nvPr>
            <p:ph idx="1"/>
          </p:nvPr>
        </p:nvSpPr>
        <p:spPr>
          <a:xfrm>
            <a:off x="1539302" y="1519588"/>
            <a:ext cx="9536448" cy="4445370"/>
          </a:xfrm>
        </p:spPr>
        <p:txBody>
          <a:bodyPr/>
          <a:lstStyle/>
          <a:p>
            <a:pPr marL="514350" indent="-514350">
              <a:buFont typeface="+mj-lt"/>
              <a:buAutoNum type="arabicPeriod"/>
            </a:pPr>
            <a:r>
              <a:rPr lang="en-US" b="1" dirty="0"/>
              <a:t>Discuss the practice role-play demonstration activity and answer any questions about expectations.</a:t>
            </a:r>
          </a:p>
          <a:p>
            <a:pPr marL="914400" lvl="1" indent="-514350">
              <a:buFont typeface="Arial" panose="020B0604020202020204" pitchFamily="34" charset="0"/>
              <a:buChar char="•"/>
            </a:pPr>
            <a:r>
              <a:rPr lang="en-US" dirty="0"/>
              <a:t>Instructions were provided during the training. Make sure your team members have a good understanding of the assignment and expectations.</a:t>
            </a:r>
          </a:p>
          <a:p>
            <a:pPr marL="914400" lvl="1" indent="-514350">
              <a:buFont typeface="Arial" panose="020B0604020202020204" pitchFamily="34" charset="0"/>
              <a:buChar char="•"/>
            </a:pPr>
            <a:r>
              <a:rPr lang="en-US" dirty="0"/>
              <a:t>Ask your team members if they have questions or need clarification before they start working on their projects.</a:t>
            </a:r>
          </a:p>
        </p:txBody>
      </p:sp>
      <p:sp>
        <p:nvSpPr>
          <p:cNvPr id="3" name="Slide Number Placeholder 2">
            <a:extLst>
              <a:ext uri="{FF2B5EF4-FFF2-40B4-BE49-F238E27FC236}">
                <a16:creationId xmlns:a16="http://schemas.microsoft.com/office/drawing/2014/main" id="{4BC595EF-6F30-42E8-B1BE-FFFE6EA97A32}"/>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28</a:t>
            </a:fld>
            <a:endParaRPr lang="en-US" dirty="0"/>
          </a:p>
        </p:txBody>
      </p:sp>
    </p:spTree>
    <p:extLst>
      <p:ext uri="{BB962C8B-B14F-4D97-AF65-F5344CB8AC3E}">
        <p14:creationId xmlns:p14="http://schemas.microsoft.com/office/powerpoint/2010/main" val="218329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894DF2-6610-44A9-AE04-74BE60713795}"/>
              </a:ext>
            </a:extLst>
          </p:cNvPr>
          <p:cNvSpPr>
            <a:spLocks noGrp="1"/>
          </p:cNvSpPr>
          <p:nvPr>
            <p:ph type="title"/>
          </p:nvPr>
        </p:nvSpPr>
        <p:spPr/>
        <p:txBody>
          <a:bodyPr/>
          <a:lstStyle/>
          <a:p>
            <a:r>
              <a:rPr lang="en-US" dirty="0"/>
              <a:t>Day 4 Action Items (cont.)</a:t>
            </a:r>
          </a:p>
        </p:txBody>
      </p:sp>
      <p:sp>
        <p:nvSpPr>
          <p:cNvPr id="5" name="Content Placeholder 4">
            <a:extLst>
              <a:ext uri="{FF2B5EF4-FFF2-40B4-BE49-F238E27FC236}">
                <a16:creationId xmlns:a16="http://schemas.microsoft.com/office/drawing/2014/main" id="{A889B41A-9414-470E-83A3-5EB74E5A0817}"/>
              </a:ext>
            </a:extLst>
          </p:cNvPr>
          <p:cNvSpPr>
            <a:spLocks noGrp="1"/>
          </p:cNvSpPr>
          <p:nvPr>
            <p:ph idx="1"/>
          </p:nvPr>
        </p:nvSpPr>
        <p:spPr/>
        <p:txBody>
          <a:bodyPr/>
          <a:lstStyle/>
          <a:p>
            <a:pPr marL="514350" indent="-514350">
              <a:buFont typeface="+mj-lt"/>
              <a:buAutoNum type="arabicPeriod" startAt="2"/>
            </a:pPr>
            <a:r>
              <a:rPr lang="en-US" b="1" dirty="0"/>
              <a:t>Dismiss teams from Zoom to develop and practice their role-play demonstrations.</a:t>
            </a:r>
          </a:p>
          <a:p>
            <a:pPr marL="914400" lvl="1" indent="-514350">
              <a:buFont typeface="Arial" panose="020B0604020202020204" pitchFamily="34" charset="0"/>
              <a:buChar char="•"/>
            </a:pPr>
            <a:r>
              <a:rPr lang="en-US" dirty="0"/>
              <a:t>Teams can meet on whatever platform they’d prefer (e.g., Zoom, WhatsApp, phone call). They should communicate with you to let you know how you can join them/reach them.</a:t>
            </a:r>
          </a:p>
          <a:p>
            <a:pPr marL="514350" indent="-514350">
              <a:buFont typeface="+mj-lt"/>
              <a:buAutoNum type="arabicPeriod" startAt="3"/>
            </a:pPr>
            <a:r>
              <a:rPr lang="en-US" b="1" dirty="0"/>
              <a:t>Meet with each demonstration team individually.</a:t>
            </a:r>
          </a:p>
          <a:p>
            <a:pPr marL="914400" lvl="1" indent="-514350">
              <a:buFont typeface="Arial" panose="020B0604020202020204" pitchFamily="34" charset="0"/>
              <a:buChar char="•"/>
            </a:pPr>
            <a:r>
              <a:rPr lang="en-US" dirty="0"/>
              <a:t>Check in with each team during the preparation period. Ask them if they need any help, advice, or additional support.</a:t>
            </a:r>
          </a:p>
          <a:p>
            <a:pPr marL="514350" indent="-514350"/>
            <a:endParaRPr lang="en-US" dirty="0"/>
          </a:p>
        </p:txBody>
      </p:sp>
      <p:sp>
        <p:nvSpPr>
          <p:cNvPr id="3" name="Slide Number Placeholder 2">
            <a:extLst>
              <a:ext uri="{FF2B5EF4-FFF2-40B4-BE49-F238E27FC236}">
                <a16:creationId xmlns:a16="http://schemas.microsoft.com/office/drawing/2014/main" id="{4BC595EF-6F30-42E8-B1BE-FFFE6EA97A32}"/>
              </a:ext>
            </a:extLst>
          </p:cNvPr>
          <p:cNvSpPr>
            <a:spLocks noGrp="1"/>
          </p:cNvSpPr>
          <p:nvPr>
            <p:ph type="sldNum" sz="quarter" idx="10"/>
          </p:nvPr>
        </p:nvSpPr>
        <p:spPr/>
        <p:txBody>
          <a:bodyPr/>
          <a:lstStyle/>
          <a:p>
            <a:pPr>
              <a:defRPr/>
            </a:pPr>
            <a:fld id="{17F1F82B-EACD-44DD-B37E-7A7D49CC393D}" type="slidenum">
              <a:rPr lang="en-US" smtClean="0"/>
              <a:pPr>
                <a:defRPr/>
              </a:pPr>
              <a:t>29</a:t>
            </a:fld>
            <a:endParaRPr lang="en-US" dirty="0"/>
          </a:p>
        </p:txBody>
      </p:sp>
    </p:spTree>
    <p:extLst>
      <p:ext uri="{BB962C8B-B14F-4D97-AF65-F5344CB8AC3E}">
        <p14:creationId xmlns:p14="http://schemas.microsoft.com/office/powerpoint/2010/main" val="280921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5A240-5FD9-4662-A378-B60CE41AD8A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3756260-A480-4223-8B52-BE871E2CAA09}"/>
              </a:ext>
            </a:extLst>
          </p:cNvPr>
          <p:cNvSpPr>
            <a:spLocks noGrp="1"/>
          </p:cNvSpPr>
          <p:nvPr>
            <p:ph idx="1"/>
          </p:nvPr>
        </p:nvSpPr>
        <p:spPr/>
        <p:txBody>
          <a:bodyPr/>
          <a:lstStyle/>
          <a:p>
            <a:r>
              <a:rPr lang="en-US" dirty="0"/>
              <a:t>This slide deck is a resource for mentors. It is designed to guide mentors during mentorship team activity sessions throughout the </a:t>
            </a:r>
            <a:r>
              <a:rPr lang="en-US" i="1" dirty="0"/>
              <a:t>HIV Prevention Ambassador Trainers’ Workshop</a:t>
            </a:r>
            <a:r>
              <a:rPr lang="en-US" dirty="0"/>
              <a:t>.</a:t>
            </a:r>
          </a:p>
          <a:p>
            <a:r>
              <a:rPr lang="en-US" b="1" dirty="0"/>
              <a:t>In this slide deck, you will find:</a:t>
            </a:r>
          </a:p>
        </p:txBody>
      </p:sp>
      <p:graphicFrame>
        <p:nvGraphicFramePr>
          <p:cNvPr id="4" name="Table 5">
            <a:extLst>
              <a:ext uri="{FF2B5EF4-FFF2-40B4-BE49-F238E27FC236}">
                <a16:creationId xmlns:a16="http://schemas.microsoft.com/office/drawing/2014/main" id="{05C39C79-9C83-4C59-98A4-407E49EA73C5}"/>
              </a:ext>
            </a:extLst>
          </p:cNvPr>
          <p:cNvGraphicFramePr>
            <a:graphicFrameLocks noGrp="1"/>
          </p:cNvGraphicFramePr>
          <p:nvPr>
            <p:extLst>
              <p:ext uri="{D42A27DB-BD31-4B8C-83A1-F6EECF244321}">
                <p14:modId xmlns:p14="http://schemas.microsoft.com/office/powerpoint/2010/main" val="2670133113"/>
              </p:ext>
            </p:extLst>
          </p:nvPr>
        </p:nvGraphicFramePr>
        <p:xfrm>
          <a:off x="2048928" y="4124292"/>
          <a:ext cx="8517196" cy="1651000"/>
        </p:xfrm>
        <a:graphic>
          <a:graphicData uri="http://schemas.openxmlformats.org/drawingml/2006/table">
            <a:tbl>
              <a:tblPr firstRow="1" bandRow="1">
                <a:tableStyleId>{0505E3EF-67EA-436B-97B2-0124C06EBD24}</a:tableStyleId>
              </a:tblPr>
              <a:tblGrid>
                <a:gridCol w="859096">
                  <a:extLst>
                    <a:ext uri="{9D8B030D-6E8A-4147-A177-3AD203B41FA5}">
                      <a16:colId xmlns:a16="http://schemas.microsoft.com/office/drawing/2014/main" val="1590205580"/>
                    </a:ext>
                  </a:extLst>
                </a:gridCol>
                <a:gridCol w="7658100">
                  <a:extLst>
                    <a:ext uri="{9D8B030D-6E8A-4147-A177-3AD203B41FA5}">
                      <a16:colId xmlns:a16="http://schemas.microsoft.com/office/drawing/2014/main" val="2386909296"/>
                    </a:ext>
                  </a:extLst>
                </a:gridCol>
              </a:tblGrid>
              <a:tr h="370840">
                <a:tc>
                  <a:txBody>
                    <a:bodyPr/>
                    <a:lstStyle/>
                    <a:p>
                      <a:pPr algn="ctr"/>
                      <a:r>
                        <a:rPr lang="en-US"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Important mentorship team information (mentors and participants).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021629"/>
                  </a:ext>
                </a:extLst>
              </a:tr>
              <a:tr h="370840">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Step-by-step guidance for navigating through each mentorship team activity (Day 1 – Day 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372835"/>
                  </a:ext>
                </a:extLst>
              </a:tr>
              <a:tr h="370840">
                <a:tc>
                  <a:txBody>
                    <a:bodyPr/>
                    <a:lstStyle/>
                    <a:p>
                      <a:pPr algn="ctr"/>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Instructions for post-training follow up, including information on the components of the Mentorship Network.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695410"/>
                  </a:ext>
                </a:extLst>
              </a:tr>
            </a:tbl>
          </a:graphicData>
        </a:graphic>
      </p:graphicFrame>
    </p:spTree>
    <p:extLst>
      <p:ext uri="{BB962C8B-B14F-4D97-AF65-F5344CB8AC3E}">
        <p14:creationId xmlns:p14="http://schemas.microsoft.com/office/powerpoint/2010/main" val="112180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30</a:t>
            </a:fld>
            <a:endParaRPr lang="en-US" dirty="0"/>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rgbClr val="AFBD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541696"/>
            <a:ext cx="4000500" cy="1774607"/>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Day 5</a:t>
            </a:r>
          </a:p>
          <a:p>
            <a:pPr algn="ctr"/>
            <a:r>
              <a:rPr lang="en-US" dirty="0">
                <a:solidFill>
                  <a:srgbClr val="309FCD"/>
                </a:solidFill>
                <a:latin typeface="Arial Rounded MT Bold" panose="020F0704030504030204" pitchFamily="34" charset="0"/>
              </a:rPr>
              <a:t>Mentorship</a:t>
            </a:r>
          </a:p>
          <a:p>
            <a:pPr algn="ctr"/>
            <a:r>
              <a:rPr lang="en-US" dirty="0">
                <a:solidFill>
                  <a:srgbClr val="309FCD"/>
                </a:solidFill>
                <a:latin typeface="Arial Rounded MT Bold" panose="020F0704030504030204" pitchFamily="34" charset="0"/>
              </a:rPr>
              <a:t>Teams</a:t>
            </a:r>
          </a:p>
        </p:txBody>
      </p:sp>
    </p:spTree>
    <p:extLst>
      <p:ext uri="{BB962C8B-B14F-4D97-AF65-F5344CB8AC3E}">
        <p14:creationId xmlns:p14="http://schemas.microsoft.com/office/powerpoint/2010/main" val="1401976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C57577-EFEB-46A7-8405-960267612F7B}"/>
              </a:ext>
            </a:extLst>
          </p:cNvPr>
          <p:cNvPicPr>
            <a:picLocks noChangeAspect="1"/>
          </p:cNvPicPr>
          <p:nvPr/>
        </p:nvPicPr>
        <p:blipFill>
          <a:blip r:embed="rId2"/>
          <a:stretch>
            <a:fillRect/>
          </a:stretch>
        </p:blipFill>
        <p:spPr>
          <a:xfrm rot="1508854">
            <a:off x="9843534" y="4692793"/>
            <a:ext cx="1611975" cy="1661374"/>
          </a:xfrm>
          <a:prstGeom prst="rect">
            <a:avLst/>
          </a:prstGeom>
        </p:spPr>
      </p:pic>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p:txBody>
          <a:bodyPr/>
          <a:lstStyle/>
          <a:p>
            <a:r>
              <a:rPr lang="en-US" dirty="0"/>
              <a:t>Day 5 Quick Information</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dirty="0"/>
              <a:t>This session will be 1 hour at the beginning of Day 5.</a:t>
            </a:r>
          </a:p>
          <a:p>
            <a:r>
              <a:rPr lang="en-US" b="1" dirty="0"/>
              <a:t>During Day 5 Mentorship Teams, you will:</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31</a:t>
            </a:fld>
            <a:endParaRPr lang="en-US" dirty="0"/>
          </a:p>
        </p:txBody>
      </p:sp>
      <p:graphicFrame>
        <p:nvGraphicFramePr>
          <p:cNvPr id="5" name="Table 5">
            <a:extLst>
              <a:ext uri="{FF2B5EF4-FFF2-40B4-BE49-F238E27FC236}">
                <a16:creationId xmlns:a16="http://schemas.microsoft.com/office/drawing/2014/main" id="{C09708F1-6F2A-4868-8C03-54AF59A9090B}"/>
              </a:ext>
            </a:extLst>
          </p:cNvPr>
          <p:cNvGraphicFramePr>
            <a:graphicFrameLocks noGrp="1"/>
          </p:cNvGraphicFramePr>
          <p:nvPr>
            <p:extLst>
              <p:ext uri="{D42A27DB-BD31-4B8C-83A1-F6EECF244321}">
                <p14:modId xmlns:p14="http://schemas.microsoft.com/office/powerpoint/2010/main" val="1420858872"/>
              </p:ext>
            </p:extLst>
          </p:nvPr>
        </p:nvGraphicFramePr>
        <p:xfrm>
          <a:off x="2137403" y="2866992"/>
          <a:ext cx="8340246" cy="1280160"/>
        </p:xfrm>
        <a:graphic>
          <a:graphicData uri="http://schemas.openxmlformats.org/drawingml/2006/table">
            <a:tbl>
              <a:tblPr firstRow="1" bandRow="1">
                <a:tableStyleId>{0505E3EF-67EA-436B-97B2-0124C06EBD24}</a:tableStyleId>
              </a:tblPr>
              <a:tblGrid>
                <a:gridCol w="700623">
                  <a:extLst>
                    <a:ext uri="{9D8B030D-6E8A-4147-A177-3AD203B41FA5}">
                      <a16:colId xmlns:a16="http://schemas.microsoft.com/office/drawing/2014/main" val="1590205580"/>
                    </a:ext>
                  </a:extLst>
                </a:gridCol>
                <a:gridCol w="7639623">
                  <a:extLst>
                    <a:ext uri="{9D8B030D-6E8A-4147-A177-3AD203B41FA5}">
                      <a16:colId xmlns:a16="http://schemas.microsoft.com/office/drawing/2014/main" val="2386909296"/>
                    </a:ext>
                  </a:extLst>
                </a:gridCol>
              </a:tblGrid>
              <a:tr h="370840">
                <a:tc>
                  <a:txBody>
                    <a:bodyPr/>
                    <a:lstStyle/>
                    <a:p>
                      <a:pPr algn="ctr"/>
                      <a:r>
                        <a:rPr lang="en-US" b="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Introduce each demonstration team and invite them to present their role-play demonstration to the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021629"/>
                  </a:ext>
                </a:extLst>
              </a:tr>
              <a:tr h="370840">
                <a:tc>
                  <a:txBody>
                    <a:bodyPr/>
                    <a:lstStyle/>
                    <a:p>
                      <a:pPr algn="ct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Provide feedback on each role-play demonstration and encourage discussion among your mentorship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1095283"/>
                  </a:ext>
                </a:extLst>
              </a:tr>
            </a:tbl>
          </a:graphicData>
        </a:graphic>
      </p:graphicFrame>
    </p:spTree>
    <p:extLst>
      <p:ext uri="{BB962C8B-B14F-4D97-AF65-F5344CB8AC3E}">
        <p14:creationId xmlns:p14="http://schemas.microsoft.com/office/powerpoint/2010/main" val="1910016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894DF2-6610-44A9-AE04-74BE60713795}"/>
              </a:ext>
            </a:extLst>
          </p:cNvPr>
          <p:cNvSpPr>
            <a:spLocks noGrp="1"/>
          </p:cNvSpPr>
          <p:nvPr>
            <p:ph type="title"/>
          </p:nvPr>
        </p:nvSpPr>
        <p:spPr>
          <a:xfrm>
            <a:off x="1539301" y="362886"/>
            <a:ext cx="6639486" cy="1077322"/>
          </a:xfrm>
        </p:spPr>
        <p:txBody>
          <a:bodyPr/>
          <a:lstStyle/>
          <a:p>
            <a:r>
              <a:rPr lang="en-US" dirty="0"/>
              <a:t>Day 5 Action Items</a:t>
            </a:r>
          </a:p>
        </p:txBody>
      </p:sp>
      <p:sp>
        <p:nvSpPr>
          <p:cNvPr id="5" name="Content Placeholder 4">
            <a:extLst>
              <a:ext uri="{FF2B5EF4-FFF2-40B4-BE49-F238E27FC236}">
                <a16:creationId xmlns:a16="http://schemas.microsoft.com/office/drawing/2014/main" id="{A889B41A-9414-470E-83A3-5EB74E5A0817}"/>
              </a:ext>
            </a:extLst>
          </p:cNvPr>
          <p:cNvSpPr>
            <a:spLocks noGrp="1"/>
          </p:cNvSpPr>
          <p:nvPr>
            <p:ph idx="1"/>
          </p:nvPr>
        </p:nvSpPr>
        <p:spPr>
          <a:xfrm>
            <a:off x="1539302" y="1519588"/>
            <a:ext cx="9536448" cy="4445370"/>
          </a:xfrm>
        </p:spPr>
        <p:txBody>
          <a:bodyPr/>
          <a:lstStyle/>
          <a:p>
            <a:pPr marL="514350" indent="-514350">
              <a:buFont typeface="+mj-lt"/>
              <a:buAutoNum type="arabicPeriod"/>
            </a:pPr>
            <a:r>
              <a:rPr lang="en-US" b="1" dirty="0"/>
              <a:t>Introduce each demonstration team and invite them to present their role-play demonstration to the group.</a:t>
            </a:r>
          </a:p>
          <a:p>
            <a:pPr marL="914400" lvl="1" indent="-514350">
              <a:buFont typeface="Arial" panose="020B0604020202020204" pitchFamily="34" charset="0"/>
              <a:buChar char="•"/>
            </a:pPr>
            <a:r>
              <a:rPr lang="en-US" dirty="0"/>
              <a:t>Ask for volunteers to go first. Teams do not need to present in the order that session topics are listed.</a:t>
            </a:r>
          </a:p>
          <a:p>
            <a:pPr marL="514350" indent="-514350">
              <a:buFont typeface="+mj-lt"/>
              <a:buAutoNum type="arabicPeriod"/>
            </a:pPr>
            <a:r>
              <a:rPr lang="en-US" b="1" dirty="0"/>
              <a:t>Provide feedback on each role-play demonstration and encourage discussion among your mentorship team.</a:t>
            </a:r>
          </a:p>
          <a:p>
            <a:pPr marL="914400" lvl="1" indent="-514350">
              <a:buFont typeface="Arial" panose="020B0604020202020204" pitchFamily="34" charset="0"/>
              <a:buChar char="•"/>
            </a:pPr>
            <a:r>
              <a:rPr lang="en-US" dirty="0"/>
              <a:t>Keep track of time. Ensure each team has time to present and receive feedback before the break.</a:t>
            </a:r>
          </a:p>
          <a:p>
            <a:endParaRPr lang="en-US" dirty="0"/>
          </a:p>
        </p:txBody>
      </p:sp>
      <p:sp>
        <p:nvSpPr>
          <p:cNvPr id="3" name="Slide Number Placeholder 2">
            <a:extLst>
              <a:ext uri="{FF2B5EF4-FFF2-40B4-BE49-F238E27FC236}">
                <a16:creationId xmlns:a16="http://schemas.microsoft.com/office/drawing/2014/main" id="{4BC595EF-6F30-42E8-B1BE-FFFE6EA97A32}"/>
              </a:ext>
            </a:extLst>
          </p:cNvPr>
          <p:cNvSpPr>
            <a:spLocks noGrp="1"/>
          </p:cNvSpPr>
          <p:nvPr>
            <p:ph type="sldNum" sz="quarter" idx="10"/>
          </p:nvPr>
        </p:nvSpPr>
        <p:spPr>
          <a:xfrm>
            <a:off x="11075749" y="6689725"/>
            <a:ext cx="655996" cy="179388"/>
          </a:xfrm>
        </p:spPr>
        <p:txBody>
          <a:bodyPr/>
          <a:lstStyle/>
          <a:p>
            <a:fld id="{17F1F82B-EACD-44DD-B37E-7A7D49CC393D}" type="slidenum">
              <a:rPr lang="en-US" smtClean="0"/>
              <a:pPr/>
              <a:t>32</a:t>
            </a:fld>
            <a:endParaRPr lang="en-US" dirty="0"/>
          </a:p>
        </p:txBody>
      </p:sp>
    </p:spTree>
    <p:extLst>
      <p:ext uri="{BB962C8B-B14F-4D97-AF65-F5344CB8AC3E}">
        <p14:creationId xmlns:p14="http://schemas.microsoft.com/office/powerpoint/2010/main" val="2772144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33</a:t>
            </a:fld>
            <a:endParaRPr lang="en-US" dirty="0"/>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rgbClr val="AFBD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541696"/>
            <a:ext cx="4000500" cy="1774607"/>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The</a:t>
            </a:r>
          </a:p>
          <a:p>
            <a:pPr algn="ctr"/>
            <a:r>
              <a:rPr lang="en-US" dirty="0">
                <a:solidFill>
                  <a:srgbClr val="309FCD"/>
                </a:solidFill>
                <a:latin typeface="Arial Rounded MT Bold" panose="020F0704030504030204" pitchFamily="34" charset="0"/>
              </a:rPr>
              <a:t>Mentorship</a:t>
            </a:r>
          </a:p>
          <a:p>
            <a:pPr algn="ctr"/>
            <a:r>
              <a:rPr lang="en-US" dirty="0">
                <a:solidFill>
                  <a:srgbClr val="309FCD"/>
                </a:solidFill>
                <a:latin typeface="Arial Rounded MT Bold" panose="020F0704030504030204" pitchFamily="34" charset="0"/>
              </a:rPr>
              <a:t>Network</a:t>
            </a:r>
          </a:p>
        </p:txBody>
      </p:sp>
    </p:spTree>
    <p:extLst>
      <p:ext uri="{BB962C8B-B14F-4D97-AF65-F5344CB8AC3E}">
        <p14:creationId xmlns:p14="http://schemas.microsoft.com/office/powerpoint/2010/main" val="2408495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85561-7E0B-43F0-B2A4-7C1387F56F9C}"/>
              </a:ext>
            </a:extLst>
          </p:cNvPr>
          <p:cNvSpPr>
            <a:spLocks noGrp="1"/>
          </p:cNvSpPr>
          <p:nvPr>
            <p:ph type="title"/>
          </p:nvPr>
        </p:nvSpPr>
        <p:spPr/>
        <p:txBody>
          <a:bodyPr/>
          <a:lstStyle/>
          <a:p>
            <a:r>
              <a:rPr lang="en-US" dirty="0"/>
              <a:t>The Mentorship Network</a:t>
            </a:r>
          </a:p>
        </p:txBody>
      </p:sp>
      <p:sp>
        <p:nvSpPr>
          <p:cNvPr id="5" name="Content Placeholder 4">
            <a:extLst>
              <a:ext uri="{FF2B5EF4-FFF2-40B4-BE49-F238E27FC236}">
                <a16:creationId xmlns:a16="http://schemas.microsoft.com/office/drawing/2014/main" id="{12AD86BA-8D49-4D6C-B5FB-CAE17EBA5CF6}"/>
              </a:ext>
            </a:extLst>
          </p:cNvPr>
          <p:cNvSpPr>
            <a:spLocks noGrp="1"/>
          </p:cNvSpPr>
          <p:nvPr>
            <p:ph idx="1"/>
          </p:nvPr>
        </p:nvSpPr>
        <p:spPr/>
        <p:txBody>
          <a:bodyPr/>
          <a:lstStyle/>
          <a:p>
            <a:r>
              <a:rPr lang="en-US" dirty="0"/>
              <a:t>An introduction to the expanded Mentorship Network will be provided during the training </a:t>
            </a:r>
            <a:br>
              <a:rPr lang="en-US" dirty="0"/>
            </a:br>
            <a:r>
              <a:rPr lang="en-US" dirty="0"/>
              <a:t>on Day 5. The following slides are simply informational.</a:t>
            </a:r>
          </a:p>
          <a:p>
            <a:r>
              <a:rPr lang="en-US" dirty="0"/>
              <a:t>The Mentorship Network is comprised of two </a:t>
            </a:r>
            <a:br>
              <a:rPr lang="en-US" dirty="0"/>
            </a:br>
            <a:r>
              <a:rPr lang="en-US" dirty="0"/>
              <a:t>main components:</a:t>
            </a:r>
          </a:p>
          <a:p>
            <a:pPr lvl="1"/>
            <a:r>
              <a:rPr lang="en-US" b="1" dirty="0"/>
              <a:t>WhatsApp</a:t>
            </a:r>
          </a:p>
          <a:p>
            <a:pPr lvl="1"/>
            <a:r>
              <a:rPr lang="en-US" b="1" dirty="0"/>
              <a:t>Mighty Networks</a:t>
            </a:r>
          </a:p>
        </p:txBody>
      </p:sp>
      <p:sp>
        <p:nvSpPr>
          <p:cNvPr id="3" name="Slide Number Placeholder 2">
            <a:extLst>
              <a:ext uri="{FF2B5EF4-FFF2-40B4-BE49-F238E27FC236}">
                <a16:creationId xmlns:a16="http://schemas.microsoft.com/office/drawing/2014/main" id="{3200C53D-85C0-4EA1-A235-4C287387E013}"/>
              </a:ext>
            </a:extLst>
          </p:cNvPr>
          <p:cNvSpPr>
            <a:spLocks noGrp="1"/>
          </p:cNvSpPr>
          <p:nvPr>
            <p:ph type="sldNum" sz="quarter" idx="10"/>
          </p:nvPr>
        </p:nvSpPr>
        <p:spPr/>
        <p:txBody>
          <a:bodyPr/>
          <a:lstStyle/>
          <a:p>
            <a:pPr>
              <a:defRPr/>
            </a:pPr>
            <a:fld id="{17F1F82B-EACD-44DD-B37E-7A7D49CC393D}" type="slidenum">
              <a:rPr lang="en-US" smtClean="0"/>
              <a:pPr>
                <a:defRPr/>
              </a:pPr>
              <a:t>34</a:t>
            </a:fld>
            <a:endParaRPr lang="en-US" dirty="0"/>
          </a:p>
        </p:txBody>
      </p:sp>
      <p:pic>
        <p:nvPicPr>
          <p:cNvPr id="7" name="Picture 6">
            <a:extLst>
              <a:ext uri="{FF2B5EF4-FFF2-40B4-BE49-F238E27FC236}">
                <a16:creationId xmlns:a16="http://schemas.microsoft.com/office/drawing/2014/main" id="{CCF79BCA-43DB-41A7-9F8F-F60AF22A0940}"/>
              </a:ext>
            </a:extLst>
          </p:cNvPr>
          <p:cNvPicPr>
            <a:picLocks noChangeAspect="1"/>
          </p:cNvPicPr>
          <p:nvPr/>
        </p:nvPicPr>
        <p:blipFill>
          <a:blip r:embed="rId2"/>
          <a:stretch>
            <a:fillRect/>
          </a:stretch>
        </p:blipFill>
        <p:spPr>
          <a:xfrm>
            <a:off x="10322807" y="3725140"/>
            <a:ext cx="1866020" cy="1862570"/>
          </a:xfrm>
          <a:prstGeom prst="rect">
            <a:avLst/>
          </a:prstGeom>
        </p:spPr>
      </p:pic>
      <p:pic>
        <p:nvPicPr>
          <p:cNvPr id="8" name="Picture 7">
            <a:extLst>
              <a:ext uri="{FF2B5EF4-FFF2-40B4-BE49-F238E27FC236}">
                <a16:creationId xmlns:a16="http://schemas.microsoft.com/office/drawing/2014/main" id="{66493893-F65B-42EE-8096-86BD64002AF9}"/>
              </a:ext>
            </a:extLst>
          </p:cNvPr>
          <p:cNvPicPr>
            <a:picLocks noChangeAspect="1"/>
          </p:cNvPicPr>
          <p:nvPr/>
        </p:nvPicPr>
        <p:blipFill>
          <a:blip r:embed="rId2"/>
          <a:stretch>
            <a:fillRect/>
          </a:stretch>
        </p:blipFill>
        <p:spPr>
          <a:xfrm>
            <a:off x="10322806" y="1862570"/>
            <a:ext cx="1866020" cy="1862570"/>
          </a:xfrm>
          <a:prstGeom prst="rect">
            <a:avLst/>
          </a:prstGeom>
        </p:spPr>
      </p:pic>
      <p:pic>
        <p:nvPicPr>
          <p:cNvPr id="9" name="Picture 8">
            <a:extLst>
              <a:ext uri="{FF2B5EF4-FFF2-40B4-BE49-F238E27FC236}">
                <a16:creationId xmlns:a16="http://schemas.microsoft.com/office/drawing/2014/main" id="{69673D4B-38FC-4682-A0D4-C0336797DB9F}"/>
              </a:ext>
            </a:extLst>
          </p:cNvPr>
          <p:cNvPicPr>
            <a:picLocks noChangeAspect="1"/>
          </p:cNvPicPr>
          <p:nvPr/>
        </p:nvPicPr>
        <p:blipFill>
          <a:blip r:embed="rId2"/>
          <a:stretch>
            <a:fillRect/>
          </a:stretch>
        </p:blipFill>
        <p:spPr>
          <a:xfrm>
            <a:off x="10322805" y="0"/>
            <a:ext cx="1866020" cy="1862570"/>
          </a:xfrm>
          <a:prstGeom prst="rect">
            <a:avLst/>
          </a:prstGeom>
        </p:spPr>
      </p:pic>
      <p:pic>
        <p:nvPicPr>
          <p:cNvPr id="10" name="Picture 9">
            <a:extLst>
              <a:ext uri="{FF2B5EF4-FFF2-40B4-BE49-F238E27FC236}">
                <a16:creationId xmlns:a16="http://schemas.microsoft.com/office/drawing/2014/main" id="{FD67EE75-2007-4A3E-A829-EF9875463F7A}"/>
              </a:ext>
            </a:extLst>
          </p:cNvPr>
          <p:cNvPicPr>
            <a:picLocks noChangeAspect="1"/>
          </p:cNvPicPr>
          <p:nvPr/>
        </p:nvPicPr>
        <p:blipFill rotWithShape="1">
          <a:blip r:embed="rId2"/>
          <a:srcRect t="41672"/>
          <a:stretch/>
        </p:blipFill>
        <p:spPr>
          <a:xfrm>
            <a:off x="10322805" y="5582166"/>
            <a:ext cx="1866020" cy="1086396"/>
          </a:xfrm>
          <a:prstGeom prst="rect">
            <a:avLst/>
          </a:prstGeom>
        </p:spPr>
      </p:pic>
    </p:spTree>
    <p:extLst>
      <p:ext uri="{BB962C8B-B14F-4D97-AF65-F5344CB8AC3E}">
        <p14:creationId xmlns:p14="http://schemas.microsoft.com/office/powerpoint/2010/main" val="1873649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D443-05B8-4045-BCE3-C23D5CA494B2}"/>
              </a:ext>
            </a:extLst>
          </p:cNvPr>
          <p:cNvSpPr>
            <a:spLocks noGrp="1"/>
          </p:cNvSpPr>
          <p:nvPr>
            <p:ph type="title"/>
          </p:nvPr>
        </p:nvSpPr>
        <p:spPr/>
        <p:txBody>
          <a:bodyPr/>
          <a:lstStyle/>
          <a:p>
            <a:r>
              <a:rPr lang="en-US" dirty="0"/>
              <a:t>WhatsApp</a:t>
            </a:r>
          </a:p>
        </p:txBody>
      </p:sp>
      <p:sp>
        <p:nvSpPr>
          <p:cNvPr id="3" name="Content Placeholder 2">
            <a:extLst>
              <a:ext uri="{FF2B5EF4-FFF2-40B4-BE49-F238E27FC236}">
                <a16:creationId xmlns:a16="http://schemas.microsoft.com/office/drawing/2014/main" id="{A6E816D0-8D75-4154-910B-81AB466D4F6D}"/>
              </a:ext>
            </a:extLst>
          </p:cNvPr>
          <p:cNvSpPr>
            <a:spLocks noGrp="1"/>
          </p:cNvSpPr>
          <p:nvPr>
            <p:ph idx="1"/>
          </p:nvPr>
        </p:nvSpPr>
        <p:spPr/>
        <p:txBody>
          <a:bodyPr/>
          <a:lstStyle/>
          <a:p>
            <a:r>
              <a:rPr lang="en-US" b="1" dirty="0"/>
              <a:t>Audience</a:t>
            </a:r>
          </a:p>
          <a:p>
            <a:pPr lvl="1"/>
            <a:r>
              <a:rPr lang="en-US" dirty="0"/>
              <a:t>Your mentorship team, including you – the mentor – and your group of participants. Your WhatsApp group should include around 10 people.</a:t>
            </a:r>
          </a:p>
          <a:p>
            <a:r>
              <a:rPr lang="en-US" b="1" dirty="0"/>
              <a:t>Purpose</a:t>
            </a:r>
          </a:p>
          <a:p>
            <a:pPr lvl="1"/>
            <a:r>
              <a:rPr lang="en-US" dirty="0"/>
              <a:t>To connect directly with your team, </a:t>
            </a:r>
            <a:br>
              <a:rPr lang="en-US" dirty="0"/>
            </a:br>
            <a:r>
              <a:rPr lang="en-US" dirty="0"/>
              <a:t>ask/answer quick questions, and stay </a:t>
            </a:r>
            <a:br>
              <a:rPr lang="en-US" dirty="0"/>
            </a:br>
            <a:r>
              <a:rPr lang="en-US" dirty="0"/>
              <a:t>in touch while team members start </a:t>
            </a:r>
            <a:br>
              <a:rPr lang="en-US" dirty="0"/>
            </a:br>
            <a:r>
              <a:rPr lang="en-US" dirty="0"/>
              <a:t>training.</a:t>
            </a:r>
          </a:p>
        </p:txBody>
      </p:sp>
      <p:sp>
        <p:nvSpPr>
          <p:cNvPr id="4" name="Slide Number Placeholder 3">
            <a:extLst>
              <a:ext uri="{FF2B5EF4-FFF2-40B4-BE49-F238E27FC236}">
                <a16:creationId xmlns:a16="http://schemas.microsoft.com/office/drawing/2014/main" id="{F4CF66A5-694C-4CF5-9A4B-5A7B9208B0F3}"/>
              </a:ext>
            </a:extLst>
          </p:cNvPr>
          <p:cNvSpPr>
            <a:spLocks noGrp="1"/>
          </p:cNvSpPr>
          <p:nvPr>
            <p:ph type="sldNum" sz="quarter" idx="10"/>
          </p:nvPr>
        </p:nvSpPr>
        <p:spPr/>
        <p:txBody>
          <a:bodyPr/>
          <a:lstStyle/>
          <a:p>
            <a:pPr>
              <a:defRPr/>
            </a:pPr>
            <a:fld id="{4C0A3798-3E55-40AD-888C-464D28038119}" type="slidenum">
              <a:rPr lang="en-US" smtClean="0"/>
              <a:pPr>
                <a:defRPr/>
              </a:pPr>
              <a:t>35</a:t>
            </a:fld>
            <a:endParaRPr lang="en-US"/>
          </a:p>
        </p:txBody>
      </p:sp>
      <p:pic>
        <p:nvPicPr>
          <p:cNvPr id="7" name="Picture 6">
            <a:extLst>
              <a:ext uri="{FF2B5EF4-FFF2-40B4-BE49-F238E27FC236}">
                <a16:creationId xmlns:a16="http://schemas.microsoft.com/office/drawing/2014/main" id="{C3E2A54F-46B0-4A99-95C6-AEBB531DF7F7}"/>
              </a:ext>
            </a:extLst>
          </p:cNvPr>
          <p:cNvPicPr>
            <a:picLocks noChangeAspect="1"/>
          </p:cNvPicPr>
          <p:nvPr/>
        </p:nvPicPr>
        <p:blipFill>
          <a:blip r:embed="rId2"/>
          <a:stretch>
            <a:fillRect/>
          </a:stretch>
        </p:blipFill>
        <p:spPr>
          <a:xfrm>
            <a:off x="9253693" y="4161856"/>
            <a:ext cx="2150054" cy="2165485"/>
          </a:xfrm>
          <a:prstGeom prst="rect">
            <a:avLst/>
          </a:prstGeom>
        </p:spPr>
      </p:pic>
    </p:spTree>
    <p:extLst>
      <p:ext uri="{BB962C8B-B14F-4D97-AF65-F5344CB8AC3E}">
        <p14:creationId xmlns:p14="http://schemas.microsoft.com/office/powerpoint/2010/main" val="3227150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D443-05B8-4045-BCE3-C23D5CA494B2}"/>
              </a:ext>
            </a:extLst>
          </p:cNvPr>
          <p:cNvSpPr>
            <a:spLocks noGrp="1"/>
          </p:cNvSpPr>
          <p:nvPr>
            <p:ph type="title"/>
          </p:nvPr>
        </p:nvSpPr>
        <p:spPr/>
        <p:txBody>
          <a:bodyPr/>
          <a:lstStyle/>
          <a:p>
            <a:r>
              <a:rPr lang="en-US" dirty="0"/>
              <a:t>Mighty Networks</a:t>
            </a:r>
          </a:p>
        </p:txBody>
      </p:sp>
      <p:sp>
        <p:nvSpPr>
          <p:cNvPr id="3" name="Content Placeholder 2">
            <a:extLst>
              <a:ext uri="{FF2B5EF4-FFF2-40B4-BE49-F238E27FC236}">
                <a16:creationId xmlns:a16="http://schemas.microsoft.com/office/drawing/2014/main" id="{A6E816D0-8D75-4154-910B-81AB466D4F6D}"/>
              </a:ext>
            </a:extLst>
          </p:cNvPr>
          <p:cNvSpPr>
            <a:spLocks noGrp="1"/>
          </p:cNvSpPr>
          <p:nvPr>
            <p:ph idx="1"/>
          </p:nvPr>
        </p:nvSpPr>
        <p:spPr/>
        <p:txBody>
          <a:bodyPr/>
          <a:lstStyle/>
          <a:p>
            <a:r>
              <a:rPr lang="en-US" b="1" dirty="0"/>
              <a:t>Audience</a:t>
            </a:r>
          </a:p>
          <a:p>
            <a:pPr lvl="1"/>
            <a:r>
              <a:rPr lang="en-US" dirty="0"/>
              <a:t>All past, present, and future facilitators, mentors, and participants of the training.</a:t>
            </a:r>
          </a:p>
          <a:p>
            <a:r>
              <a:rPr lang="en-US" b="1" dirty="0"/>
              <a:t>Purpose</a:t>
            </a:r>
          </a:p>
          <a:p>
            <a:pPr lvl="1"/>
            <a:r>
              <a:rPr lang="en-US" dirty="0"/>
              <a:t>Think of the </a:t>
            </a:r>
            <a:r>
              <a:rPr lang="en-US" dirty="0">
                <a:hlinkClick r:id="rId2"/>
              </a:rPr>
              <a:t>Mighty Networks</a:t>
            </a:r>
            <a:r>
              <a:rPr lang="en-US" dirty="0"/>
              <a:t> site as our own </a:t>
            </a:r>
            <a:br>
              <a:rPr lang="en-US" dirty="0"/>
            </a:br>
            <a:r>
              <a:rPr lang="en-US" dirty="0"/>
              <a:t>private Facebook group. Facilitators, </a:t>
            </a:r>
            <a:br>
              <a:rPr lang="en-US" dirty="0"/>
            </a:br>
            <a:r>
              <a:rPr lang="en-US" dirty="0"/>
              <a:t>mentors, and participants alike should </a:t>
            </a:r>
            <a:br>
              <a:rPr lang="en-US" dirty="0"/>
            </a:br>
            <a:r>
              <a:rPr lang="en-US" dirty="0"/>
              <a:t>use it to share resources, start discussions, </a:t>
            </a:r>
            <a:br>
              <a:rPr lang="en-US" dirty="0"/>
            </a:br>
            <a:r>
              <a:rPr lang="en-US" dirty="0"/>
              <a:t>ask for feedback, and seek ongoing </a:t>
            </a:r>
            <a:br>
              <a:rPr lang="en-US" dirty="0"/>
            </a:br>
            <a:r>
              <a:rPr lang="en-US" dirty="0"/>
              <a:t>support.</a:t>
            </a:r>
          </a:p>
        </p:txBody>
      </p:sp>
      <p:sp>
        <p:nvSpPr>
          <p:cNvPr id="4" name="Slide Number Placeholder 3">
            <a:extLst>
              <a:ext uri="{FF2B5EF4-FFF2-40B4-BE49-F238E27FC236}">
                <a16:creationId xmlns:a16="http://schemas.microsoft.com/office/drawing/2014/main" id="{F4CF66A5-694C-4CF5-9A4B-5A7B9208B0F3}"/>
              </a:ext>
            </a:extLst>
          </p:cNvPr>
          <p:cNvSpPr>
            <a:spLocks noGrp="1"/>
          </p:cNvSpPr>
          <p:nvPr>
            <p:ph type="sldNum" sz="quarter" idx="10"/>
          </p:nvPr>
        </p:nvSpPr>
        <p:spPr/>
        <p:txBody>
          <a:bodyPr/>
          <a:lstStyle/>
          <a:p>
            <a:pPr>
              <a:defRPr/>
            </a:pPr>
            <a:fld id="{4C0A3798-3E55-40AD-888C-464D28038119}" type="slidenum">
              <a:rPr lang="en-US" smtClean="0"/>
              <a:pPr>
                <a:defRPr/>
              </a:pPr>
              <a:t>36</a:t>
            </a:fld>
            <a:endParaRPr lang="en-US"/>
          </a:p>
        </p:txBody>
      </p:sp>
      <p:pic>
        <p:nvPicPr>
          <p:cNvPr id="6" name="Picture 2" descr="Mighty Networks on the App Store">
            <a:extLst>
              <a:ext uri="{FF2B5EF4-FFF2-40B4-BE49-F238E27FC236}">
                <a16:creationId xmlns:a16="http://schemas.microsoft.com/office/drawing/2014/main" id="{56A07E01-13A3-49AF-BF1D-857B381550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8216" t="7931" r="28842" b="9686"/>
          <a:stretch/>
        </p:blipFill>
        <p:spPr bwMode="auto">
          <a:xfrm>
            <a:off x="9175973" y="4083578"/>
            <a:ext cx="2227774" cy="224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996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37</a:t>
            </a:fld>
            <a:endParaRPr lang="en-US" dirty="0"/>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rgbClr val="AFBD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828518"/>
            <a:ext cx="4000500" cy="1200964"/>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Important</a:t>
            </a:r>
          </a:p>
          <a:p>
            <a:pPr algn="ctr"/>
            <a:r>
              <a:rPr lang="en-US" dirty="0">
                <a:solidFill>
                  <a:srgbClr val="309FCD"/>
                </a:solidFill>
                <a:latin typeface="Arial Rounded MT Bold" panose="020F0704030504030204" pitchFamily="34" charset="0"/>
              </a:rPr>
              <a:t>Reminders</a:t>
            </a:r>
          </a:p>
        </p:txBody>
      </p:sp>
    </p:spTree>
    <p:extLst>
      <p:ext uri="{BB962C8B-B14F-4D97-AF65-F5344CB8AC3E}">
        <p14:creationId xmlns:p14="http://schemas.microsoft.com/office/powerpoint/2010/main" val="2177239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CFF6C-DA0D-4412-93F6-8FE2FC6A748A}"/>
              </a:ext>
            </a:extLst>
          </p:cNvPr>
          <p:cNvSpPr>
            <a:spLocks noGrp="1"/>
          </p:cNvSpPr>
          <p:nvPr>
            <p:ph type="title"/>
          </p:nvPr>
        </p:nvSpPr>
        <p:spPr>
          <a:xfrm>
            <a:off x="1539301" y="362886"/>
            <a:ext cx="6639486" cy="1077322"/>
          </a:xfrm>
        </p:spPr>
        <p:txBody>
          <a:bodyPr/>
          <a:lstStyle/>
          <a:p>
            <a:r>
              <a:rPr lang="en-US" dirty="0"/>
              <a:t>Don’t forget to…</a:t>
            </a:r>
          </a:p>
        </p:txBody>
      </p:sp>
      <p:sp>
        <p:nvSpPr>
          <p:cNvPr id="5" name="Content Placeholder 4">
            <a:extLst>
              <a:ext uri="{FF2B5EF4-FFF2-40B4-BE49-F238E27FC236}">
                <a16:creationId xmlns:a16="http://schemas.microsoft.com/office/drawing/2014/main" id="{522716B2-5909-46DB-9DE6-2D3DC601558C}"/>
              </a:ext>
            </a:extLst>
          </p:cNvPr>
          <p:cNvSpPr>
            <a:spLocks noGrp="1"/>
          </p:cNvSpPr>
          <p:nvPr>
            <p:ph idx="1"/>
          </p:nvPr>
        </p:nvSpPr>
        <p:spPr>
          <a:xfrm>
            <a:off x="1539302" y="1519588"/>
            <a:ext cx="9536448" cy="4445370"/>
          </a:xfrm>
        </p:spPr>
        <p:txBody>
          <a:bodyPr/>
          <a:lstStyle/>
          <a:p>
            <a:r>
              <a:rPr lang="en-US" dirty="0"/>
              <a:t>Ensure an </a:t>
            </a:r>
            <a:r>
              <a:rPr lang="en-US" b="1" dirty="0">
                <a:solidFill>
                  <a:srgbClr val="AFBD21"/>
                </a:solidFill>
              </a:rPr>
              <a:t>inclusive, judgment-free</a:t>
            </a:r>
            <a:r>
              <a:rPr lang="en-US" dirty="0"/>
              <a:t> zone for your team.</a:t>
            </a:r>
          </a:p>
          <a:p>
            <a:r>
              <a:rPr lang="en-US" dirty="0"/>
              <a:t>Be </a:t>
            </a:r>
            <a:r>
              <a:rPr lang="en-US" b="1" dirty="0">
                <a:solidFill>
                  <a:srgbClr val="AFBD21"/>
                </a:solidFill>
              </a:rPr>
              <a:t>accessible </a:t>
            </a:r>
            <a:r>
              <a:rPr lang="en-US" b="1" i="1" dirty="0">
                <a:solidFill>
                  <a:srgbClr val="AFBD21"/>
                </a:solidFill>
              </a:rPr>
              <a:t>and</a:t>
            </a:r>
            <a:r>
              <a:rPr lang="en-US" b="1" dirty="0">
                <a:solidFill>
                  <a:srgbClr val="AFBD21"/>
                </a:solidFill>
              </a:rPr>
              <a:t> communicate boundaries </a:t>
            </a:r>
            <a:r>
              <a:rPr lang="en-US" dirty="0"/>
              <a:t>– it is up to you how available you would like to be via WhatsApp after the training. If you’d prefer to be reached via email or on Mighty Networks, let your team know.</a:t>
            </a:r>
          </a:p>
          <a:p>
            <a:r>
              <a:rPr lang="en-US" dirty="0"/>
              <a:t>Take </a:t>
            </a:r>
            <a:r>
              <a:rPr lang="en-US" b="1" dirty="0">
                <a:solidFill>
                  <a:srgbClr val="AFBD21"/>
                </a:solidFill>
              </a:rPr>
              <a:t>attendance</a:t>
            </a:r>
            <a:r>
              <a:rPr lang="en-US" dirty="0"/>
              <a:t> during each mentorship session. If you notice repeat absences, reach out directly and </a:t>
            </a:r>
            <a:r>
              <a:rPr lang="en-US" b="1" dirty="0">
                <a:solidFill>
                  <a:srgbClr val="AFBD21"/>
                </a:solidFill>
              </a:rPr>
              <a:t>provide support</a:t>
            </a:r>
            <a:r>
              <a:rPr lang="en-US" dirty="0"/>
              <a:t>.</a:t>
            </a:r>
          </a:p>
          <a:p>
            <a:endParaRPr lang="en-US" dirty="0"/>
          </a:p>
        </p:txBody>
      </p:sp>
      <p:sp>
        <p:nvSpPr>
          <p:cNvPr id="3" name="Slide Number Placeholder 2">
            <a:extLst>
              <a:ext uri="{FF2B5EF4-FFF2-40B4-BE49-F238E27FC236}">
                <a16:creationId xmlns:a16="http://schemas.microsoft.com/office/drawing/2014/main" id="{F5F514B4-EF9F-400A-8A05-61F5D19978BD}"/>
              </a:ext>
            </a:extLst>
          </p:cNvPr>
          <p:cNvSpPr>
            <a:spLocks noGrp="1"/>
          </p:cNvSpPr>
          <p:nvPr>
            <p:ph type="sldNum" sz="quarter" idx="10"/>
          </p:nvPr>
        </p:nvSpPr>
        <p:spPr>
          <a:xfrm>
            <a:off x="11075749" y="6689725"/>
            <a:ext cx="655996" cy="179388"/>
          </a:xfrm>
        </p:spPr>
        <p:txBody>
          <a:bodyPr/>
          <a:lstStyle/>
          <a:p>
            <a:pPr>
              <a:defRPr/>
            </a:pPr>
            <a:fld id="{17F1F82B-EACD-44DD-B37E-7A7D49CC393D}" type="slidenum">
              <a:rPr lang="en-US" smtClean="0"/>
              <a:pPr>
                <a:defRPr/>
              </a:pPr>
              <a:t>38</a:t>
            </a:fld>
            <a:endParaRPr lang="en-US" dirty="0"/>
          </a:p>
        </p:txBody>
      </p:sp>
    </p:spTree>
    <p:extLst>
      <p:ext uri="{BB962C8B-B14F-4D97-AF65-F5344CB8AC3E}">
        <p14:creationId xmlns:p14="http://schemas.microsoft.com/office/powerpoint/2010/main" val="3963318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423A-B917-49B5-B529-B93630AF7CDA}"/>
              </a:ext>
            </a:extLst>
          </p:cNvPr>
          <p:cNvSpPr>
            <a:spLocks noGrp="1"/>
          </p:cNvSpPr>
          <p:nvPr>
            <p:ph type="title"/>
          </p:nvPr>
        </p:nvSpPr>
        <p:spPr>
          <a:xfrm>
            <a:off x="1539301" y="362886"/>
            <a:ext cx="6639486" cy="1077322"/>
          </a:xfrm>
        </p:spPr>
        <p:txBody>
          <a:bodyPr/>
          <a:lstStyle/>
          <a:p>
            <a:r>
              <a:rPr lang="en-US" dirty="0"/>
              <a:t>Acknowledgments</a:t>
            </a:r>
          </a:p>
        </p:txBody>
      </p:sp>
      <p:sp>
        <p:nvSpPr>
          <p:cNvPr id="7" name="Content Placeholder 6">
            <a:extLst>
              <a:ext uri="{FF2B5EF4-FFF2-40B4-BE49-F238E27FC236}">
                <a16:creationId xmlns:a16="http://schemas.microsoft.com/office/drawing/2014/main" id="{C8A8504A-0C3D-4CE2-AB9C-CA25F3FFCCFE}"/>
              </a:ext>
            </a:extLst>
          </p:cNvPr>
          <p:cNvSpPr>
            <a:spLocks noGrp="1"/>
          </p:cNvSpPr>
          <p:nvPr>
            <p:ph idx="1"/>
          </p:nvPr>
        </p:nvSpPr>
        <p:spPr/>
        <p:txBody>
          <a:bodyPr/>
          <a:lstStyle/>
          <a:p>
            <a:pPr marL="0" indent="0">
              <a:buNone/>
            </a:pPr>
            <a:r>
              <a:rPr lang="en-US" sz="1800" i="1" dirty="0"/>
              <a:t>This resource is made possible by the generous support of the American people through the U.S. President's Emergency Plan for AIDS Relief (PEPFAR) and the U.S. Agency for International Development (USAID) and through the terms of cooperative agreements 7200AA19CA00002 and 7200AA19CA00003. The contents are the responsibility of the EpiC project and the RISE project and do not necessarily reflect the views of PEPFAR, USAID, or the U.S. Government.</a:t>
            </a:r>
          </a:p>
          <a:p>
            <a:pPr marL="0" indent="0">
              <a:buNone/>
            </a:pPr>
            <a:endParaRPr lang="en-US" sz="1800" dirty="0"/>
          </a:p>
          <a:p>
            <a:pPr marL="0" indent="0">
              <a:buNone/>
            </a:pPr>
            <a:r>
              <a:rPr lang="en-US" sz="1800" b="1" dirty="0"/>
              <a:t>Suggested Citation:</a:t>
            </a:r>
          </a:p>
          <a:p>
            <a:pPr marL="0" indent="0">
              <a:buNone/>
            </a:pPr>
            <a:endParaRPr lang="en-US" sz="1800" dirty="0"/>
          </a:p>
          <a:p>
            <a:pPr marL="0" indent="0">
              <a:buNone/>
            </a:pPr>
            <a:r>
              <a:rPr lang="en-US" sz="1800" dirty="0"/>
              <a:t>Weber A, Bishopp C. HIV prevention ambassador trainers’ workshop: mentors’ activity guide. Washington, DC: Collaboration for HIV Prevention Options to Control the Epidemic (CHOICE); 2021.</a:t>
            </a:r>
          </a:p>
        </p:txBody>
      </p:sp>
      <p:sp>
        <p:nvSpPr>
          <p:cNvPr id="4" name="Slide Number Placeholder 3">
            <a:extLst>
              <a:ext uri="{FF2B5EF4-FFF2-40B4-BE49-F238E27FC236}">
                <a16:creationId xmlns:a16="http://schemas.microsoft.com/office/drawing/2014/main" id="{DAA57120-BC35-4195-88AB-DA24254967A4}"/>
              </a:ext>
            </a:extLst>
          </p:cNvPr>
          <p:cNvSpPr>
            <a:spLocks noGrp="1"/>
          </p:cNvSpPr>
          <p:nvPr>
            <p:ph type="sldNum" sz="quarter" idx="10"/>
          </p:nvPr>
        </p:nvSpPr>
        <p:spPr>
          <a:xfrm>
            <a:off x="11075749" y="6689725"/>
            <a:ext cx="655996" cy="179388"/>
          </a:xfrm>
        </p:spPr>
        <p:txBody>
          <a:bodyPr/>
          <a:lstStyle/>
          <a:p>
            <a:fld id="{4C0A3798-3E55-40AD-888C-464D28038119}" type="slidenum">
              <a:rPr lang="en-US" smtClean="0"/>
              <a:pPr/>
              <a:t>39</a:t>
            </a:fld>
            <a:endParaRPr lang="en-US"/>
          </a:p>
        </p:txBody>
      </p:sp>
    </p:spTree>
    <p:extLst>
      <p:ext uri="{BB962C8B-B14F-4D97-AF65-F5344CB8AC3E}">
        <p14:creationId xmlns:p14="http://schemas.microsoft.com/office/powerpoint/2010/main" val="117460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4</a:t>
            </a:fld>
            <a:endParaRPr lang="en-US" dirty="0"/>
          </a:p>
        </p:txBody>
      </p:sp>
      <p:sp>
        <p:nvSpPr>
          <p:cNvPr id="5" name="Flowchart: Connector 4">
            <a:extLst>
              <a:ext uri="{FF2B5EF4-FFF2-40B4-BE49-F238E27FC236}">
                <a16:creationId xmlns:a16="http://schemas.microsoft.com/office/drawing/2014/main" id="{71F3B6DE-AB6E-4FEC-B9FD-2CB3472C7D9D}"/>
              </a:ext>
            </a:extLst>
          </p:cNvPr>
          <p:cNvSpPr/>
          <p:nvPr/>
        </p:nvSpPr>
        <p:spPr>
          <a:xfrm>
            <a:off x="4094162" y="1428750"/>
            <a:ext cx="4000500" cy="4000500"/>
          </a:xfrm>
          <a:prstGeom prst="flowChartConnector">
            <a:avLst/>
          </a:prstGeom>
          <a:solidFill>
            <a:schemeClr val="bg1"/>
          </a:solidFill>
          <a:ln w="127000">
            <a:solidFill>
              <a:srgbClr val="AFBD2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2" y="2541696"/>
            <a:ext cx="4000500" cy="1774607"/>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The</a:t>
            </a:r>
          </a:p>
          <a:p>
            <a:pPr algn="ctr"/>
            <a:r>
              <a:rPr lang="en-US" dirty="0">
                <a:solidFill>
                  <a:srgbClr val="309FCD"/>
                </a:solidFill>
                <a:latin typeface="Arial Rounded MT Bold" panose="020F0704030504030204" pitchFamily="34" charset="0"/>
              </a:rPr>
              <a:t>Mentorship</a:t>
            </a:r>
          </a:p>
          <a:p>
            <a:pPr algn="ctr"/>
            <a:r>
              <a:rPr lang="en-US" dirty="0">
                <a:solidFill>
                  <a:srgbClr val="309FCD"/>
                </a:solidFill>
                <a:latin typeface="Arial Rounded MT Bold" panose="020F0704030504030204" pitchFamily="34" charset="0"/>
              </a:rPr>
              <a:t>Teams</a:t>
            </a:r>
          </a:p>
        </p:txBody>
      </p:sp>
    </p:spTree>
    <p:extLst>
      <p:ext uri="{BB962C8B-B14F-4D97-AF65-F5344CB8AC3E}">
        <p14:creationId xmlns:p14="http://schemas.microsoft.com/office/powerpoint/2010/main" val="3996256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42BA4E-C14C-4B4D-A41D-D23829397402}"/>
              </a:ext>
            </a:extLst>
          </p:cNvPr>
          <p:cNvSpPr>
            <a:spLocks noGrp="1"/>
          </p:cNvSpPr>
          <p:nvPr>
            <p:ph type="sldNum" sz="quarter" idx="4294967295"/>
          </p:nvPr>
        </p:nvSpPr>
        <p:spPr>
          <a:xfrm>
            <a:off x="11533188" y="6689725"/>
            <a:ext cx="655637" cy="179388"/>
          </a:xfrm>
        </p:spPr>
        <p:txBody>
          <a:bodyPr/>
          <a:lstStyle/>
          <a:p>
            <a:pPr>
              <a:defRPr/>
            </a:pPr>
            <a:fld id="{4C0A3798-3E55-40AD-888C-464D28038119}" type="slidenum">
              <a:rPr lang="en-US" smtClean="0"/>
              <a:pPr>
                <a:defRPr/>
              </a:pPr>
              <a:t>40</a:t>
            </a:fld>
            <a:endParaRPr lang="en-US"/>
          </a:p>
        </p:txBody>
      </p:sp>
      <p:sp>
        <p:nvSpPr>
          <p:cNvPr id="7" name="Rectangle 6">
            <a:extLst>
              <a:ext uri="{FF2B5EF4-FFF2-40B4-BE49-F238E27FC236}">
                <a16:creationId xmlns:a16="http://schemas.microsoft.com/office/drawing/2014/main" id="{5B3220F9-0930-43D2-8E8A-785B470B468E}"/>
              </a:ext>
            </a:extLst>
          </p:cNvPr>
          <p:cNvSpPr/>
          <p:nvPr/>
        </p:nvSpPr>
        <p:spPr>
          <a:xfrm>
            <a:off x="3730920" y="1304144"/>
            <a:ext cx="4726983" cy="1713893"/>
          </a:xfrm>
          <a:prstGeom prst="rect">
            <a:avLst/>
          </a:prstGeom>
          <a:solidFill>
            <a:schemeClr val="bg1"/>
          </a:solidFill>
          <a:ln w="127000">
            <a:solidFill>
              <a:srgbClr val="AFBD2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0DA49C7-3366-415D-A645-D02EBEC869E0}"/>
              </a:ext>
            </a:extLst>
          </p:cNvPr>
          <p:cNvSpPr txBox="1">
            <a:spLocks/>
          </p:cNvSpPr>
          <p:nvPr/>
        </p:nvSpPr>
        <p:spPr>
          <a:xfrm>
            <a:off x="4094161" y="1843338"/>
            <a:ext cx="4000500" cy="635504"/>
          </a:xfrm>
          <a:prstGeom prst="rect">
            <a:avLst/>
          </a:prstGeom>
        </p:spPr>
        <p:txBody>
          <a:bodyPr/>
          <a:lstStyle>
            <a:lvl1pPr algn="l" defTabSz="457200" rtl="0" eaLnBrk="0" fontAlgn="base" hangingPunct="0">
              <a:spcBef>
                <a:spcPct val="0"/>
              </a:spcBef>
              <a:spcAft>
                <a:spcPct val="0"/>
              </a:spcAft>
              <a:defRPr sz="3600" b="1" kern="1200">
                <a:solidFill>
                  <a:schemeClr val="accent5"/>
                </a:solidFill>
                <a:latin typeface="Century Gothic" panose="020B0502020202020204" pitchFamily="34" charset="0"/>
                <a:ea typeface="+mj-ea"/>
                <a:cs typeface="+mj-cs"/>
              </a:defRPr>
            </a:lvl1pPr>
            <a:lvl2pPr algn="l" defTabSz="457200" rtl="0" eaLnBrk="0" fontAlgn="base" hangingPunct="0">
              <a:spcBef>
                <a:spcPct val="0"/>
              </a:spcBef>
              <a:spcAft>
                <a:spcPct val="0"/>
              </a:spcAft>
              <a:defRPr sz="2800" b="1">
                <a:solidFill>
                  <a:srgbClr val="717074"/>
                </a:solidFill>
                <a:latin typeface="Calibri" pitchFamily="34" charset="0"/>
              </a:defRPr>
            </a:lvl2pPr>
            <a:lvl3pPr algn="l" defTabSz="457200" rtl="0" eaLnBrk="0" fontAlgn="base" hangingPunct="0">
              <a:spcBef>
                <a:spcPct val="0"/>
              </a:spcBef>
              <a:spcAft>
                <a:spcPct val="0"/>
              </a:spcAft>
              <a:defRPr sz="2800" b="1">
                <a:solidFill>
                  <a:srgbClr val="717074"/>
                </a:solidFill>
                <a:latin typeface="Calibri" pitchFamily="34" charset="0"/>
              </a:defRPr>
            </a:lvl3pPr>
            <a:lvl4pPr algn="l" defTabSz="457200" rtl="0" eaLnBrk="0" fontAlgn="base" hangingPunct="0">
              <a:spcBef>
                <a:spcPct val="0"/>
              </a:spcBef>
              <a:spcAft>
                <a:spcPct val="0"/>
              </a:spcAft>
              <a:defRPr sz="2800" b="1">
                <a:solidFill>
                  <a:srgbClr val="717074"/>
                </a:solidFill>
                <a:latin typeface="Calibri" pitchFamily="34" charset="0"/>
              </a:defRPr>
            </a:lvl4pPr>
            <a:lvl5pPr algn="l" defTabSz="457200" rtl="0" eaLnBrk="0" fontAlgn="base" hangingPunct="0">
              <a:spcBef>
                <a:spcPct val="0"/>
              </a:spcBef>
              <a:spcAft>
                <a:spcPct val="0"/>
              </a:spcAft>
              <a:defRPr sz="2800" b="1">
                <a:solidFill>
                  <a:srgbClr val="717074"/>
                </a:solidFill>
                <a:latin typeface="Calibri" pitchFamily="34" charset="0"/>
              </a:defRPr>
            </a:lvl5pPr>
            <a:lvl6pPr marL="457200" algn="l" defTabSz="457200" rtl="0" fontAlgn="base">
              <a:spcBef>
                <a:spcPct val="0"/>
              </a:spcBef>
              <a:spcAft>
                <a:spcPct val="0"/>
              </a:spcAft>
              <a:defRPr sz="2800" b="1">
                <a:solidFill>
                  <a:srgbClr val="5C6F7A"/>
                </a:solidFill>
                <a:latin typeface="Calibri" pitchFamily="34" charset="0"/>
              </a:defRPr>
            </a:lvl6pPr>
            <a:lvl7pPr marL="914400" algn="l" defTabSz="457200" rtl="0" fontAlgn="base">
              <a:spcBef>
                <a:spcPct val="0"/>
              </a:spcBef>
              <a:spcAft>
                <a:spcPct val="0"/>
              </a:spcAft>
              <a:defRPr sz="2800" b="1">
                <a:solidFill>
                  <a:srgbClr val="5C6F7A"/>
                </a:solidFill>
                <a:latin typeface="Calibri" pitchFamily="34" charset="0"/>
              </a:defRPr>
            </a:lvl7pPr>
            <a:lvl8pPr marL="1371600" algn="l" defTabSz="457200" rtl="0" fontAlgn="base">
              <a:spcBef>
                <a:spcPct val="0"/>
              </a:spcBef>
              <a:spcAft>
                <a:spcPct val="0"/>
              </a:spcAft>
              <a:defRPr sz="2800" b="1">
                <a:solidFill>
                  <a:srgbClr val="5C6F7A"/>
                </a:solidFill>
                <a:latin typeface="Calibri" pitchFamily="34" charset="0"/>
              </a:defRPr>
            </a:lvl8pPr>
            <a:lvl9pPr marL="1828800" algn="l" defTabSz="457200" rtl="0" fontAlgn="base">
              <a:spcBef>
                <a:spcPct val="0"/>
              </a:spcBef>
              <a:spcAft>
                <a:spcPct val="0"/>
              </a:spcAft>
              <a:defRPr sz="2800" b="1">
                <a:solidFill>
                  <a:srgbClr val="5C6F7A"/>
                </a:solidFill>
                <a:latin typeface="Calibri" pitchFamily="34" charset="0"/>
              </a:defRPr>
            </a:lvl9pPr>
          </a:lstStyle>
          <a:p>
            <a:pPr algn="ctr"/>
            <a:r>
              <a:rPr lang="en-US" dirty="0">
                <a:solidFill>
                  <a:srgbClr val="309FCD"/>
                </a:solidFill>
                <a:latin typeface="Arial Rounded MT Bold" panose="020F0704030504030204" pitchFamily="34" charset="0"/>
              </a:rPr>
              <a:t>Thank You</a:t>
            </a:r>
          </a:p>
        </p:txBody>
      </p:sp>
      <p:pic>
        <p:nvPicPr>
          <p:cNvPr id="3" name="Picture 2" descr="A group of people posing for the camera&#10;&#10;Description automatically generated">
            <a:extLst>
              <a:ext uri="{FF2B5EF4-FFF2-40B4-BE49-F238E27FC236}">
                <a16:creationId xmlns:a16="http://schemas.microsoft.com/office/drawing/2014/main" id="{74E7AC2A-DFBD-4CE4-B21B-25DF0CB5F76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02" b="89872" l="6600" r="91400">
                        <a14:foregroundMark x1="6600" y1="33908" x2="6600" y2="33908"/>
                        <a14:foregroundMark x1="91400" y1="71868" x2="91400" y2="71868"/>
                      </a14:backgroundRemoval>
                    </a14:imgEffect>
                  </a14:imgLayer>
                </a14:imgProps>
              </a:ext>
            </a:extLst>
          </a:blip>
          <a:srcRect t="11781" b="10154"/>
          <a:stretch/>
        </p:blipFill>
        <p:spPr>
          <a:xfrm>
            <a:off x="2521893" y="2488367"/>
            <a:ext cx="7145036" cy="3717561"/>
          </a:xfrm>
          <a:prstGeom prst="rect">
            <a:avLst/>
          </a:prstGeom>
        </p:spPr>
      </p:pic>
    </p:spTree>
    <p:extLst>
      <p:ext uri="{BB962C8B-B14F-4D97-AF65-F5344CB8AC3E}">
        <p14:creationId xmlns:p14="http://schemas.microsoft.com/office/powerpoint/2010/main" val="166515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a:xfrm>
            <a:off x="1539300" y="362886"/>
            <a:ext cx="7224555" cy="1077322"/>
          </a:xfrm>
        </p:spPr>
        <p:txBody>
          <a:bodyPr/>
          <a:lstStyle/>
          <a:p>
            <a:r>
              <a:rPr lang="en-US" dirty="0"/>
              <a:t>Team 1 </a:t>
            </a:r>
            <a:r>
              <a:rPr lang="en-US" i="1" dirty="0"/>
              <a:t>(</a:t>
            </a:r>
            <a:r>
              <a:rPr lang="en-US" i="1" dirty="0">
                <a:highlight>
                  <a:srgbClr val="FFFF00"/>
                </a:highlight>
              </a:rPr>
              <a:t>team name</a:t>
            </a:r>
            <a:r>
              <a:rPr lang="en-US" i="1" dirty="0"/>
              <a:t>)</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b="1" dirty="0"/>
              <a:t>Mentor: </a:t>
            </a:r>
            <a:r>
              <a:rPr lang="en-US" dirty="0">
                <a:highlight>
                  <a:srgbClr val="FFFF00"/>
                </a:highlight>
              </a:rPr>
              <a:t>Name</a:t>
            </a:r>
          </a:p>
          <a:p>
            <a:pPr lvl="1"/>
            <a:r>
              <a:rPr lang="en-US" dirty="0"/>
              <a:t>Contact: </a:t>
            </a:r>
            <a:r>
              <a:rPr lang="en-US" dirty="0">
                <a:highlight>
                  <a:srgbClr val="FFFF00"/>
                </a:highlight>
              </a:rPr>
              <a:t>Email Address</a:t>
            </a:r>
          </a:p>
          <a:p>
            <a:r>
              <a:rPr lang="en-US" b="1" dirty="0"/>
              <a:t>Team Members:</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5</a:t>
            </a:fld>
            <a:endParaRPr lang="en-US" dirty="0"/>
          </a:p>
        </p:txBody>
      </p:sp>
      <p:graphicFrame>
        <p:nvGraphicFramePr>
          <p:cNvPr id="5" name="Table 5">
            <a:extLst>
              <a:ext uri="{FF2B5EF4-FFF2-40B4-BE49-F238E27FC236}">
                <a16:creationId xmlns:a16="http://schemas.microsoft.com/office/drawing/2014/main" id="{CFEC476A-989A-49E0-8D1D-CC8F24FF616D}"/>
              </a:ext>
            </a:extLst>
          </p:cNvPr>
          <p:cNvGraphicFramePr>
            <a:graphicFrameLocks noGrp="1"/>
          </p:cNvGraphicFramePr>
          <p:nvPr>
            <p:extLst>
              <p:ext uri="{D42A27DB-BD31-4B8C-83A1-F6EECF244321}">
                <p14:modId xmlns:p14="http://schemas.microsoft.com/office/powerpoint/2010/main" val="1716545357"/>
              </p:ext>
            </p:extLst>
          </p:nvPr>
        </p:nvGraphicFramePr>
        <p:xfrm>
          <a:off x="1186621" y="3214561"/>
          <a:ext cx="9815582" cy="1055424"/>
        </p:xfrm>
        <a:graphic>
          <a:graphicData uri="http://schemas.openxmlformats.org/drawingml/2006/table">
            <a:tbl>
              <a:tblPr firstRow="1" bandRow="1">
                <a:tableStyleId>{5C22544A-7EE6-4342-B048-85BDC9FD1C3A}</a:tableStyleId>
              </a:tblPr>
              <a:tblGrid>
                <a:gridCol w="2144494">
                  <a:extLst>
                    <a:ext uri="{9D8B030D-6E8A-4147-A177-3AD203B41FA5}">
                      <a16:colId xmlns:a16="http://schemas.microsoft.com/office/drawing/2014/main" val="183881177"/>
                    </a:ext>
                  </a:extLst>
                </a:gridCol>
                <a:gridCol w="2215624">
                  <a:extLst>
                    <a:ext uri="{9D8B030D-6E8A-4147-A177-3AD203B41FA5}">
                      <a16:colId xmlns:a16="http://schemas.microsoft.com/office/drawing/2014/main" val="2081438993"/>
                    </a:ext>
                  </a:extLst>
                </a:gridCol>
                <a:gridCol w="2040604">
                  <a:extLst>
                    <a:ext uri="{9D8B030D-6E8A-4147-A177-3AD203B41FA5}">
                      <a16:colId xmlns:a16="http://schemas.microsoft.com/office/drawing/2014/main" val="1804206545"/>
                    </a:ext>
                  </a:extLst>
                </a:gridCol>
                <a:gridCol w="2213766">
                  <a:extLst>
                    <a:ext uri="{9D8B030D-6E8A-4147-A177-3AD203B41FA5}">
                      <a16:colId xmlns:a16="http://schemas.microsoft.com/office/drawing/2014/main" val="1492750681"/>
                    </a:ext>
                  </a:extLst>
                </a:gridCol>
                <a:gridCol w="1201094">
                  <a:extLst>
                    <a:ext uri="{9D8B030D-6E8A-4147-A177-3AD203B41FA5}">
                      <a16:colId xmlns:a16="http://schemas.microsoft.com/office/drawing/2014/main" val="2545412270"/>
                    </a:ext>
                  </a:extLst>
                </a:gridCol>
              </a:tblGrid>
              <a:tr h="263856">
                <a:tc>
                  <a:txBody>
                    <a:bodyPr/>
                    <a:lstStyle/>
                    <a:p>
                      <a:r>
                        <a:rPr lang="en-US" sz="1000" dirty="0"/>
                        <a:t>Name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Email</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Organization</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Role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District/Country</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993322"/>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779775"/>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596593"/>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32587"/>
                  </a:ext>
                </a:extLst>
              </a:tr>
            </a:tbl>
          </a:graphicData>
        </a:graphic>
      </p:graphicFrame>
    </p:spTree>
    <p:extLst>
      <p:ext uri="{BB962C8B-B14F-4D97-AF65-F5344CB8AC3E}">
        <p14:creationId xmlns:p14="http://schemas.microsoft.com/office/powerpoint/2010/main" val="347890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a:xfrm>
            <a:off x="1539300" y="362886"/>
            <a:ext cx="7224555" cy="1077322"/>
          </a:xfrm>
        </p:spPr>
        <p:txBody>
          <a:bodyPr/>
          <a:lstStyle/>
          <a:p>
            <a:r>
              <a:rPr lang="en-US" dirty="0"/>
              <a:t>Team 2 </a:t>
            </a:r>
            <a:r>
              <a:rPr lang="en-US" i="1" dirty="0"/>
              <a:t>(</a:t>
            </a:r>
            <a:r>
              <a:rPr lang="en-US" i="1" dirty="0">
                <a:highlight>
                  <a:srgbClr val="FFFF00"/>
                </a:highlight>
              </a:rPr>
              <a:t>team name</a:t>
            </a:r>
            <a:r>
              <a:rPr lang="en-US" i="1" dirty="0"/>
              <a:t>)</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b="1" dirty="0"/>
              <a:t>Mentor: </a:t>
            </a:r>
            <a:r>
              <a:rPr lang="en-US" dirty="0">
                <a:highlight>
                  <a:srgbClr val="FFFF00"/>
                </a:highlight>
              </a:rPr>
              <a:t>Name</a:t>
            </a:r>
          </a:p>
          <a:p>
            <a:pPr lvl="1"/>
            <a:r>
              <a:rPr lang="en-US" dirty="0"/>
              <a:t>Contact: </a:t>
            </a:r>
            <a:r>
              <a:rPr lang="en-US" dirty="0">
                <a:highlight>
                  <a:srgbClr val="FFFF00"/>
                </a:highlight>
              </a:rPr>
              <a:t>Email Address</a:t>
            </a:r>
          </a:p>
          <a:p>
            <a:r>
              <a:rPr lang="en-US" b="1" dirty="0"/>
              <a:t>Team Members:</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6</a:t>
            </a:fld>
            <a:endParaRPr lang="en-US" dirty="0"/>
          </a:p>
        </p:txBody>
      </p:sp>
      <p:graphicFrame>
        <p:nvGraphicFramePr>
          <p:cNvPr id="5" name="Table 5">
            <a:extLst>
              <a:ext uri="{FF2B5EF4-FFF2-40B4-BE49-F238E27FC236}">
                <a16:creationId xmlns:a16="http://schemas.microsoft.com/office/drawing/2014/main" id="{CFEC476A-989A-49E0-8D1D-CC8F24FF616D}"/>
              </a:ext>
            </a:extLst>
          </p:cNvPr>
          <p:cNvGraphicFramePr>
            <a:graphicFrameLocks noGrp="1"/>
          </p:cNvGraphicFramePr>
          <p:nvPr/>
        </p:nvGraphicFramePr>
        <p:xfrm>
          <a:off x="1186621" y="3214561"/>
          <a:ext cx="9815582" cy="1055424"/>
        </p:xfrm>
        <a:graphic>
          <a:graphicData uri="http://schemas.openxmlformats.org/drawingml/2006/table">
            <a:tbl>
              <a:tblPr firstRow="1" bandRow="1">
                <a:tableStyleId>{5C22544A-7EE6-4342-B048-85BDC9FD1C3A}</a:tableStyleId>
              </a:tblPr>
              <a:tblGrid>
                <a:gridCol w="2144494">
                  <a:extLst>
                    <a:ext uri="{9D8B030D-6E8A-4147-A177-3AD203B41FA5}">
                      <a16:colId xmlns:a16="http://schemas.microsoft.com/office/drawing/2014/main" val="183881177"/>
                    </a:ext>
                  </a:extLst>
                </a:gridCol>
                <a:gridCol w="2215624">
                  <a:extLst>
                    <a:ext uri="{9D8B030D-6E8A-4147-A177-3AD203B41FA5}">
                      <a16:colId xmlns:a16="http://schemas.microsoft.com/office/drawing/2014/main" val="2081438993"/>
                    </a:ext>
                  </a:extLst>
                </a:gridCol>
                <a:gridCol w="2040604">
                  <a:extLst>
                    <a:ext uri="{9D8B030D-6E8A-4147-A177-3AD203B41FA5}">
                      <a16:colId xmlns:a16="http://schemas.microsoft.com/office/drawing/2014/main" val="1804206545"/>
                    </a:ext>
                  </a:extLst>
                </a:gridCol>
                <a:gridCol w="2213766">
                  <a:extLst>
                    <a:ext uri="{9D8B030D-6E8A-4147-A177-3AD203B41FA5}">
                      <a16:colId xmlns:a16="http://schemas.microsoft.com/office/drawing/2014/main" val="1492750681"/>
                    </a:ext>
                  </a:extLst>
                </a:gridCol>
                <a:gridCol w="1201094">
                  <a:extLst>
                    <a:ext uri="{9D8B030D-6E8A-4147-A177-3AD203B41FA5}">
                      <a16:colId xmlns:a16="http://schemas.microsoft.com/office/drawing/2014/main" val="2545412270"/>
                    </a:ext>
                  </a:extLst>
                </a:gridCol>
              </a:tblGrid>
              <a:tr h="263856">
                <a:tc>
                  <a:txBody>
                    <a:bodyPr/>
                    <a:lstStyle/>
                    <a:p>
                      <a:r>
                        <a:rPr lang="en-US" sz="1000" dirty="0"/>
                        <a:t>Name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Email</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Organization</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Role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District/Country</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993322"/>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779775"/>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596593"/>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32587"/>
                  </a:ext>
                </a:extLst>
              </a:tr>
            </a:tbl>
          </a:graphicData>
        </a:graphic>
      </p:graphicFrame>
    </p:spTree>
    <p:extLst>
      <p:ext uri="{BB962C8B-B14F-4D97-AF65-F5344CB8AC3E}">
        <p14:creationId xmlns:p14="http://schemas.microsoft.com/office/powerpoint/2010/main" val="234513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a:xfrm>
            <a:off x="1539300" y="362886"/>
            <a:ext cx="7224555" cy="1077322"/>
          </a:xfrm>
        </p:spPr>
        <p:txBody>
          <a:bodyPr/>
          <a:lstStyle/>
          <a:p>
            <a:r>
              <a:rPr lang="en-US" dirty="0"/>
              <a:t>Team 3 </a:t>
            </a:r>
            <a:r>
              <a:rPr lang="en-US" i="1" dirty="0"/>
              <a:t>(</a:t>
            </a:r>
            <a:r>
              <a:rPr lang="en-US" i="1" dirty="0">
                <a:highlight>
                  <a:srgbClr val="FFFF00"/>
                </a:highlight>
              </a:rPr>
              <a:t>team name</a:t>
            </a:r>
            <a:r>
              <a:rPr lang="en-US" i="1" dirty="0"/>
              <a:t>)</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b="1" dirty="0"/>
              <a:t>Mentor: </a:t>
            </a:r>
            <a:r>
              <a:rPr lang="en-US" dirty="0">
                <a:highlight>
                  <a:srgbClr val="FFFF00"/>
                </a:highlight>
              </a:rPr>
              <a:t>Name</a:t>
            </a:r>
          </a:p>
          <a:p>
            <a:pPr lvl="1"/>
            <a:r>
              <a:rPr lang="en-US" dirty="0"/>
              <a:t>Contact: </a:t>
            </a:r>
            <a:r>
              <a:rPr lang="en-US" dirty="0">
                <a:highlight>
                  <a:srgbClr val="FFFF00"/>
                </a:highlight>
              </a:rPr>
              <a:t>Email Address</a:t>
            </a:r>
          </a:p>
          <a:p>
            <a:r>
              <a:rPr lang="en-US" b="1" dirty="0"/>
              <a:t>Team Members:</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7</a:t>
            </a:fld>
            <a:endParaRPr lang="en-US" dirty="0"/>
          </a:p>
        </p:txBody>
      </p:sp>
      <p:graphicFrame>
        <p:nvGraphicFramePr>
          <p:cNvPr id="5" name="Table 5">
            <a:extLst>
              <a:ext uri="{FF2B5EF4-FFF2-40B4-BE49-F238E27FC236}">
                <a16:creationId xmlns:a16="http://schemas.microsoft.com/office/drawing/2014/main" id="{CFEC476A-989A-49E0-8D1D-CC8F24FF616D}"/>
              </a:ext>
            </a:extLst>
          </p:cNvPr>
          <p:cNvGraphicFramePr>
            <a:graphicFrameLocks noGrp="1"/>
          </p:cNvGraphicFramePr>
          <p:nvPr/>
        </p:nvGraphicFramePr>
        <p:xfrm>
          <a:off x="1186621" y="3214561"/>
          <a:ext cx="9815582" cy="1055424"/>
        </p:xfrm>
        <a:graphic>
          <a:graphicData uri="http://schemas.openxmlformats.org/drawingml/2006/table">
            <a:tbl>
              <a:tblPr firstRow="1" bandRow="1">
                <a:tableStyleId>{5C22544A-7EE6-4342-B048-85BDC9FD1C3A}</a:tableStyleId>
              </a:tblPr>
              <a:tblGrid>
                <a:gridCol w="2144494">
                  <a:extLst>
                    <a:ext uri="{9D8B030D-6E8A-4147-A177-3AD203B41FA5}">
                      <a16:colId xmlns:a16="http://schemas.microsoft.com/office/drawing/2014/main" val="183881177"/>
                    </a:ext>
                  </a:extLst>
                </a:gridCol>
                <a:gridCol w="2215624">
                  <a:extLst>
                    <a:ext uri="{9D8B030D-6E8A-4147-A177-3AD203B41FA5}">
                      <a16:colId xmlns:a16="http://schemas.microsoft.com/office/drawing/2014/main" val="2081438993"/>
                    </a:ext>
                  </a:extLst>
                </a:gridCol>
                <a:gridCol w="2040604">
                  <a:extLst>
                    <a:ext uri="{9D8B030D-6E8A-4147-A177-3AD203B41FA5}">
                      <a16:colId xmlns:a16="http://schemas.microsoft.com/office/drawing/2014/main" val="1804206545"/>
                    </a:ext>
                  </a:extLst>
                </a:gridCol>
                <a:gridCol w="2213766">
                  <a:extLst>
                    <a:ext uri="{9D8B030D-6E8A-4147-A177-3AD203B41FA5}">
                      <a16:colId xmlns:a16="http://schemas.microsoft.com/office/drawing/2014/main" val="1492750681"/>
                    </a:ext>
                  </a:extLst>
                </a:gridCol>
                <a:gridCol w="1201094">
                  <a:extLst>
                    <a:ext uri="{9D8B030D-6E8A-4147-A177-3AD203B41FA5}">
                      <a16:colId xmlns:a16="http://schemas.microsoft.com/office/drawing/2014/main" val="2545412270"/>
                    </a:ext>
                  </a:extLst>
                </a:gridCol>
              </a:tblGrid>
              <a:tr h="263856">
                <a:tc>
                  <a:txBody>
                    <a:bodyPr/>
                    <a:lstStyle/>
                    <a:p>
                      <a:r>
                        <a:rPr lang="en-US" sz="1000" dirty="0"/>
                        <a:t>Name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Email</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Organization</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Role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District/Country</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993322"/>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779775"/>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596593"/>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32587"/>
                  </a:ext>
                </a:extLst>
              </a:tr>
            </a:tbl>
          </a:graphicData>
        </a:graphic>
      </p:graphicFrame>
    </p:spTree>
    <p:extLst>
      <p:ext uri="{BB962C8B-B14F-4D97-AF65-F5344CB8AC3E}">
        <p14:creationId xmlns:p14="http://schemas.microsoft.com/office/powerpoint/2010/main" val="57788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a:xfrm>
            <a:off x="1539300" y="362886"/>
            <a:ext cx="7224555" cy="1077322"/>
          </a:xfrm>
        </p:spPr>
        <p:txBody>
          <a:bodyPr/>
          <a:lstStyle/>
          <a:p>
            <a:r>
              <a:rPr lang="en-US" dirty="0"/>
              <a:t>Team 4 </a:t>
            </a:r>
            <a:r>
              <a:rPr lang="en-US" i="1" dirty="0"/>
              <a:t>(</a:t>
            </a:r>
            <a:r>
              <a:rPr lang="en-US" i="1" dirty="0">
                <a:highlight>
                  <a:srgbClr val="FFFF00"/>
                </a:highlight>
              </a:rPr>
              <a:t>team name</a:t>
            </a:r>
            <a:r>
              <a:rPr lang="en-US" i="1" dirty="0"/>
              <a:t>)</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b="1" dirty="0"/>
              <a:t>Mentor: </a:t>
            </a:r>
            <a:r>
              <a:rPr lang="en-US" dirty="0">
                <a:highlight>
                  <a:srgbClr val="FFFF00"/>
                </a:highlight>
              </a:rPr>
              <a:t>Name</a:t>
            </a:r>
          </a:p>
          <a:p>
            <a:pPr lvl="1"/>
            <a:r>
              <a:rPr lang="en-US" dirty="0"/>
              <a:t>Contact: </a:t>
            </a:r>
            <a:r>
              <a:rPr lang="en-US" dirty="0">
                <a:highlight>
                  <a:srgbClr val="FFFF00"/>
                </a:highlight>
              </a:rPr>
              <a:t>Email Address</a:t>
            </a:r>
          </a:p>
          <a:p>
            <a:r>
              <a:rPr lang="en-US" b="1" dirty="0"/>
              <a:t>Team Members:</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8</a:t>
            </a:fld>
            <a:endParaRPr lang="en-US" dirty="0"/>
          </a:p>
        </p:txBody>
      </p:sp>
      <p:graphicFrame>
        <p:nvGraphicFramePr>
          <p:cNvPr id="5" name="Table 5">
            <a:extLst>
              <a:ext uri="{FF2B5EF4-FFF2-40B4-BE49-F238E27FC236}">
                <a16:creationId xmlns:a16="http://schemas.microsoft.com/office/drawing/2014/main" id="{CFEC476A-989A-49E0-8D1D-CC8F24FF616D}"/>
              </a:ext>
            </a:extLst>
          </p:cNvPr>
          <p:cNvGraphicFramePr>
            <a:graphicFrameLocks noGrp="1"/>
          </p:cNvGraphicFramePr>
          <p:nvPr/>
        </p:nvGraphicFramePr>
        <p:xfrm>
          <a:off x="1186621" y="3214561"/>
          <a:ext cx="9815582" cy="1055424"/>
        </p:xfrm>
        <a:graphic>
          <a:graphicData uri="http://schemas.openxmlformats.org/drawingml/2006/table">
            <a:tbl>
              <a:tblPr firstRow="1" bandRow="1">
                <a:tableStyleId>{5C22544A-7EE6-4342-B048-85BDC9FD1C3A}</a:tableStyleId>
              </a:tblPr>
              <a:tblGrid>
                <a:gridCol w="2144494">
                  <a:extLst>
                    <a:ext uri="{9D8B030D-6E8A-4147-A177-3AD203B41FA5}">
                      <a16:colId xmlns:a16="http://schemas.microsoft.com/office/drawing/2014/main" val="183881177"/>
                    </a:ext>
                  </a:extLst>
                </a:gridCol>
                <a:gridCol w="2215624">
                  <a:extLst>
                    <a:ext uri="{9D8B030D-6E8A-4147-A177-3AD203B41FA5}">
                      <a16:colId xmlns:a16="http://schemas.microsoft.com/office/drawing/2014/main" val="2081438993"/>
                    </a:ext>
                  </a:extLst>
                </a:gridCol>
                <a:gridCol w="2040604">
                  <a:extLst>
                    <a:ext uri="{9D8B030D-6E8A-4147-A177-3AD203B41FA5}">
                      <a16:colId xmlns:a16="http://schemas.microsoft.com/office/drawing/2014/main" val="1804206545"/>
                    </a:ext>
                  </a:extLst>
                </a:gridCol>
                <a:gridCol w="2213766">
                  <a:extLst>
                    <a:ext uri="{9D8B030D-6E8A-4147-A177-3AD203B41FA5}">
                      <a16:colId xmlns:a16="http://schemas.microsoft.com/office/drawing/2014/main" val="1492750681"/>
                    </a:ext>
                  </a:extLst>
                </a:gridCol>
                <a:gridCol w="1201094">
                  <a:extLst>
                    <a:ext uri="{9D8B030D-6E8A-4147-A177-3AD203B41FA5}">
                      <a16:colId xmlns:a16="http://schemas.microsoft.com/office/drawing/2014/main" val="2545412270"/>
                    </a:ext>
                  </a:extLst>
                </a:gridCol>
              </a:tblGrid>
              <a:tr h="263856">
                <a:tc>
                  <a:txBody>
                    <a:bodyPr/>
                    <a:lstStyle/>
                    <a:p>
                      <a:r>
                        <a:rPr lang="en-US" sz="1000" dirty="0"/>
                        <a:t>Name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Email</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Organization</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Role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District/Country</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993322"/>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779775"/>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596593"/>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32587"/>
                  </a:ext>
                </a:extLst>
              </a:tr>
            </a:tbl>
          </a:graphicData>
        </a:graphic>
      </p:graphicFrame>
    </p:spTree>
    <p:extLst>
      <p:ext uri="{BB962C8B-B14F-4D97-AF65-F5344CB8AC3E}">
        <p14:creationId xmlns:p14="http://schemas.microsoft.com/office/powerpoint/2010/main" val="210524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F9C0-2C06-4797-A80E-653DE3BAFBF9}"/>
              </a:ext>
            </a:extLst>
          </p:cNvPr>
          <p:cNvSpPr>
            <a:spLocks noGrp="1"/>
          </p:cNvSpPr>
          <p:nvPr>
            <p:ph type="title"/>
          </p:nvPr>
        </p:nvSpPr>
        <p:spPr>
          <a:xfrm>
            <a:off x="1539300" y="362886"/>
            <a:ext cx="7224555" cy="1077322"/>
          </a:xfrm>
        </p:spPr>
        <p:txBody>
          <a:bodyPr/>
          <a:lstStyle/>
          <a:p>
            <a:r>
              <a:rPr lang="en-US" dirty="0"/>
              <a:t>Team 5 </a:t>
            </a:r>
            <a:r>
              <a:rPr lang="en-US" i="1" dirty="0"/>
              <a:t>(</a:t>
            </a:r>
            <a:r>
              <a:rPr lang="en-US" i="1" dirty="0">
                <a:highlight>
                  <a:srgbClr val="FFFF00"/>
                </a:highlight>
              </a:rPr>
              <a:t>team name</a:t>
            </a:r>
            <a:r>
              <a:rPr lang="en-US" i="1" dirty="0"/>
              <a:t>)</a:t>
            </a:r>
          </a:p>
        </p:txBody>
      </p:sp>
      <p:sp>
        <p:nvSpPr>
          <p:cNvPr id="4" name="Content Placeholder 3">
            <a:extLst>
              <a:ext uri="{FF2B5EF4-FFF2-40B4-BE49-F238E27FC236}">
                <a16:creationId xmlns:a16="http://schemas.microsoft.com/office/drawing/2014/main" id="{EA67783B-E6A1-4C9B-8D54-EC3A70C09F03}"/>
              </a:ext>
            </a:extLst>
          </p:cNvPr>
          <p:cNvSpPr>
            <a:spLocks noGrp="1"/>
          </p:cNvSpPr>
          <p:nvPr>
            <p:ph idx="1"/>
          </p:nvPr>
        </p:nvSpPr>
        <p:spPr/>
        <p:txBody>
          <a:bodyPr/>
          <a:lstStyle/>
          <a:p>
            <a:r>
              <a:rPr lang="en-US" b="1" dirty="0"/>
              <a:t>Mentor: </a:t>
            </a:r>
            <a:r>
              <a:rPr lang="en-US" dirty="0">
                <a:highlight>
                  <a:srgbClr val="FFFF00"/>
                </a:highlight>
              </a:rPr>
              <a:t>Name</a:t>
            </a:r>
          </a:p>
          <a:p>
            <a:pPr lvl="1"/>
            <a:r>
              <a:rPr lang="en-US" dirty="0"/>
              <a:t>Contact: </a:t>
            </a:r>
            <a:r>
              <a:rPr lang="en-US" dirty="0">
                <a:highlight>
                  <a:srgbClr val="FFFF00"/>
                </a:highlight>
              </a:rPr>
              <a:t>Email Address</a:t>
            </a:r>
          </a:p>
          <a:p>
            <a:r>
              <a:rPr lang="en-US" b="1" dirty="0"/>
              <a:t>Team Members:</a:t>
            </a:r>
          </a:p>
        </p:txBody>
      </p:sp>
      <p:sp>
        <p:nvSpPr>
          <p:cNvPr id="3" name="Slide Number Placeholder 2">
            <a:extLst>
              <a:ext uri="{FF2B5EF4-FFF2-40B4-BE49-F238E27FC236}">
                <a16:creationId xmlns:a16="http://schemas.microsoft.com/office/drawing/2014/main" id="{9CDF2D94-D32B-4083-B6EE-61DDA35C8B5D}"/>
              </a:ext>
            </a:extLst>
          </p:cNvPr>
          <p:cNvSpPr>
            <a:spLocks noGrp="1"/>
          </p:cNvSpPr>
          <p:nvPr>
            <p:ph type="sldNum" sz="quarter" idx="10"/>
          </p:nvPr>
        </p:nvSpPr>
        <p:spPr/>
        <p:txBody>
          <a:bodyPr/>
          <a:lstStyle/>
          <a:p>
            <a:pPr>
              <a:defRPr/>
            </a:pPr>
            <a:fld id="{17F1F82B-EACD-44DD-B37E-7A7D49CC393D}" type="slidenum">
              <a:rPr lang="en-US" smtClean="0"/>
              <a:pPr>
                <a:defRPr/>
              </a:pPr>
              <a:t>9</a:t>
            </a:fld>
            <a:endParaRPr lang="en-US" dirty="0"/>
          </a:p>
        </p:txBody>
      </p:sp>
      <p:graphicFrame>
        <p:nvGraphicFramePr>
          <p:cNvPr id="5" name="Table 5">
            <a:extLst>
              <a:ext uri="{FF2B5EF4-FFF2-40B4-BE49-F238E27FC236}">
                <a16:creationId xmlns:a16="http://schemas.microsoft.com/office/drawing/2014/main" id="{CFEC476A-989A-49E0-8D1D-CC8F24FF616D}"/>
              </a:ext>
            </a:extLst>
          </p:cNvPr>
          <p:cNvGraphicFramePr>
            <a:graphicFrameLocks noGrp="1"/>
          </p:cNvGraphicFramePr>
          <p:nvPr/>
        </p:nvGraphicFramePr>
        <p:xfrm>
          <a:off x="1186621" y="3214561"/>
          <a:ext cx="9815582" cy="1055424"/>
        </p:xfrm>
        <a:graphic>
          <a:graphicData uri="http://schemas.openxmlformats.org/drawingml/2006/table">
            <a:tbl>
              <a:tblPr firstRow="1" bandRow="1">
                <a:tableStyleId>{5C22544A-7EE6-4342-B048-85BDC9FD1C3A}</a:tableStyleId>
              </a:tblPr>
              <a:tblGrid>
                <a:gridCol w="2144494">
                  <a:extLst>
                    <a:ext uri="{9D8B030D-6E8A-4147-A177-3AD203B41FA5}">
                      <a16:colId xmlns:a16="http://schemas.microsoft.com/office/drawing/2014/main" val="183881177"/>
                    </a:ext>
                  </a:extLst>
                </a:gridCol>
                <a:gridCol w="2215624">
                  <a:extLst>
                    <a:ext uri="{9D8B030D-6E8A-4147-A177-3AD203B41FA5}">
                      <a16:colId xmlns:a16="http://schemas.microsoft.com/office/drawing/2014/main" val="2081438993"/>
                    </a:ext>
                  </a:extLst>
                </a:gridCol>
                <a:gridCol w="2040604">
                  <a:extLst>
                    <a:ext uri="{9D8B030D-6E8A-4147-A177-3AD203B41FA5}">
                      <a16:colId xmlns:a16="http://schemas.microsoft.com/office/drawing/2014/main" val="1804206545"/>
                    </a:ext>
                  </a:extLst>
                </a:gridCol>
                <a:gridCol w="2213766">
                  <a:extLst>
                    <a:ext uri="{9D8B030D-6E8A-4147-A177-3AD203B41FA5}">
                      <a16:colId xmlns:a16="http://schemas.microsoft.com/office/drawing/2014/main" val="1492750681"/>
                    </a:ext>
                  </a:extLst>
                </a:gridCol>
                <a:gridCol w="1201094">
                  <a:extLst>
                    <a:ext uri="{9D8B030D-6E8A-4147-A177-3AD203B41FA5}">
                      <a16:colId xmlns:a16="http://schemas.microsoft.com/office/drawing/2014/main" val="2545412270"/>
                    </a:ext>
                  </a:extLst>
                </a:gridCol>
              </a:tblGrid>
              <a:tr h="263856">
                <a:tc>
                  <a:txBody>
                    <a:bodyPr/>
                    <a:lstStyle/>
                    <a:p>
                      <a:r>
                        <a:rPr lang="en-US" sz="1000" dirty="0"/>
                        <a:t>Name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Email</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Organization</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Role</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t>District/Country</a:t>
                      </a:r>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993322"/>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779775"/>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596593"/>
                  </a:ext>
                </a:extLst>
              </a:tr>
              <a:tr h="263856">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marL="76097" marR="76097" marT="38048" marB="380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32587"/>
                  </a:ext>
                </a:extLst>
              </a:tr>
            </a:tbl>
          </a:graphicData>
        </a:graphic>
      </p:graphicFrame>
    </p:spTree>
    <p:extLst>
      <p:ext uri="{BB962C8B-B14F-4D97-AF65-F5344CB8AC3E}">
        <p14:creationId xmlns:p14="http://schemas.microsoft.com/office/powerpoint/2010/main" val="3348332619"/>
      </p:ext>
    </p:extLst>
  </p:cSld>
  <p:clrMapOvr>
    <a:masterClrMapping/>
  </p:clrMapOvr>
</p:sld>
</file>

<file path=ppt/theme/theme1.xml><?xml version="1.0" encoding="utf-8"?>
<a:theme xmlns:a="http://schemas.openxmlformats.org/drawingml/2006/main" name="FHI 360 Theme">
  <a:themeElements>
    <a:clrScheme name="CHOICE VTOT">
      <a:dk1>
        <a:srgbClr val="14375A"/>
      </a:dk1>
      <a:lt1>
        <a:srgbClr val="FFFFFF"/>
      </a:lt1>
      <a:dk2>
        <a:srgbClr val="13717C"/>
      </a:dk2>
      <a:lt2>
        <a:srgbClr val="FFFFFF"/>
      </a:lt2>
      <a:accent1>
        <a:srgbClr val="87C781"/>
      </a:accent1>
      <a:accent2>
        <a:srgbClr val="C4DA66"/>
      </a:accent2>
      <a:accent3>
        <a:srgbClr val="D8D348"/>
      </a:accent3>
      <a:accent4>
        <a:srgbClr val="C1C73E"/>
      </a:accent4>
      <a:accent5>
        <a:srgbClr val="BD3093"/>
      </a:accent5>
      <a:accent6>
        <a:srgbClr val="00B0D4"/>
      </a:accent6>
      <a:hlink>
        <a:srgbClr val="F36421"/>
      </a:hlink>
      <a:folHlink>
        <a:srgbClr val="FAC60F"/>
      </a:folHlink>
    </a:clrScheme>
    <a:fontScheme name="FHI 360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HI 360 Theme Title">
  <a:themeElements>
    <a:clrScheme name="CHOICE VTOT">
      <a:dk1>
        <a:srgbClr val="14375A"/>
      </a:dk1>
      <a:lt1>
        <a:srgbClr val="FFFFFF"/>
      </a:lt1>
      <a:dk2>
        <a:srgbClr val="13717C"/>
      </a:dk2>
      <a:lt2>
        <a:srgbClr val="FFFFFF"/>
      </a:lt2>
      <a:accent1>
        <a:srgbClr val="87C781"/>
      </a:accent1>
      <a:accent2>
        <a:srgbClr val="C4DA66"/>
      </a:accent2>
      <a:accent3>
        <a:srgbClr val="D8D348"/>
      </a:accent3>
      <a:accent4>
        <a:srgbClr val="C1C73E"/>
      </a:accent4>
      <a:accent5>
        <a:srgbClr val="BD3093"/>
      </a:accent5>
      <a:accent6>
        <a:srgbClr val="00B0D4"/>
      </a:accent6>
      <a:hlink>
        <a:srgbClr val="F36421"/>
      </a:hlink>
      <a:folHlink>
        <a:srgbClr val="FAC60F"/>
      </a:folHlink>
    </a:clrScheme>
    <a:fontScheme name="FHI 360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cc924ab-3496-4f1d-b287-b458aff32560">
      <UserInfo>
        <DisplayName>Kate Plourde</DisplayName>
        <AccountId>101</AccountId>
        <AccountType/>
      </UserInfo>
      <UserInfo>
        <DisplayName>Casey Bishopp</DisplayName>
        <AccountId>560</AccountId>
        <AccountType/>
      </UserInfo>
      <UserInfo>
        <DisplayName>Tutegyereize Lilian</DisplayName>
        <AccountId>581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9D4687743EB04580D9BB8359D99C20" ma:contentTypeVersion="13" ma:contentTypeDescription="Create a new document." ma:contentTypeScope="" ma:versionID="7ed861b74c3fe7091fb40b423c5b51f7">
  <xsd:schema xmlns:xsd="http://www.w3.org/2001/XMLSchema" xmlns:xs="http://www.w3.org/2001/XMLSchema" xmlns:p="http://schemas.microsoft.com/office/2006/metadata/properties" xmlns:ns2="9118aac3-5381-49e4-a919-47355212438f" xmlns:ns3="fcc924ab-3496-4f1d-b287-b458aff32560" targetNamespace="http://schemas.microsoft.com/office/2006/metadata/properties" ma:root="true" ma:fieldsID="ae18d02b14ddd9b13639f76240cf6d70" ns2:_="" ns3:_="">
    <xsd:import namespace="9118aac3-5381-49e4-a919-47355212438f"/>
    <xsd:import namespace="fcc924ab-3496-4f1d-b287-b458aff325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8aac3-5381-49e4-a919-4735521243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c924ab-3496-4f1d-b287-b458aff325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0A97154-8B1A-48FA-BED1-D0A33EC550D1}">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fcc924ab-3496-4f1d-b287-b458aff32560"/>
    <ds:schemaRef ds:uri="http://purl.org/dc/terms/"/>
    <ds:schemaRef ds:uri="9118aac3-5381-49e4-a919-47355212438f"/>
    <ds:schemaRef ds:uri="http://www.w3.org/XML/1998/namespace"/>
    <ds:schemaRef ds:uri="http://purl.org/dc/dcmitype/"/>
  </ds:schemaRefs>
</ds:datastoreItem>
</file>

<file path=customXml/itemProps2.xml><?xml version="1.0" encoding="utf-8"?>
<ds:datastoreItem xmlns:ds="http://schemas.openxmlformats.org/officeDocument/2006/customXml" ds:itemID="{A3F519B9-F397-40CA-8F37-8C922D2C5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8aac3-5381-49e4-a919-47355212438f"/>
    <ds:schemaRef ds:uri="fcc924ab-3496-4f1d-b287-b458aff32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94E5AA-CD4E-4A28-AC8E-13C3D129EAF9}">
  <ds:schemaRefs>
    <ds:schemaRef ds:uri="http://schemas.microsoft.com/sharepoint/v3/contenttype/forms"/>
  </ds:schemaRefs>
</ds:datastoreItem>
</file>

<file path=customXml/itemProps4.xml><?xml version="1.0" encoding="utf-8"?>
<ds:datastoreItem xmlns:ds="http://schemas.openxmlformats.org/officeDocument/2006/customXml" ds:itemID="{27D45129-5F72-4791-900B-5B8FED38499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3408</TotalTime>
  <Words>2208</Words>
  <Application>Microsoft Office PowerPoint</Application>
  <PresentationFormat>Custom</PresentationFormat>
  <Paragraphs>270</Paragraphs>
  <Slides>40</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Arial Black</vt:lpstr>
      <vt:lpstr>Arial Rounded MT Bold</vt:lpstr>
      <vt:lpstr>Calibri</vt:lpstr>
      <vt:lpstr>Century Gothic</vt:lpstr>
      <vt:lpstr>FHI 360 Theme</vt:lpstr>
      <vt:lpstr>FHI 360 Theme Title</vt:lpstr>
      <vt:lpstr>PowerPoint Presentation</vt:lpstr>
      <vt:lpstr>PowerPoint Presentation</vt:lpstr>
      <vt:lpstr>Overview</vt:lpstr>
      <vt:lpstr>PowerPoint Presentation</vt:lpstr>
      <vt:lpstr>Team 1 (team name)</vt:lpstr>
      <vt:lpstr>Team 2 (team name)</vt:lpstr>
      <vt:lpstr>Team 3 (team name)</vt:lpstr>
      <vt:lpstr>Team 4 (team name)</vt:lpstr>
      <vt:lpstr>Team 5 (team name)</vt:lpstr>
      <vt:lpstr>PowerPoint Presentation</vt:lpstr>
      <vt:lpstr>Day 1 Quick Information</vt:lpstr>
      <vt:lpstr>Day 1 Action Items</vt:lpstr>
      <vt:lpstr>Day 1 Action Items (cont.)</vt:lpstr>
      <vt:lpstr>Day 1 Action Items (cont.)</vt:lpstr>
      <vt:lpstr>PowerPoint Presentation</vt:lpstr>
      <vt:lpstr>Day 2 Quick Information</vt:lpstr>
      <vt:lpstr>Day 2 Action Items</vt:lpstr>
      <vt:lpstr>Day 2 Action Items (cont.)</vt:lpstr>
      <vt:lpstr>Day 2 Action Items (cont.)</vt:lpstr>
      <vt:lpstr>PowerPoint Presentation</vt:lpstr>
      <vt:lpstr>Day 3 Quick Information</vt:lpstr>
      <vt:lpstr>Day 3 Action Items</vt:lpstr>
      <vt:lpstr>Day 3 Action Items (cont.)</vt:lpstr>
      <vt:lpstr>Day 3 Action Items (cont.)</vt:lpstr>
      <vt:lpstr>Day 3 Action Items (cont.)</vt:lpstr>
      <vt:lpstr>PowerPoint Presentation</vt:lpstr>
      <vt:lpstr>Day 4 Quick Information</vt:lpstr>
      <vt:lpstr>Day 4 Action Items</vt:lpstr>
      <vt:lpstr>Day 4 Action Items (cont.)</vt:lpstr>
      <vt:lpstr>PowerPoint Presentation</vt:lpstr>
      <vt:lpstr>Day 5 Quick Information</vt:lpstr>
      <vt:lpstr>Day 5 Action Items</vt:lpstr>
      <vt:lpstr>PowerPoint Presentation</vt:lpstr>
      <vt:lpstr>The Mentorship Network</vt:lpstr>
      <vt:lpstr>WhatsApp</vt:lpstr>
      <vt:lpstr>Mighty Networks</vt:lpstr>
      <vt:lpstr>PowerPoint Presentation</vt:lpstr>
      <vt:lpstr>Don’t forget to…</vt:lpstr>
      <vt:lpstr>Acknowledgments</vt:lpstr>
      <vt:lpstr>PowerPoint Presentation</vt:lpstr>
    </vt:vector>
  </TitlesOfParts>
  <Company>Fathom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light colors, internal and external use</dc:title>
  <dc:creator>Efrat Levush</dc:creator>
  <cp:lastModifiedBy>Aubrey Weber</cp:lastModifiedBy>
  <cp:revision>3</cp:revision>
  <cp:lastPrinted>2014-06-11T16:50:59Z</cp:lastPrinted>
  <dcterms:created xsi:type="dcterms:W3CDTF">2011-07-01T12:16:51Z</dcterms:created>
  <dcterms:modified xsi:type="dcterms:W3CDTF">2021-12-09T16:50:40Z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6500.00000000000</vt:lpwstr>
  </property>
  <property fmtid="{D5CDD505-2E9C-101B-9397-08002B2CF9AE}" pid="4" name="ContentTypeId">
    <vt:lpwstr>0x010100939D4687743EB04580D9BB8359D99C20</vt:lpwstr>
  </property>
  <property fmtid="{D5CDD505-2E9C-101B-9397-08002B2CF9AE}" pid="5" name="_AdHocReviewCycleID">
    <vt:i4>-205191293</vt:i4>
  </property>
  <property fmtid="{D5CDD505-2E9C-101B-9397-08002B2CF9AE}" pid="6" name="_NewReviewCycle">
    <vt:lpwstr/>
  </property>
  <property fmtid="{D5CDD505-2E9C-101B-9397-08002B2CF9AE}" pid="7" name="_EmailSubject">
    <vt:lpwstr>Revised FHI 360 Powerpoint Template</vt:lpwstr>
  </property>
  <property fmtid="{D5CDD505-2E9C-101B-9397-08002B2CF9AE}" pid="8" name="_AuthorEmail">
    <vt:lpwstr>bcampbell@fhi360.org</vt:lpwstr>
  </property>
  <property fmtid="{D5CDD505-2E9C-101B-9397-08002B2CF9AE}" pid="9" name="_AuthorEmailDisplayName">
    <vt:lpwstr>Brian Campbell</vt:lpwstr>
  </property>
</Properties>
</file>